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Montserrat SemiBold"/>
      <p:regular r:id="rId18"/>
      <p:bold r:id="rId19"/>
      <p:italic r:id="rId20"/>
      <p:boldItalic r:id="rId21"/>
    </p:embeddedFont>
    <p:embeddedFont>
      <p:font typeface="Roboto"/>
      <p:regular r:id="rId22"/>
      <p:bold r:id="rId23"/>
      <p:italic r:id="rId24"/>
      <p:boldItalic r:id="rId25"/>
    </p:embeddedFont>
    <p:embeddedFont>
      <p:font typeface="Poppins"/>
      <p:regular r:id="rId26"/>
      <p:bold r:id="rId27"/>
      <p:italic r:id="rId28"/>
      <p:boldItalic r:id="rId29"/>
    </p:embeddedFont>
    <p:embeddedFont>
      <p:font typeface="Poppins ExtraBold"/>
      <p:bold r:id="rId30"/>
      <p:boldItalic r:id="rId31"/>
    </p:embeddedFont>
    <p:embeddedFont>
      <p:font typeface="DM Sans"/>
      <p:regular r:id="rId32"/>
      <p:bold r:id="rId33"/>
      <p:italic r:id="rId34"/>
      <p:boldItalic r:id="rId35"/>
    </p:embeddedFont>
    <p:embeddedFont>
      <p:font typeface="Caveat SemiBold"/>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SemiBold-italic.fntdata"/><Relationship Id="rId22" Type="http://schemas.openxmlformats.org/officeDocument/2006/relationships/font" Target="fonts/Roboto-regular.fntdata"/><Relationship Id="rId21" Type="http://schemas.openxmlformats.org/officeDocument/2006/relationships/font" Target="fonts/MontserratSemiBold-bold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oppins-regular.fntdata"/><Relationship Id="rId25" Type="http://schemas.openxmlformats.org/officeDocument/2006/relationships/font" Target="fonts/Roboto-boldItalic.fntdata"/><Relationship Id="rId28" Type="http://schemas.openxmlformats.org/officeDocument/2006/relationships/font" Target="fonts/Poppins-italic.fntdata"/><Relationship Id="rId27" Type="http://schemas.openxmlformats.org/officeDocument/2006/relationships/font" Target="fonts/Poppi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oppins-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ExtraBold-boldItalic.fntdata"/><Relationship Id="rId30" Type="http://schemas.openxmlformats.org/officeDocument/2006/relationships/font" Target="fonts/PoppinsExtraBold-bold.fntdata"/><Relationship Id="rId11" Type="http://schemas.openxmlformats.org/officeDocument/2006/relationships/slide" Target="slides/slide5.xml"/><Relationship Id="rId33" Type="http://schemas.openxmlformats.org/officeDocument/2006/relationships/font" Target="fonts/DMSans-bold.fntdata"/><Relationship Id="rId10" Type="http://schemas.openxmlformats.org/officeDocument/2006/relationships/slide" Target="slides/slide4.xml"/><Relationship Id="rId32" Type="http://schemas.openxmlformats.org/officeDocument/2006/relationships/font" Target="fonts/DMSans-regular.fntdata"/><Relationship Id="rId13" Type="http://schemas.openxmlformats.org/officeDocument/2006/relationships/slide" Target="slides/slide7.xml"/><Relationship Id="rId35" Type="http://schemas.openxmlformats.org/officeDocument/2006/relationships/font" Target="fonts/DMSans-boldItalic.fntdata"/><Relationship Id="rId12" Type="http://schemas.openxmlformats.org/officeDocument/2006/relationships/slide" Target="slides/slide6.xml"/><Relationship Id="rId34" Type="http://schemas.openxmlformats.org/officeDocument/2006/relationships/font" Target="fonts/DMSans-italic.fntdata"/><Relationship Id="rId15" Type="http://schemas.openxmlformats.org/officeDocument/2006/relationships/slide" Target="slides/slide9.xml"/><Relationship Id="rId37" Type="http://schemas.openxmlformats.org/officeDocument/2006/relationships/font" Target="fonts/CaveatSemiBold-bold.fntdata"/><Relationship Id="rId14" Type="http://schemas.openxmlformats.org/officeDocument/2006/relationships/slide" Target="slides/slide8.xml"/><Relationship Id="rId36" Type="http://schemas.openxmlformats.org/officeDocument/2006/relationships/font" Target="fonts/CaveatSemiBol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MontserratSemiBold-bold.fntdata"/><Relationship Id="rId18" Type="http://schemas.openxmlformats.org/officeDocument/2006/relationships/font" Target="fonts/Montserrat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9" name="Shape 2609"/>
        <p:cNvGrpSpPr/>
        <p:nvPr/>
      </p:nvGrpSpPr>
      <p:grpSpPr>
        <a:xfrm>
          <a:off x="0" y="0"/>
          <a:ext cx="0" cy="0"/>
          <a:chOff x="0" y="0"/>
          <a:chExt cx="0" cy="0"/>
        </a:xfrm>
      </p:grpSpPr>
      <p:sp>
        <p:nvSpPr>
          <p:cNvPr id="2610" name="Google Shape;2610;g29391a5a22a_2_2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1" name="Google Shape;2611;g29391a5a22a_2_2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pt-PT" sz="1900">
                <a:solidFill>
                  <a:schemeClr val="dk1"/>
                </a:solidFill>
                <a:latin typeface="Roboto"/>
                <a:ea typeface="Roboto"/>
                <a:cs typeface="Roboto"/>
                <a:sym typeface="Roboto"/>
              </a:rPr>
              <a:t>Hi everyone! </a:t>
            </a:r>
            <a:endParaRPr sz="1900">
              <a:solidFill>
                <a:schemeClr val="dk1"/>
              </a:solidFill>
              <a:latin typeface="Roboto"/>
              <a:ea typeface="Roboto"/>
              <a:cs typeface="Roboto"/>
              <a:sym typeface="Roboto"/>
            </a:endParaRPr>
          </a:p>
          <a:p>
            <a:pPr indent="0" lvl="0" marL="0" rtl="0" algn="l">
              <a:lnSpc>
                <a:spcPct val="150000"/>
              </a:lnSpc>
              <a:spcBef>
                <a:spcPts val="0"/>
              </a:spcBef>
              <a:spcAft>
                <a:spcPts val="0"/>
              </a:spcAft>
              <a:buNone/>
            </a:pPr>
            <a:r>
              <a:rPr lang="pt-PT" sz="1900">
                <a:solidFill>
                  <a:schemeClr val="dk1"/>
                </a:solidFill>
                <a:latin typeface="Roboto"/>
                <a:ea typeface="Roboto"/>
                <a:cs typeface="Roboto"/>
                <a:sym typeface="Roboto"/>
              </a:rPr>
              <a:t>We are excited to present “</a:t>
            </a:r>
            <a:r>
              <a:rPr b="1" lang="pt-PT" sz="1900">
                <a:solidFill>
                  <a:schemeClr val="dk1"/>
                </a:solidFill>
                <a:latin typeface="Roboto"/>
                <a:ea typeface="Roboto"/>
                <a:cs typeface="Roboto"/>
                <a:sym typeface="Roboto"/>
              </a:rPr>
              <a:t>Return Yum</a:t>
            </a:r>
            <a:r>
              <a:rPr lang="pt-PT" sz="1900">
                <a:solidFill>
                  <a:schemeClr val="dk1"/>
                </a:solidFill>
                <a:latin typeface="Roboto"/>
                <a:ea typeface="Roboto"/>
                <a:cs typeface="Roboto"/>
                <a:sym typeface="Roboto"/>
              </a:rPr>
              <a:t>” as our week's project, which is also the MVP for an app focused on food waste awareness, saving money, and (in a bigger picture) promoting a sustainable future.</a:t>
            </a:r>
            <a:endParaRPr sz="1900">
              <a:solidFill>
                <a:schemeClr val="dk1"/>
              </a:solidFill>
              <a:latin typeface="Roboto"/>
              <a:ea typeface="Roboto"/>
              <a:cs typeface="Roboto"/>
              <a:sym typeface="Roboto"/>
            </a:endParaRPr>
          </a:p>
          <a:p>
            <a:pPr indent="0" lvl="0" marL="0" rtl="0" algn="l">
              <a:lnSpc>
                <a:spcPct val="150000"/>
              </a:lnSpc>
              <a:spcBef>
                <a:spcPts val="0"/>
              </a:spcBef>
              <a:spcAft>
                <a:spcPts val="0"/>
              </a:spcAft>
              <a:buNone/>
            </a:pPr>
            <a:r>
              <a:rPr lang="pt-PT" sz="1900">
                <a:solidFill>
                  <a:schemeClr val="dk1"/>
                </a:solidFill>
                <a:latin typeface="Roboto"/>
                <a:ea typeface="Roboto"/>
                <a:cs typeface="Roboto"/>
                <a:sym typeface="Roboto"/>
              </a:rPr>
              <a:t>So in addition to three existing pillars of sustainability: recycling, reducing, and reusing, we now present '</a:t>
            </a:r>
            <a:r>
              <a:rPr b="1" lang="pt-PT" sz="1900">
                <a:solidFill>
                  <a:schemeClr val="dk1"/>
                </a:solidFill>
                <a:latin typeface="Roboto"/>
                <a:ea typeface="Roboto"/>
                <a:cs typeface="Roboto"/>
                <a:sym typeface="Roboto"/>
              </a:rPr>
              <a:t>Return</a:t>
            </a:r>
            <a:r>
              <a:rPr lang="pt-PT" sz="1900">
                <a:solidFill>
                  <a:schemeClr val="dk1"/>
                </a:solidFill>
                <a:latin typeface="Roboto"/>
                <a:ea typeface="Roboto"/>
                <a:cs typeface="Roboto"/>
                <a:sym typeface="Roboto"/>
              </a:rPr>
              <a:t>' as a </a:t>
            </a:r>
            <a:r>
              <a:rPr b="1" lang="pt-PT" sz="1900">
                <a:solidFill>
                  <a:schemeClr val="dk1"/>
                </a:solidFill>
                <a:latin typeface="Roboto"/>
                <a:ea typeface="Roboto"/>
                <a:cs typeface="Roboto"/>
                <a:sym typeface="Roboto"/>
              </a:rPr>
              <a:t>call</a:t>
            </a:r>
            <a:r>
              <a:rPr lang="pt-PT" sz="1900">
                <a:solidFill>
                  <a:schemeClr val="dk1"/>
                </a:solidFill>
                <a:latin typeface="Roboto"/>
                <a:ea typeface="Roboto"/>
                <a:cs typeface="Roboto"/>
                <a:sym typeface="Roboto"/>
              </a:rPr>
              <a:t> for more responsible choices!</a:t>
            </a:r>
            <a:endParaRPr sz="180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6" name="Shape 3026"/>
        <p:cNvGrpSpPr/>
        <p:nvPr/>
      </p:nvGrpSpPr>
      <p:grpSpPr>
        <a:xfrm>
          <a:off x="0" y="0"/>
          <a:ext cx="0" cy="0"/>
          <a:chOff x="0" y="0"/>
          <a:chExt cx="0" cy="0"/>
        </a:xfrm>
      </p:grpSpPr>
      <p:sp>
        <p:nvSpPr>
          <p:cNvPr id="3027" name="Google Shape;3027;g29392fbd6e1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8" name="Google Shape;3028;g29392fbd6e1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2" name="Shape 3082"/>
        <p:cNvGrpSpPr/>
        <p:nvPr/>
      </p:nvGrpSpPr>
      <p:grpSpPr>
        <a:xfrm>
          <a:off x="0" y="0"/>
          <a:ext cx="0" cy="0"/>
          <a:chOff x="0" y="0"/>
          <a:chExt cx="0" cy="0"/>
        </a:xfrm>
      </p:grpSpPr>
      <p:sp>
        <p:nvSpPr>
          <p:cNvPr id="3083" name="Google Shape;3083;g29391a5a22a_2_4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4" name="Google Shape;3084;g29391a5a22a_2_4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g29391a5a22a_2_2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7" name="Google Shape;2617;g29391a5a22a_2_2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pt-PT" sz="1900"/>
              <a:t>For starters, </a:t>
            </a:r>
            <a:r>
              <a:rPr lang="pt-PT" sz="1900"/>
              <a:t>what does ONE orange mean? </a:t>
            </a:r>
            <a:endParaRPr sz="1900"/>
          </a:p>
          <a:p>
            <a:pPr indent="0" lvl="0" marL="0" rtl="0" algn="l">
              <a:lnSpc>
                <a:spcPct val="150000"/>
              </a:lnSpc>
              <a:spcBef>
                <a:spcPts val="0"/>
              </a:spcBef>
              <a:spcAft>
                <a:spcPts val="0"/>
              </a:spcAft>
              <a:buNone/>
            </a:pPr>
            <a:r>
              <a:rPr lang="pt-PT" sz="1900"/>
              <a:t>In Portugal we have more than 4 million families and if in every home we throw away ONE </a:t>
            </a:r>
            <a:r>
              <a:rPr lang="pt-PT" sz="1900"/>
              <a:t>single orange per week,</a:t>
            </a:r>
            <a:endParaRPr sz="1900"/>
          </a:p>
          <a:p>
            <a:pPr indent="0" lvl="0" marL="0" rtl="0" algn="l">
              <a:lnSpc>
                <a:spcPct val="150000"/>
              </a:lnSpc>
              <a:spcBef>
                <a:spcPts val="0"/>
              </a:spcBef>
              <a:spcAft>
                <a:spcPts val="0"/>
              </a:spcAft>
              <a:buNone/>
            </a:pPr>
            <a:r>
              <a:rPr lang="pt-PT" sz="1900"/>
              <a:t>by the end of that week Portugal has wasted over 320 tons of oranges.</a:t>
            </a:r>
            <a:endParaRPr sz="19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5" name="Shape 2765"/>
        <p:cNvGrpSpPr/>
        <p:nvPr/>
      </p:nvGrpSpPr>
      <p:grpSpPr>
        <a:xfrm>
          <a:off x="0" y="0"/>
          <a:ext cx="0" cy="0"/>
          <a:chOff x="0" y="0"/>
          <a:chExt cx="0" cy="0"/>
        </a:xfrm>
      </p:grpSpPr>
      <p:sp>
        <p:nvSpPr>
          <p:cNvPr id="2766" name="Google Shape;2766;g29391a5a22a_2_4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7" name="Google Shape;2767;g29391a5a22a_2_4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pt-PT" sz="1900">
                <a:solidFill>
                  <a:schemeClr val="dk1"/>
                </a:solidFill>
              </a:rPr>
              <a:t>Meaning that </a:t>
            </a:r>
            <a:r>
              <a:rPr lang="pt-PT" sz="1900">
                <a:solidFill>
                  <a:schemeClr val="dk1"/>
                </a:solidFill>
              </a:rPr>
              <a:t>in one year we are wasting </a:t>
            </a:r>
            <a:r>
              <a:rPr lang="pt-PT" sz="1900">
                <a:solidFill>
                  <a:schemeClr val="dk1"/>
                </a:solidFill>
              </a:rPr>
              <a:t>almost 17 thousand tons of   “ “ “ JUST ONE Orange “ “ “</a:t>
            </a:r>
            <a:endParaRPr sz="1900">
              <a:solidFill>
                <a:schemeClr val="dk1"/>
              </a:solidFill>
            </a:endParaRPr>
          </a:p>
          <a:p>
            <a:pPr indent="0" lvl="0" marL="0" rtl="0" algn="l">
              <a:lnSpc>
                <a:spcPct val="150000"/>
              </a:lnSpc>
              <a:spcBef>
                <a:spcPts val="0"/>
              </a:spcBef>
              <a:spcAft>
                <a:spcPts val="0"/>
              </a:spcAft>
              <a:buNone/>
            </a:pPr>
            <a:r>
              <a:rPr lang="pt-PT" sz="1900">
                <a:solidFill>
                  <a:schemeClr val="dk1"/>
                </a:solidFill>
              </a:rPr>
              <a:t>And if oranges cost 1,99 per kilogram, well you can do the math but…</a:t>
            </a:r>
            <a:endParaRPr sz="19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5" name="Shape 2785"/>
        <p:cNvGrpSpPr/>
        <p:nvPr/>
      </p:nvGrpSpPr>
      <p:grpSpPr>
        <a:xfrm>
          <a:off x="0" y="0"/>
          <a:ext cx="0" cy="0"/>
          <a:chOff x="0" y="0"/>
          <a:chExt cx="0" cy="0"/>
        </a:xfrm>
      </p:grpSpPr>
      <p:sp>
        <p:nvSpPr>
          <p:cNvPr id="2786" name="Google Shape;2786;g29392fbd3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7" name="Google Shape;2787;g29392fbd3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1800">
                <a:solidFill>
                  <a:schemeClr val="dk1"/>
                </a:solidFill>
                <a:latin typeface="Roboto"/>
                <a:ea typeface="Roboto"/>
                <a:cs typeface="Roboto"/>
                <a:sym typeface="Roboto"/>
              </a:rPr>
              <a:t>Our app is here to help! </a:t>
            </a:r>
            <a:endParaRPr b="1"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b="1" lang="pt-PT" sz="1800">
                <a:solidFill>
                  <a:schemeClr val="dk1"/>
                </a:solidFill>
                <a:latin typeface="Roboto"/>
                <a:ea typeface="Roboto"/>
                <a:cs typeface="Roboto"/>
                <a:sym typeface="Roboto"/>
              </a:rPr>
              <a:t>“Return yum”</a:t>
            </a:r>
            <a:r>
              <a:rPr lang="pt-PT" sz="1800">
                <a:solidFill>
                  <a:schemeClr val="dk1"/>
                </a:solidFill>
                <a:latin typeface="Roboto"/>
                <a:ea typeface="Roboto"/>
                <a:cs typeface="Roboto"/>
                <a:sym typeface="Roboto"/>
              </a:rPr>
              <a:t> allows the user to input ingredients that are on the verge of going bad,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pt-PT" sz="1800">
                <a:solidFill>
                  <a:schemeClr val="dk1"/>
                </a:solidFill>
                <a:latin typeface="Roboto"/>
                <a:ea typeface="Roboto"/>
                <a:cs typeface="Roboto"/>
                <a:sym typeface="Roboto"/>
              </a:rPr>
              <a:t>then works its magic by suggesting recipes to make those ingredients shine in a better place.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pt-PT" sz="1800">
                <a:solidFill>
                  <a:schemeClr val="dk1"/>
                </a:solidFill>
                <a:latin typeface="Roboto"/>
                <a:ea typeface="Roboto"/>
                <a:cs typeface="Roboto"/>
                <a:sym typeface="Roboto"/>
              </a:rPr>
              <a:t>In the end, not only helps to reduce food waste, but also allows the user to </a:t>
            </a:r>
            <a:r>
              <a:rPr b="1" lang="pt-PT" sz="1800">
                <a:solidFill>
                  <a:schemeClr val="dk1"/>
                </a:solidFill>
                <a:latin typeface="Roboto"/>
                <a:ea typeface="Roboto"/>
                <a:cs typeface="Roboto"/>
                <a:sym typeface="Roboto"/>
              </a:rPr>
              <a:t>see the impact on their savings by not throwing food away.</a:t>
            </a:r>
            <a:endParaRPr b="1" sz="17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6" name="Shape 2816"/>
        <p:cNvGrpSpPr/>
        <p:nvPr/>
      </p:nvGrpSpPr>
      <p:grpSpPr>
        <a:xfrm>
          <a:off x="0" y="0"/>
          <a:ext cx="0" cy="0"/>
          <a:chOff x="0" y="0"/>
          <a:chExt cx="0" cy="0"/>
        </a:xfrm>
      </p:grpSpPr>
      <p:sp>
        <p:nvSpPr>
          <p:cNvPr id="2817" name="Google Shape;2817;g29391a5a22a_2_2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8" name="Google Shape;2818;g29391a5a22a_2_2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TIAGO</a:t>
            </a:r>
            <a:endParaRPr/>
          </a:p>
          <a:p>
            <a:pPr indent="0" lvl="0" marL="0" rtl="0" algn="l">
              <a:spcBef>
                <a:spcPts val="0"/>
              </a:spcBef>
              <a:spcAft>
                <a:spcPts val="0"/>
              </a:spcAft>
              <a:buNone/>
            </a:pPr>
            <a:r>
              <a:t/>
            </a:r>
            <a:endParaRPr/>
          </a:p>
          <a:p>
            <a:pPr indent="0" lvl="0" marL="0" rtl="0" algn="l">
              <a:spcBef>
                <a:spcPts val="0"/>
              </a:spcBef>
              <a:spcAft>
                <a:spcPts val="0"/>
              </a:spcAft>
              <a:buNone/>
            </a:pPr>
            <a:r>
              <a:rPr lang="pt-PT" sz="1600"/>
              <a:t>we used 2 api’s and scrapped continente’s website. </a:t>
            </a:r>
            <a:r>
              <a:rPr lang="pt-PT" sz="1600"/>
              <a:t>after</a:t>
            </a:r>
            <a:r>
              <a:rPr lang="pt-PT" sz="1600"/>
              <a:t> the user inputs his leftovers, </a:t>
            </a:r>
            <a:r>
              <a:rPr lang="pt-PT" sz="1600">
                <a:solidFill>
                  <a:schemeClr val="dk1"/>
                </a:solidFill>
              </a:rPr>
              <a:t> we get the </a:t>
            </a:r>
            <a:r>
              <a:rPr lang="pt-PT" sz="1600"/>
              <a:t>prices and quantities of those products filtered by brand (Continente) in Continente’s website. one api is used to return the recipe’s name for those ingredients, the missing ingredients to able to cook that recipe and the </a:t>
            </a:r>
            <a:r>
              <a:rPr lang="pt-PT" sz="1600">
                <a:solidFill>
                  <a:schemeClr val="dk1"/>
                </a:solidFill>
              </a:rPr>
              <a:t>recipe’s id. </a:t>
            </a:r>
            <a:r>
              <a:rPr lang="pt-PT" sz="1600"/>
              <a:t>the second AP was get the recipe’s </a:t>
            </a:r>
            <a:r>
              <a:rPr lang="pt-PT" sz="1600"/>
              <a:t>instructions according to the id that the first api gives us.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pt-PT" sz="1600"/>
              <a:t>to make this all work we had to import pandas, requests, beautifulsoup, statistics and also regex to clean the dataframe to calculate the savings and google translate to translate the input to the apis because the website we scrapped is in portuguese and the api’s in english and we wanted to return everything simultaneously with only one input.</a:t>
            </a:r>
            <a:endParaRPr sz="1600"/>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9" name="Shape 2859"/>
        <p:cNvGrpSpPr/>
        <p:nvPr/>
      </p:nvGrpSpPr>
      <p:grpSpPr>
        <a:xfrm>
          <a:off x="0" y="0"/>
          <a:ext cx="0" cy="0"/>
          <a:chOff x="0" y="0"/>
          <a:chExt cx="0" cy="0"/>
        </a:xfrm>
      </p:grpSpPr>
      <p:sp>
        <p:nvSpPr>
          <p:cNvPr id="2860" name="Google Shape;2860;g29391a5a22a_2_2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1" name="Google Shape;2861;g29391a5a22a_2_2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PT">
                <a:solidFill>
                  <a:schemeClr val="dk1"/>
                </a:solidFill>
              </a:rPr>
              <a:t>TIAGO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pt-PT" sz="1800">
                <a:solidFill>
                  <a:schemeClr val="dk1"/>
                </a:solidFill>
              </a:rPr>
              <a:t>the major challenges on this was to aggregate / integrate the information retrieved by web scrapping and  both apis in the same dataframe / functions in a user friendly way,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pt-PT" sz="1800">
                <a:solidFill>
                  <a:schemeClr val="dk1"/>
                </a:solidFill>
              </a:rPr>
              <a:t>it was laborous and time consuming and at some point we wanted to find databases / csv files about food waste so to clean and explore to give a deeper context to the subject but we didnt have time and even if we had we also didnt know how to fit that in a 5minute presentation, so we were very ambitious</a:t>
            </a:r>
            <a:endParaRPr sz="1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7" name="Shape 2897"/>
        <p:cNvGrpSpPr/>
        <p:nvPr/>
      </p:nvGrpSpPr>
      <p:grpSpPr>
        <a:xfrm>
          <a:off x="0" y="0"/>
          <a:ext cx="0" cy="0"/>
          <a:chOff x="0" y="0"/>
          <a:chExt cx="0" cy="0"/>
        </a:xfrm>
      </p:grpSpPr>
      <p:sp>
        <p:nvSpPr>
          <p:cNvPr id="2898" name="Google Shape;2898;g29391a5a22a_2_2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9" name="Google Shape;2899;g29391a5a22a_2_2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PT">
                <a:solidFill>
                  <a:schemeClr val="dk1"/>
                </a:solidFill>
              </a:rPr>
              <a:t>TIAGO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pt-PT" sz="1800">
                <a:solidFill>
                  <a:schemeClr val="dk1"/>
                </a:solidFill>
              </a:rPr>
              <a:t>and in the end the objective is to give a practical, meaningful and tasty solution to the problem presented in the beginning in a larger scale</a:t>
            </a:r>
            <a:endParaRPr sz="18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7" name="Shape 2937"/>
        <p:cNvGrpSpPr/>
        <p:nvPr/>
      </p:nvGrpSpPr>
      <p:grpSpPr>
        <a:xfrm>
          <a:off x="0" y="0"/>
          <a:ext cx="0" cy="0"/>
          <a:chOff x="0" y="0"/>
          <a:chExt cx="0" cy="0"/>
        </a:xfrm>
      </p:grpSpPr>
      <p:sp>
        <p:nvSpPr>
          <p:cNvPr id="2938" name="Google Shape;2938;g29391a5a22a_2_2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9" name="Google Shape;2939;g29391a5a22a_2_2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PT">
                <a:solidFill>
                  <a:schemeClr val="dk1"/>
                </a:solidFill>
              </a:rPr>
              <a:t>TIAGO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pt-PT" sz="1700">
                <a:solidFill>
                  <a:schemeClr val="dk1"/>
                </a:solidFill>
              </a:rPr>
              <a:t>and in a smaller scale to save those leftovers, make a tasty meal and return savings so we hope you find this tool forking amazing</a:t>
            </a:r>
            <a:endParaRPr sz="1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2" name="Shape 2972"/>
        <p:cNvGrpSpPr/>
        <p:nvPr/>
      </p:nvGrpSpPr>
      <p:grpSpPr>
        <a:xfrm>
          <a:off x="0" y="0"/>
          <a:ext cx="0" cy="0"/>
          <a:chOff x="0" y="0"/>
          <a:chExt cx="0" cy="0"/>
        </a:xfrm>
      </p:grpSpPr>
      <p:sp>
        <p:nvSpPr>
          <p:cNvPr id="2973" name="Google Shape;2973;g29391a5a22a_2_2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4" name="Google Shape;2974;g29391a5a22a_2_2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900"/>
              <a:t>Let’s have in mind that we are using price per KG, which will allows to compare also food waste in kg</a:t>
            </a:r>
            <a:endParaRPr sz="19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o de Título" showMasterSp="0" type="title">
  <p:cSld name="TITLE">
    <p:spTree>
      <p:nvGrpSpPr>
        <p:cNvPr id="14" name="Shape 14"/>
        <p:cNvGrpSpPr/>
        <p:nvPr/>
      </p:nvGrpSpPr>
      <p:grpSpPr>
        <a:xfrm>
          <a:off x="0" y="0"/>
          <a:ext cx="0" cy="0"/>
          <a:chOff x="0" y="0"/>
          <a:chExt cx="0" cy="0"/>
        </a:xfrm>
      </p:grpSpPr>
      <p:sp>
        <p:nvSpPr>
          <p:cNvPr id="15" name="Google Shape;15;p2"/>
          <p:cNvSpPr/>
          <p:nvPr/>
        </p:nvSpPr>
        <p:spPr>
          <a:xfrm>
            <a:off x="690625" y="1010210"/>
            <a:ext cx="7667100" cy="60600"/>
          </a:xfrm>
          <a:prstGeom prst="rect">
            <a:avLst/>
          </a:prstGeom>
          <a:blipFill rotWithShape="1">
            <a:blip r:embed="rId2">
              <a:alphaModFix amt="85000"/>
            </a:blip>
            <a:tile algn="ctr" flip="xy" tx="0" sx="92000" ty="-762000" sy="89000"/>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Rockwell"/>
              <a:ea typeface="Rockwell"/>
              <a:cs typeface="Rockwell"/>
              <a:sym typeface="Rockwell"/>
            </a:endParaRPr>
          </a:p>
        </p:txBody>
      </p:sp>
      <p:sp>
        <p:nvSpPr>
          <p:cNvPr id="16" name="Google Shape;16;p2"/>
          <p:cNvSpPr/>
          <p:nvPr/>
        </p:nvSpPr>
        <p:spPr>
          <a:xfrm>
            <a:off x="690625" y="3224772"/>
            <a:ext cx="7667100" cy="60600"/>
          </a:xfrm>
          <a:prstGeom prst="rect">
            <a:avLst/>
          </a:prstGeom>
          <a:blipFill rotWithShape="1">
            <a:blip r:embed="rId2">
              <a:alphaModFix amt="85000"/>
            </a:blip>
            <a:tile algn="ctr" flip="xy" tx="0" sx="92000" ty="-717550" sy="89000"/>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Rockwell"/>
              <a:ea typeface="Rockwell"/>
              <a:cs typeface="Rockwell"/>
              <a:sym typeface="Rockwell"/>
            </a:endParaRPr>
          </a:p>
        </p:txBody>
      </p:sp>
      <p:sp>
        <p:nvSpPr>
          <p:cNvPr id="17" name="Google Shape;17;p2"/>
          <p:cNvSpPr/>
          <p:nvPr/>
        </p:nvSpPr>
        <p:spPr>
          <a:xfrm>
            <a:off x="690625" y="1113584"/>
            <a:ext cx="7667100" cy="2057400"/>
          </a:xfrm>
          <a:prstGeom prst="rect">
            <a:avLst/>
          </a:prstGeom>
          <a:blipFill rotWithShape="1">
            <a:blip r:embed="rId2">
              <a:alphaModFix amt="85000"/>
            </a:blip>
            <a:tile algn="ctr" flip="xy" tx="0" sx="92000" ty="-704850" sy="89000"/>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Rockwell"/>
              <a:ea typeface="Rockwell"/>
              <a:cs typeface="Rockwell"/>
              <a:sym typeface="Rockwell"/>
            </a:endParaRPr>
          </a:p>
        </p:txBody>
      </p:sp>
      <p:grpSp>
        <p:nvGrpSpPr>
          <p:cNvPr id="18" name="Google Shape;18;p2"/>
          <p:cNvGrpSpPr/>
          <p:nvPr/>
        </p:nvGrpSpPr>
        <p:grpSpPr>
          <a:xfrm>
            <a:off x="7236911" y="3051692"/>
            <a:ext cx="810675" cy="810675"/>
            <a:chOff x="9685338" y="4460675"/>
            <a:chExt cx="1080900" cy="1080900"/>
          </a:xfrm>
        </p:grpSpPr>
        <p:sp>
          <p:nvSpPr>
            <p:cNvPr id="19" name="Google Shape;19;p2"/>
            <p:cNvSpPr/>
            <p:nvPr/>
          </p:nvSpPr>
          <p:spPr>
            <a:xfrm>
              <a:off x="9685338" y="4460675"/>
              <a:ext cx="1080900" cy="1080900"/>
            </a:xfrm>
            <a:prstGeom prst="ellipse">
              <a:avLst/>
            </a:prstGeom>
            <a:blipFill rotWithShape="1">
              <a:blip r:embed="rId3">
                <a:alphaModFix/>
              </a:blip>
              <a:tile algn="tl" flip="none" tx="0" sx="85000" ty="0" sy="85000"/>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 name="Google Shape;20;p2"/>
            <p:cNvSpPr/>
            <p:nvPr/>
          </p:nvSpPr>
          <p:spPr>
            <a:xfrm>
              <a:off x="9793429" y="4568765"/>
              <a:ext cx="864600" cy="864600"/>
            </a:xfrm>
            <a:prstGeom prst="ellipse">
              <a:avLst/>
            </a:prstGeom>
            <a:noFill/>
            <a:ln cap="flat" cmpd="sng" w="254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21" name="Google Shape;21;p2"/>
          <p:cNvSpPr txBox="1"/>
          <p:nvPr>
            <p:ph type="ctrTitle"/>
          </p:nvPr>
        </p:nvSpPr>
        <p:spPr>
          <a:xfrm>
            <a:off x="788670" y="1074167"/>
            <a:ext cx="7475100" cy="2277000"/>
          </a:xfrm>
          <a:prstGeom prst="rect">
            <a:avLst/>
          </a:prstGeom>
          <a:noFill/>
          <a:ln>
            <a:noFill/>
          </a:ln>
        </p:spPr>
        <p:txBody>
          <a:bodyPr anchorCtr="0" anchor="ctr" bIns="34275" lIns="68575" spcFirstLastPara="1" rIns="68575" wrap="square" tIns="34275">
            <a:noAutofit/>
          </a:bodyPr>
          <a:lstStyle>
            <a:lvl1pPr lvl="0" algn="l">
              <a:lnSpc>
                <a:spcPct val="80000"/>
              </a:lnSpc>
              <a:spcBef>
                <a:spcPts val="0"/>
              </a:spcBef>
              <a:spcAft>
                <a:spcPts val="0"/>
              </a:spcAft>
              <a:buSzPts val="7200"/>
              <a:buFont typeface="Rockwell"/>
              <a:buNone/>
              <a:defRPr sz="72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 name="Google Shape;22;p2"/>
          <p:cNvSpPr txBox="1"/>
          <p:nvPr>
            <p:ph idx="1" type="subTitle"/>
          </p:nvPr>
        </p:nvSpPr>
        <p:spPr>
          <a:xfrm>
            <a:off x="802386" y="3291840"/>
            <a:ext cx="5918400" cy="80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900"/>
              </a:spcBef>
              <a:spcAft>
                <a:spcPts val="0"/>
              </a:spcAft>
              <a:buSzPts val="1400"/>
              <a:buNone/>
              <a:defRPr sz="1700">
                <a:solidFill>
                  <a:schemeClr val="dk1"/>
                </a:solidFill>
              </a:defRPr>
            </a:lvl1pPr>
            <a:lvl2pPr lvl="1" algn="ctr">
              <a:lnSpc>
                <a:spcPct val="90000"/>
              </a:lnSpc>
              <a:spcBef>
                <a:spcPts val="300"/>
              </a:spcBef>
              <a:spcAft>
                <a:spcPts val="0"/>
              </a:spcAft>
              <a:buSzPts val="1400"/>
              <a:buNone/>
              <a:defRPr sz="1700"/>
            </a:lvl2pPr>
            <a:lvl3pPr lvl="2" algn="ctr">
              <a:lnSpc>
                <a:spcPct val="90000"/>
              </a:lnSpc>
              <a:spcBef>
                <a:spcPts val="300"/>
              </a:spcBef>
              <a:spcAft>
                <a:spcPts val="0"/>
              </a:spcAft>
              <a:buSzPts val="1400"/>
              <a:buNone/>
              <a:defRPr sz="1700"/>
            </a:lvl3pPr>
            <a:lvl4pPr lvl="3" algn="ctr">
              <a:lnSpc>
                <a:spcPct val="90000"/>
              </a:lnSpc>
              <a:spcBef>
                <a:spcPts val="300"/>
              </a:spcBef>
              <a:spcAft>
                <a:spcPts val="0"/>
              </a:spcAft>
              <a:buSzPts val="1300"/>
              <a:buNone/>
              <a:defRPr sz="1500"/>
            </a:lvl4pPr>
            <a:lvl5pPr lvl="4" algn="ctr">
              <a:lnSpc>
                <a:spcPct val="90000"/>
              </a:lnSpc>
              <a:spcBef>
                <a:spcPts val="300"/>
              </a:spcBef>
              <a:spcAft>
                <a:spcPts val="0"/>
              </a:spcAft>
              <a:buSzPts val="1300"/>
              <a:buNone/>
              <a:defRPr sz="1500"/>
            </a:lvl5pPr>
            <a:lvl6pPr lvl="5" algn="ctr">
              <a:lnSpc>
                <a:spcPct val="90000"/>
              </a:lnSpc>
              <a:spcBef>
                <a:spcPts val="300"/>
              </a:spcBef>
              <a:spcAft>
                <a:spcPts val="0"/>
              </a:spcAft>
              <a:buSzPts val="1300"/>
              <a:buNone/>
              <a:defRPr sz="1500"/>
            </a:lvl6pPr>
            <a:lvl7pPr lvl="6" algn="ctr">
              <a:lnSpc>
                <a:spcPct val="90000"/>
              </a:lnSpc>
              <a:spcBef>
                <a:spcPts val="300"/>
              </a:spcBef>
              <a:spcAft>
                <a:spcPts val="0"/>
              </a:spcAft>
              <a:buSzPts val="1300"/>
              <a:buNone/>
              <a:defRPr sz="1500"/>
            </a:lvl7pPr>
            <a:lvl8pPr lvl="7" algn="ctr">
              <a:lnSpc>
                <a:spcPct val="90000"/>
              </a:lnSpc>
              <a:spcBef>
                <a:spcPts val="300"/>
              </a:spcBef>
              <a:spcAft>
                <a:spcPts val="0"/>
              </a:spcAft>
              <a:buSzPts val="1300"/>
              <a:buNone/>
              <a:defRPr sz="1500"/>
            </a:lvl8pPr>
            <a:lvl9pPr lvl="8" algn="ctr">
              <a:lnSpc>
                <a:spcPct val="90000"/>
              </a:lnSpc>
              <a:spcBef>
                <a:spcPts val="300"/>
              </a:spcBef>
              <a:spcAft>
                <a:spcPts val="200"/>
              </a:spcAft>
              <a:buSzPts val="1300"/>
              <a:buNone/>
              <a:defRPr sz="1500"/>
            </a:lvl9pPr>
          </a:lstStyle>
          <a:p/>
        </p:txBody>
      </p:sp>
      <p:sp>
        <p:nvSpPr>
          <p:cNvPr id="23" name="Google Shape;23;p2"/>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 name="Google Shape;24;p2"/>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 name="Google Shape;25;p2"/>
          <p:cNvSpPr txBox="1"/>
          <p:nvPr>
            <p:ph idx="12" type="sldNum"/>
          </p:nvPr>
        </p:nvSpPr>
        <p:spPr>
          <a:xfrm>
            <a:off x="7194550" y="3217001"/>
            <a:ext cx="895500" cy="480000"/>
          </a:xfrm>
          <a:prstGeom prst="rect">
            <a:avLst/>
          </a:prstGeom>
          <a:noFill/>
          <a:ln>
            <a:noFill/>
          </a:ln>
        </p:spPr>
        <p:txBody>
          <a:bodyPr anchorCtr="0" anchor="ctr" bIns="34275" lIns="68575" spcFirstLastPara="1" rIns="68575" wrap="square" tIns="34275">
            <a:noAutofit/>
          </a:bodyPr>
          <a:lstStyle>
            <a:lvl1pPr indent="0" lvl="0" marL="0" marR="0" algn="ctr">
              <a:spcBef>
                <a:spcPts val="0"/>
              </a:spcBef>
              <a:buNone/>
              <a:defRPr b="1" i="0" sz="2100" u="none" cap="none" strike="noStrike">
                <a:solidFill>
                  <a:srgbClr val="FFFFFF"/>
                </a:solidFill>
                <a:latin typeface="Rockwell"/>
                <a:ea typeface="Rockwell"/>
                <a:cs typeface="Rockwell"/>
                <a:sym typeface="Rockwell"/>
              </a:defRPr>
            </a:lvl1pPr>
            <a:lvl2pPr indent="0" lvl="1" marL="0" marR="0" algn="ctr">
              <a:spcBef>
                <a:spcPts val="0"/>
              </a:spcBef>
              <a:buNone/>
              <a:defRPr b="1" i="0" sz="2100" u="none" cap="none" strike="noStrike">
                <a:solidFill>
                  <a:srgbClr val="FFFFFF"/>
                </a:solidFill>
                <a:latin typeface="Rockwell"/>
                <a:ea typeface="Rockwell"/>
                <a:cs typeface="Rockwell"/>
                <a:sym typeface="Rockwell"/>
              </a:defRPr>
            </a:lvl2pPr>
            <a:lvl3pPr indent="0" lvl="2" marL="0" marR="0" algn="ctr">
              <a:spcBef>
                <a:spcPts val="0"/>
              </a:spcBef>
              <a:buNone/>
              <a:defRPr b="1" i="0" sz="2100" u="none" cap="none" strike="noStrike">
                <a:solidFill>
                  <a:srgbClr val="FFFFFF"/>
                </a:solidFill>
                <a:latin typeface="Rockwell"/>
                <a:ea typeface="Rockwell"/>
                <a:cs typeface="Rockwell"/>
                <a:sym typeface="Rockwell"/>
              </a:defRPr>
            </a:lvl3pPr>
            <a:lvl4pPr indent="0" lvl="3" marL="0" marR="0" algn="ctr">
              <a:spcBef>
                <a:spcPts val="0"/>
              </a:spcBef>
              <a:buNone/>
              <a:defRPr b="1" i="0" sz="2100" u="none" cap="none" strike="noStrike">
                <a:solidFill>
                  <a:srgbClr val="FFFFFF"/>
                </a:solidFill>
                <a:latin typeface="Rockwell"/>
                <a:ea typeface="Rockwell"/>
                <a:cs typeface="Rockwell"/>
                <a:sym typeface="Rockwell"/>
              </a:defRPr>
            </a:lvl4pPr>
            <a:lvl5pPr indent="0" lvl="4" marL="0" marR="0" algn="ctr">
              <a:spcBef>
                <a:spcPts val="0"/>
              </a:spcBef>
              <a:buNone/>
              <a:defRPr b="1" i="0" sz="2100" u="none" cap="none" strike="noStrike">
                <a:solidFill>
                  <a:srgbClr val="FFFFFF"/>
                </a:solidFill>
                <a:latin typeface="Rockwell"/>
                <a:ea typeface="Rockwell"/>
                <a:cs typeface="Rockwell"/>
                <a:sym typeface="Rockwell"/>
              </a:defRPr>
            </a:lvl5pPr>
            <a:lvl6pPr indent="0" lvl="5" marL="0" marR="0" algn="ctr">
              <a:spcBef>
                <a:spcPts val="0"/>
              </a:spcBef>
              <a:buNone/>
              <a:defRPr b="1" i="0" sz="2100" u="none" cap="none" strike="noStrike">
                <a:solidFill>
                  <a:srgbClr val="FFFFFF"/>
                </a:solidFill>
                <a:latin typeface="Rockwell"/>
                <a:ea typeface="Rockwell"/>
                <a:cs typeface="Rockwell"/>
                <a:sym typeface="Rockwell"/>
              </a:defRPr>
            </a:lvl6pPr>
            <a:lvl7pPr indent="0" lvl="6" marL="0" marR="0" algn="ctr">
              <a:spcBef>
                <a:spcPts val="0"/>
              </a:spcBef>
              <a:buNone/>
              <a:defRPr b="1" i="0" sz="2100" u="none" cap="none" strike="noStrike">
                <a:solidFill>
                  <a:srgbClr val="FFFFFF"/>
                </a:solidFill>
                <a:latin typeface="Rockwell"/>
                <a:ea typeface="Rockwell"/>
                <a:cs typeface="Rockwell"/>
                <a:sym typeface="Rockwell"/>
              </a:defRPr>
            </a:lvl7pPr>
            <a:lvl8pPr indent="0" lvl="7" marL="0" marR="0" algn="ctr">
              <a:spcBef>
                <a:spcPts val="0"/>
              </a:spcBef>
              <a:buNone/>
              <a:defRPr b="1" i="0" sz="2100" u="none" cap="none" strike="noStrike">
                <a:solidFill>
                  <a:srgbClr val="FFFFFF"/>
                </a:solidFill>
                <a:latin typeface="Rockwell"/>
                <a:ea typeface="Rockwell"/>
                <a:cs typeface="Rockwell"/>
                <a:sym typeface="Rockwell"/>
              </a:defRPr>
            </a:lvl8pPr>
            <a:lvl9pPr indent="0" lvl="8" marL="0" marR="0" algn="ctr">
              <a:spcBef>
                <a:spcPts val="0"/>
              </a:spcBef>
              <a:buNone/>
              <a:defRPr b="1" i="0" sz="21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88" name="Shape 88"/>
        <p:cNvGrpSpPr/>
        <p:nvPr/>
      </p:nvGrpSpPr>
      <p:grpSpPr>
        <a:xfrm>
          <a:off x="0" y="0"/>
          <a:ext cx="0" cy="0"/>
          <a:chOff x="0" y="0"/>
          <a:chExt cx="0" cy="0"/>
        </a:xfrm>
      </p:grpSpPr>
      <p:sp>
        <p:nvSpPr>
          <p:cNvPr id="89" name="Google Shape;89;p11"/>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0" name="Google Shape;90;p11"/>
          <p:cNvSpPr txBox="1"/>
          <p:nvPr>
            <p:ph idx="1" type="body"/>
          </p:nvPr>
        </p:nvSpPr>
        <p:spPr>
          <a:xfrm rot="5400000">
            <a:off x="3055236" y="-661794"/>
            <a:ext cx="3038100" cy="75438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900"/>
              </a:spcBef>
              <a:spcAft>
                <a:spcPts val="0"/>
              </a:spcAft>
              <a:buSzPts val="1100"/>
              <a:buChar char="▪"/>
              <a:defRPr/>
            </a:lvl1pPr>
            <a:lvl2pPr indent="-298450" lvl="1" marL="914400" algn="l">
              <a:lnSpc>
                <a:spcPct val="90000"/>
              </a:lnSpc>
              <a:spcBef>
                <a:spcPts val="300"/>
              </a:spcBef>
              <a:spcAft>
                <a:spcPts val="0"/>
              </a:spcAft>
              <a:buSzPts val="1100"/>
              <a:buChar char="▪"/>
              <a:defRPr/>
            </a:lvl2pPr>
            <a:lvl3pPr indent="-298450" lvl="2" marL="1371600" algn="l">
              <a:lnSpc>
                <a:spcPct val="90000"/>
              </a:lnSpc>
              <a:spcBef>
                <a:spcPts val="300"/>
              </a:spcBef>
              <a:spcAft>
                <a:spcPts val="0"/>
              </a:spcAft>
              <a:buSzPts val="1100"/>
              <a:buChar char="▪"/>
              <a:defRPr/>
            </a:lvl3pPr>
            <a:lvl4pPr indent="-298450" lvl="3" marL="1828800" algn="l">
              <a:lnSpc>
                <a:spcPct val="90000"/>
              </a:lnSpc>
              <a:spcBef>
                <a:spcPts val="300"/>
              </a:spcBef>
              <a:spcAft>
                <a:spcPts val="0"/>
              </a:spcAft>
              <a:buSzPts val="1100"/>
              <a:buChar char="▪"/>
              <a:defRPr/>
            </a:lvl4pPr>
            <a:lvl5pPr indent="-298450" lvl="4" marL="2286000" algn="l">
              <a:lnSpc>
                <a:spcPct val="90000"/>
              </a:lnSpc>
              <a:spcBef>
                <a:spcPts val="300"/>
              </a:spcBef>
              <a:spcAft>
                <a:spcPts val="0"/>
              </a:spcAft>
              <a:buSzPts val="1100"/>
              <a:buChar char="▪"/>
              <a:defRPr/>
            </a:lvl5pPr>
            <a:lvl6pPr indent="-298450" lvl="5" marL="2743200" algn="l">
              <a:lnSpc>
                <a:spcPct val="90000"/>
              </a:lnSpc>
              <a:spcBef>
                <a:spcPts val="300"/>
              </a:spcBef>
              <a:spcAft>
                <a:spcPts val="0"/>
              </a:spcAft>
              <a:buSzPts val="1100"/>
              <a:buChar char="▪"/>
              <a:defRPr/>
            </a:lvl6pPr>
            <a:lvl7pPr indent="-298450" lvl="6" marL="3200400" algn="l">
              <a:lnSpc>
                <a:spcPct val="90000"/>
              </a:lnSpc>
              <a:spcBef>
                <a:spcPts val="300"/>
              </a:spcBef>
              <a:spcAft>
                <a:spcPts val="0"/>
              </a:spcAft>
              <a:buSzPts val="1100"/>
              <a:buChar char="▪"/>
              <a:defRPr/>
            </a:lvl7pPr>
            <a:lvl8pPr indent="-298450" lvl="7" marL="3657600" algn="l">
              <a:lnSpc>
                <a:spcPct val="90000"/>
              </a:lnSpc>
              <a:spcBef>
                <a:spcPts val="300"/>
              </a:spcBef>
              <a:spcAft>
                <a:spcPts val="0"/>
              </a:spcAft>
              <a:buSzPts val="1100"/>
              <a:buChar char="▪"/>
              <a:defRPr/>
            </a:lvl8pPr>
            <a:lvl9pPr indent="-298450" lvl="8" marL="4114800" algn="l">
              <a:lnSpc>
                <a:spcPct val="90000"/>
              </a:lnSpc>
              <a:spcBef>
                <a:spcPts val="300"/>
              </a:spcBef>
              <a:spcAft>
                <a:spcPts val="200"/>
              </a:spcAft>
              <a:buSzPts val="1100"/>
              <a:buChar char="▪"/>
              <a:defRPr/>
            </a:lvl9pPr>
          </a:lstStyle>
          <a:p/>
        </p:txBody>
      </p:sp>
      <p:sp>
        <p:nvSpPr>
          <p:cNvPr id="91" name="Google Shape;91;p11"/>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1"/>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1"/>
          <p:cNvSpPr txBox="1"/>
          <p:nvPr>
            <p:ph idx="12" type="sldNum"/>
          </p:nvPr>
        </p:nvSpPr>
        <p:spPr>
          <a:xfrm>
            <a:off x="8483346" y="4704588"/>
            <a:ext cx="4800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e Texto" type="vertTitleAndTx">
  <p:cSld name="VERTICAL_TITLE_AND_VERTICAL_TEXT">
    <p:spTree>
      <p:nvGrpSpPr>
        <p:cNvPr id="94" name="Shape 94"/>
        <p:cNvGrpSpPr/>
        <p:nvPr/>
      </p:nvGrpSpPr>
      <p:grpSpPr>
        <a:xfrm>
          <a:off x="0" y="0"/>
          <a:ext cx="0" cy="0"/>
          <a:chOff x="0" y="0"/>
          <a:chExt cx="0" cy="0"/>
        </a:xfrm>
      </p:grpSpPr>
      <p:sp>
        <p:nvSpPr>
          <p:cNvPr id="95" name="Google Shape;95;p12"/>
          <p:cNvSpPr txBox="1"/>
          <p:nvPr>
            <p:ph type="title"/>
          </p:nvPr>
        </p:nvSpPr>
        <p:spPr>
          <a:xfrm rot="5400000">
            <a:off x="5386350" y="1557300"/>
            <a:ext cx="4229100" cy="1914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12"/>
          <p:cNvSpPr txBox="1"/>
          <p:nvPr>
            <p:ph idx="1" type="body"/>
          </p:nvPr>
        </p:nvSpPr>
        <p:spPr>
          <a:xfrm rot="5400000">
            <a:off x="1500225" y="-300000"/>
            <a:ext cx="4229100" cy="56292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900"/>
              </a:spcBef>
              <a:spcAft>
                <a:spcPts val="0"/>
              </a:spcAft>
              <a:buSzPts val="1100"/>
              <a:buChar char="▪"/>
              <a:defRPr/>
            </a:lvl1pPr>
            <a:lvl2pPr indent="-298450" lvl="1" marL="914400" algn="l">
              <a:lnSpc>
                <a:spcPct val="90000"/>
              </a:lnSpc>
              <a:spcBef>
                <a:spcPts val="300"/>
              </a:spcBef>
              <a:spcAft>
                <a:spcPts val="0"/>
              </a:spcAft>
              <a:buSzPts val="1100"/>
              <a:buChar char="▪"/>
              <a:defRPr/>
            </a:lvl2pPr>
            <a:lvl3pPr indent="-298450" lvl="2" marL="1371600" algn="l">
              <a:lnSpc>
                <a:spcPct val="90000"/>
              </a:lnSpc>
              <a:spcBef>
                <a:spcPts val="300"/>
              </a:spcBef>
              <a:spcAft>
                <a:spcPts val="0"/>
              </a:spcAft>
              <a:buSzPts val="1100"/>
              <a:buChar char="▪"/>
              <a:defRPr/>
            </a:lvl3pPr>
            <a:lvl4pPr indent="-298450" lvl="3" marL="1828800" algn="l">
              <a:lnSpc>
                <a:spcPct val="90000"/>
              </a:lnSpc>
              <a:spcBef>
                <a:spcPts val="300"/>
              </a:spcBef>
              <a:spcAft>
                <a:spcPts val="0"/>
              </a:spcAft>
              <a:buSzPts val="1100"/>
              <a:buChar char="▪"/>
              <a:defRPr/>
            </a:lvl4pPr>
            <a:lvl5pPr indent="-298450" lvl="4" marL="2286000" algn="l">
              <a:lnSpc>
                <a:spcPct val="90000"/>
              </a:lnSpc>
              <a:spcBef>
                <a:spcPts val="300"/>
              </a:spcBef>
              <a:spcAft>
                <a:spcPts val="0"/>
              </a:spcAft>
              <a:buSzPts val="1100"/>
              <a:buChar char="▪"/>
              <a:defRPr/>
            </a:lvl5pPr>
            <a:lvl6pPr indent="-298450" lvl="5" marL="2743200" algn="l">
              <a:lnSpc>
                <a:spcPct val="90000"/>
              </a:lnSpc>
              <a:spcBef>
                <a:spcPts val="300"/>
              </a:spcBef>
              <a:spcAft>
                <a:spcPts val="0"/>
              </a:spcAft>
              <a:buSzPts val="1100"/>
              <a:buChar char="▪"/>
              <a:defRPr/>
            </a:lvl6pPr>
            <a:lvl7pPr indent="-298450" lvl="6" marL="3200400" algn="l">
              <a:lnSpc>
                <a:spcPct val="90000"/>
              </a:lnSpc>
              <a:spcBef>
                <a:spcPts val="300"/>
              </a:spcBef>
              <a:spcAft>
                <a:spcPts val="0"/>
              </a:spcAft>
              <a:buSzPts val="1100"/>
              <a:buChar char="▪"/>
              <a:defRPr/>
            </a:lvl7pPr>
            <a:lvl8pPr indent="-298450" lvl="7" marL="3657600" algn="l">
              <a:lnSpc>
                <a:spcPct val="90000"/>
              </a:lnSpc>
              <a:spcBef>
                <a:spcPts val="300"/>
              </a:spcBef>
              <a:spcAft>
                <a:spcPts val="0"/>
              </a:spcAft>
              <a:buSzPts val="1100"/>
              <a:buChar char="▪"/>
              <a:defRPr/>
            </a:lvl8pPr>
            <a:lvl9pPr indent="-298450" lvl="8" marL="4114800" algn="l">
              <a:lnSpc>
                <a:spcPct val="90000"/>
              </a:lnSpc>
              <a:spcBef>
                <a:spcPts val="300"/>
              </a:spcBef>
              <a:spcAft>
                <a:spcPts val="200"/>
              </a:spcAft>
              <a:buSzPts val="1100"/>
              <a:buChar char="▪"/>
              <a:defRPr/>
            </a:lvl9pPr>
          </a:lstStyle>
          <a:p/>
        </p:txBody>
      </p:sp>
      <p:sp>
        <p:nvSpPr>
          <p:cNvPr id="97" name="Google Shape;97;p12"/>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12"/>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12"/>
          <p:cNvSpPr txBox="1"/>
          <p:nvPr>
            <p:ph idx="12" type="sldNum"/>
          </p:nvPr>
        </p:nvSpPr>
        <p:spPr>
          <a:xfrm>
            <a:off x="8483346" y="4704588"/>
            <a:ext cx="4800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 name="Shape 103"/>
        <p:cNvGrpSpPr/>
        <p:nvPr/>
      </p:nvGrpSpPr>
      <p:grpSpPr>
        <a:xfrm>
          <a:off x="0" y="0"/>
          <a:ext cx="0" cy="0"/>
          <a:chOff x="0" y="0"/>
          <a:chExt cx="0" cy="0"/>
        </a:xfrm>
      </p:grpSpPr>
      <p:sp>
        <p:nvSpPr>
          <p:cNvPr id="104" name="Google Shape;104;p14"/>
          <p:cNvSpPr txBox="1"/>
          <p:nvPr/>
        </p:nvSpPr>
        <p:spPr>
          <a:xfrm>
            <a:off x="713100" y="3979588"/>
            <a:ext cx="7717800" cy="39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Here is where your presentation begins</a:t>
            </a:r>
            <a:endParaRPr/>
          </a:p>
        </p:txBody>
      </p:sp>
      <p:sp>
        <p:nvSpPr>
          <p:cNvPr id="105" name="Google Shape;105;p14"/>
          <p:cNvSpPr/>
          <p:nvPr/>
        </p:nvSpPr>
        <p:spPr>
          <a:xfrm>
            <a:off x="634750" y="426400"/>
            <a:ext cx="8182200" cy="4466100"/>
          </a:xfrm>
          <a:prstGeom prst="rect">
            <a:avLst/>
          </a:prstGeom>
          <a:solidFill>
            <a:srgbClr val="7AD0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480900" y="274100"/>
            <a:ext cx="8182200" cy="4466100"/>
          </a:xfrm>
          <a:prstGeom prst="rect">
            <a:avLst/>
          </a:prstGeom>
          <a:solidFill>
            <a:srgbClr val="FCF8F2"/>
          </a:solidFill>
          <a:ln cap="flat" cmpd="sng" w="19050">
            <a:solidFill>
              <a:srgbClr val="104D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txBox="1"/>
          <p:nvPr>
            <p:ph type="ctrTitle"/>
          </p:nvPr>
        </p:nvSpPr>
        <p:spPr>
          <a:xfrm>
            <a:off x="764700" y="2971875"/>
            <a:ext cx="7614600" cy="779400"/>
          </a:xfrm>
          <a:prstGeom prst="rect">
            <a:avLst/>
          </a:prstGeom>
        </p:spPr>
        <p:txBody>
          <a:bodyPr anchorCtr="0" anchor="ctr" bIns="91425" lIns="91425" spcFirstLastPara="1" rIns="91425" wrap="square" tIns="91425">
            <a:noAutofit/>
          </a:bodyPr>
          <a:lstStyle>
            <a:lvl1pPr lvl="0" algn="ct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8" name="Google Shape;108;p14"/>
          <p:cNvSpPr txBox="1"/>
          <p:nvPr>
            <p:ph idx="1" type="subTitle"/>
          </p:nvPr>
        </p:nvSpPr>
        <p:spPr>
          <a:xfrm>
            <a:off x="764700" y="3750996"/>
            <a:ext cx="7614600" cy="3915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8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p15"/>
          <p:cNvSpPr txBox="1"/>
          <p:nvPr>
            <p:ph type="title"/>
          </p:nvPr>
        </p:nvSpPr>
        <p:spPr>
          <a:xfrm>
            <a:off x="4773300" y="2478313"/>
            <a:ext cx="3657600" cy="487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11" name="Google Shape;111;p15"/>
          <p:cNvSpPr txBox="1"/>
          <p:nvPr>
            <p:ph idx="1" type="subTitle"/>
          </p:nvPr>
        </p:nvSpPr>
        <p:spPr>
          <a:xfrm>
            <a:off x="4773300" y="3053713"/>
            <a:ext cx="2715900" cy="634800"/>
          </a:xfrm>
          <a:prstGeom prst="rect">
            <a:avLst/>
          </a:prstGeom>
        </p:spPr>
        <p:txBody>
          <a:bodyPr anchorCtr="0" anchor="ctr" bIns="91425" lIns="91425" spcFirstLastPara="1" rIns="91425" wrap="square" tIns="91425">
            <a:noAutofit/>
          </a:bodyPr>
          <a:lstStyle>
            <a:lvl1pPr lvl="0" rtl="0">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2" name="Google Shape;112;p15"/>
          <p:cNvSpPr txBox="1"/>
          <p:nvPr>
            <p:ph hasCustomPrompt="1" idx="2" type="title"/>
          </p:nvPr>
        </p:nvSpPr>
        <p:spPr>
          <a:xfrm>
            <a:off x="4957125" y="1461275"/>
            <a:ext cx="718800" cy="698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3600">
                <a:solidFill>
                  <a:schemeClr val="dk2"/>
                </a:solidFill>
                <a:latin typeface="DM Sans"/>
                <a:ea typeface="DM Sans"/>
                <a:cs typeface="DM Sans"/>
                <a:sym typeface="DM Sans"/>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grpSp>
        <p:nvGrpSpPr>
          <p:cNvPr id="113" name="Google Shape;113;p15"/>
          <p:cNvGrpSpPr/>
          <p:nvPr/>
        </p:nvGrpSpPr>
        <p:grpSpPr>
          <a:xfrm rot="1068286">
            <a:off x="524765" y="4000689"/>
            <a:ext cx="986211" cy="644652"/>
            <a:chOff x="4305050" y="4174075"/>
            <a:chExt cx="1212050" cy="792275"/>
          </a:xfrm>
        </p:grpSpPr>
        <p:sp>
          <p:nvSpPr>
            <p:cNvPr id="114" name="Google Shape;114;p15"/>
            <p:cNvSpPr/>
            <p:nvPr/>
          </p:nvSpPr>
          <p:spPr>
            <a:xfrm>
              <a:off x="4305050" y="4174075"/>
              <a:ext cx="1212050" cy="792275"/>
            </a:xfrm>
            <a:custGeom>
              <a:rect b="b" l="l" r="r" t="t"/>
              <a:pathLst>
                <a:path extrusionOk="0" h="31691" w="48482">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4765550" y="4879550"/>
              <a:ext cx="424800" cy="66075"/>
            </a:xfrm>
            <a:custGeom>
              <a:rect b="b" l="l" r="r" t="t"/>
              <a:pathLst>
                <a:path extrusionOk="0" h="2643" w="16992">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4816475" y="4874225"/>
              <a:ext cx="335125" cy="49950"/>
            </a:xfrm>
            <a:custGeom>
              <a:rect b="b" l="l" r="r" t="t"/>
              <a:pathLst>
                <a:path extrusionOk="0" h="1998" w="13405">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4898525" y="4855975"/>
              <a:ext cx="210525" cy="40050"/>
            </a:xfrm>
            <a:custGeom>
              <a:rect b="b" l="l" r="r" t="t"/>
              <a:pathLst>
                <a:path extrusionOk="0" h="1602" w="8421">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4931200" y="4857500"/>
              <a:ext cx="110225" cy="20475"/>
            </a:xfrm>
            <a:custGeom>
              <a:rect b="b" l="l" r="r" t="t"/>
              <a:pathLst>
                <a:path extrusionOk="0" h="819" w="4409">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4947925" y="4842300"/>
              <a:ext cx="72225" cy="13700"/>
            </a:xfrm>
            <a:custGeom>
              <a:rect b="b" l="l" r="r" t="t"/>
              <a:pathLst>
                <a:path extrusionOk="0" h="548" w="2889">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a:off x="4338500" y="4207450"/>
              <a:ext cx="1158850" cy="600675"/>
            </a:xfrm>
            <a:custGeom>
              <a:rect b="b" l="l" r="r" t="t"/>
              <a:pathLst>
                <a:path extrusionOk="0" h="24027" w="46354">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a:off x="4608250" y="4599600"/>
              <a:ext cx="414925" cy="89975"/>
            </a:xfrm>
            <a:custGeom>
              <a:rect b="b" l="l" r="r" t="t"/>
              <a:pathLst>
                <a:path extrusionOk="0" h="3599" w="16597">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a:off x="5030750" y="4388650"/>
              <a:ext cx="181650" cy="229525"/>
            </a:xfrm>
            <a:custGeom>
              <a:rect b="b" l="l" r="r" t="t"/>
              <a:pathLst>
                <a:path extrusionOk="0" h="9181" w="7266">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4819500" y="4692500"/>
              <a:ext cx="357175" cy="91800"/>
            </a:xfrm>
            <a:custGeom>
              <a:rect b="b" l="l" r="r" t="t"/>
              <a:pathLst>
                <a:path extrusionOk="0" h="3672" w="14287">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4947925" y="4517575"/>
              <a:ext cx="88925" cy="91475"/>
            </a:xfrm>
            <a:custGeom>
              <a:rect b="b" l="l" r="r" t="t"/>
              <a:pathLst>
                <a:path extrusionOk="0" h="3659" w="3557">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5032275" y="4312075"/>
              <a:ext cx="107175" cy="106050"/>
            </a:xfrm>
            <a:custGeom>
              <a:rect b="b" l="l" r="r" t="t"/>
              <a:pathLst>
                <a:path extrusionOk="0" h="4242" w="4287">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5216925" y="4421375"/>
              <a:ext cx="47900" cy="78275"/>
            </a:xfrm>
            <a:custGeom>
              <a:rect b="b" l="l" r="r" t="t"/>
              <a:pathLst>
                <a:path extrusionOk="0" h="3131" w="1916">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a:off x="5262525" y="4564000"/>
              <a:ext cx="77525" cy="35525"/>
            </a:xfrm>
            <a:custGeom>
              <a:rect b="b" l="l" r="r" t="t"/>
              <a:pathLst>
                <a:path extrusionOk="0" h="1421" w="3101">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a:off x="4707800" y="4718300"/>
              <a:ext cx="69175" cy="45000"/>
            </a:xfrm>
            <a:custGeom>
              <a:rect b="b" l="l" r="r" t="t"/>
              <a:pathLst>
                <a:path extrusionOk="0" h="1800" w="2767">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a:off x="4658400" y="4706175"/>
              <a:ext cx="80575" cy="49525"/>
            </a:xfrm>
            <a:custGeom>
              <a:rect b="b" l="l" r="r" t="t"/>
              <a:pathLst>
                <a:path extrusionOk="0" h="1981" w="3223">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5258725" y="4428000"/>
              <a:ext cx="42575" cy="60550"/>
            </a:xfrm>
            <a:custGeom>
              <a:rect b="b" l="l" r="r" t="t"/>
              <a:pathLst>
                <a:path extrusionOk="0" h="2422" w="1703">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5284550" y="4602450"/>
              <a:ext cx="52475" cy="25600"/>
            </a:xfrm>
            <a:custGeom>
              <a:rect b="b" l="l" r="r" t="t"/>
              <a:pathLst>
                <a:path extrusionOk="0" h="1024" w="2099">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4965400" y="4669250"/>
              <a:ext cx="60825" cy="35550"/>
            </a:xfrm>
            <a:custGeom>
              <a:rect b="b" l="l" r="r" t="t"/>
              <a:pathLst>
                <a:path extrusionOk="0" h="1422" w="2433">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4937300" y="4660150"/>
              <a:ext cx="60800" cy="32475"/>
            </a:xfrm>
            <a:custGeom>
              <a:rect b="b" l="l" r="r" t="t"/>
              <a:pathLst>
                <a:path extrusionOk="0" h="1299" w="2432">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4593050" y="4676275"/>
              <a:ext cx="34975" cy="44175"/>
            </a:xfrm>
            <a:custGeom>
              <a:rect b="b" l="l" r="r" t="t"/>
              <a:pathLst>
                <a:path extrusionOk="0" h="1767" w="1399">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4751125" y="4556500"/>
              <a:ext cx="44850" cy="15725"/>
            </a:xfrm>
            <a:custGeom>
              <a:rect b="b" l="l" r="r" t="t"/>
              <a:pathLst>
                <a:path extrusionOk="0" h="629" w="1794">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4441850" y="4620275"/>
              <a:ext cx="25100" cy="27600"/>
            </a:xfrm>
            <a:custGeom>
              <a:rect b="b" l="l" r="r" t="t"/>
              <a:pathLst>
                <a:path extrusionOk="0" h="1104" w="1004">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a:off x="5058100" y="4530700"/>
              <a:ext cx="23600" cy="21350"/>
            </a:xfrm>
            <a:custGeom>
              <a:rect b="b" l="l" r="r" t="t"/>
              <a:pathLst>
                <a:path extrusionOk="0" h="854" w="944">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a:off x="4517075" y="4681200"/>
              <a:ext cx="18125" cy="13900"/>
            </a:xfrm>
            <a:custGeom>
              <a:rect b="b" l="l" r="r" t="t"/>
              <a:pathLst>
                <a:path extrusionOk="0" h="556" w="725">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a:off x="5128775" y="4652325"/>
              <a:ext cx="11425" cy="9425"/>
            </a:xfrm>
            <a:custGeom>
              <a:rect b="b" l="l" r="r" t="t"/>
              <a:pathLst>
                <a:path extrusionOk="0" h="377" w="457">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a:off x="4564175" y="4683300"/>
              <a:ext cx="9150" cy="10300"/>
            </a:xfrm>
            <a:custGeom>
              <a:rect b="b" l="l" r="r" t="t"/>
              <a:pathLst>
                <a:path extrusionOk="0" h="412" w="366">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a:off x="4530750" y="4653850"/>
              <a:ext cx="9900" cy="7825"/>
            </a:xfrm>
            <a:custGeom>
              <a:rect b="b" l="l" r="r" t="t"/>
              <a:pathLst>
                <a:path extrusionOk="0" h="313" w="396">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a:off x="4485150" y="4621750"/>
              <a:ext cx="9900" cy="9325"/>
            </a:xfrm>
            <a:custGeom>
              <a:rect b="b" l="l" r="r" t="t"/>
              <a:pathLst>
                <a:path extrusionOk="0" h="373" w="396">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15"/>
          <p:cNvGrpSpPr/>
          <p:nvPr/>
        </p:nvGrpSpPr>
        <p:grpSpPr>
          <a:xfrm rot="2700000">
            <a:off x="7516916" y="4102236"/>
            <a:ext cx="926880" cy="620078"/>
            <a:chOff x="749525" y="4020150"/>
            <a:chExt cx="1091975" cy="730525"/>
          </a:xfrm>
        </p:grpSpPr>
        <p:sp>
          <p:nvSpPr>
            <p:cNvPr id="144" name="Google Shape;144;p15"/>
            <p:cNvSpPr/>
            <p:nvPr/>
          </p:nvSpPr>
          <p:spPr>
            <a:xfrm>
              <a:off x="749525" y="4020150"/>
              <a:ext cx="1091975" cy="730525"/>
            </a:xfrm>
            <a:custGeom>
              <a:rect b="b" l="l" r="r" t="t"/>
              <a:pathLst>
                <a:path extrusionOk="0" h="29221" w="43679">
                  <a:moveTo>
                    <a:pt x="31794" y="2947"/>
                  </a:moveTo>
                  <a:cubicBezTo>
                    <a:pt x="31855" y="3129"/>
                    <a:pt x="31885" y="3251"/>
                    <a:pt x="31916" y="3403"/>
                  </a:cubicBezTo>
                  <a:cubicBezTo>
                    <a:pt x="32129" y="4133"/>
                    <a:pt x="31977" y="4315"/>
                    <a:pt x="31217" y="4406"/>
                  </a:cubicBezTo>
                  <a:cubicBezTo>
                    <a:pt x="31135" y="4414"/>
                    <a:pt x="31055" y="4417"/>
                    <a:pt x="30975" y="4417"/>
                  </a:cubicBezTo>
                  <a:cubicBezTo>
                    <a:pt x="30399" y="4417"/>
                    <a:pt x="29859" y="4243"/>
                    <a:pt x="29271" y="4163"/>
                  </a:cubicBezTo>
                  <a:cubicBezTo>
                    <a:pt x="30122" y="3707"/>
                    <a:pt x="31004" y="3464"/>
                    <a:pt x="31794" y="2947"/>
                  </a:cubicBezTo>
                  <a:close/>
                  <a:moveTo>
                    <a:pt x="26167" y="6090"/>
                  </a:moveTo>
                  <a:cubicBezTo>
                    <a:pt x="26195" y="6090"/>
                    <a:pt x="26226" y="6103"/>
                    <a:pt x="26262" y="6139"/>
                  </a:cubicBezTo>
                  <a:cubicBezTo>
                    <a:pt x="26597" y="6534"/>
                    <a:pt x="26353" y="7263"/>
                    <a:pt x="25837" y="7385"/>
                  </a:cubicBezTo>
                  <a:cubicBezTo>
                    <a:pt x="25704" y="7410"/>
                    <a:pt x="25575" y="7421"/>
                    <a:pt x="25446" y="7421"/>
                  </a:cubicBezTo>
                  <a:cubicBezTo>
                    <a:pt x="24955" y="7421"/>
                    <a:pt x="24482" y="7262"/>
                    <a:pt x="23952" y="7142"/>
                  </a:cubicBezTo>
                  <a:cubicBezTo>
                    <a:pt x="24712" y="6838"/>
                    <a:pt x="25381" y="6503"/>
                    <a:pt x="26049" y="6139"/>
                  </a:cubicBezTo>
                  <a:cubicBezTo>
                    <a:pt x="26086" y="6120"/>
                    <a:pt x="26123" y="6090"/>
                    <a:pt x="26167" y="6090"/>
                  </a:cubicBezTo>
                  <a:close/>
                  <a:moveTo>
                    <a:pt x="20426" y="9209"/>
                  </a:moveTo>
                  <a:cubicBezTo>
                    <a:pt x="20487" y="9543"/>
                    <a:pt x="20548" y="9817"/>
                    <a:pt x="20639" y="10090"/>
                  </a:cubicBezTo>
                  <a:cubicBezTo>
                    <a:pt x="20721" y="10336"/>
                    <a:pt x="20680" y="10459"/>
                    <a:pt x="20427" y="10459"/>
                  </a:cubicBezTo>
                  <a:cubicBezTo>
                    <a:pt x="20399" y="10459"/>
                    <a:pt x="20368" y="10458"/>
                    <a:pt x="20335" y="10455"/>
                  </a:cubicBezTo>
                  <a:cubicBezTo>
                    <a:pt x="19758" y="10424"/>
                    <a:pt x="19150" y="10364"/>
                    <a:pt x="18481" y="10181"/>
                  </a:cubicBezTo>
                  <a:cubicBezTo>
                    <a:pt x="19180" y="9908"/>
                    <a:pt x="19818" y="9573"/>
                    <a:pt x="20426" y="9209"/>
                  </a:cubicBezTo>
                  <a:close/>
                  <a:moveTo>
                    <a:pt x="14438" y="12370"/>
                  </a:moveTo>
                  <a:cubicBezTo>
                    <a:pt x="14469" y="12613"/>
                    <a:pt x="14499" y="12795"/>
                    <a:pt x="14499" y="12978"/>
                  </a:cubicBezTo>
                  <a:cubicBezTo>
                    <a:pt x="14590" y="13616"/>
                    <a:pt x="14286" y="13981"/>
                    <a:pt x="13618" y="14011"/>
                  </a:cubicBezTo>
                  <a:cubicBezTo>
                    <a:pt x="12888" y="14011"/>
                    <a:pt x="12159" y="13829"/>
                    <a:pt x="11429" y="13707"/>
                  </a:cubicBezTo>
                  <a:cubicBezTo>
                    <a:pt x="12432" y="13312"/>
                    <a:pt x="13466" y="12947"/>
                    <a:pt x="14438" y="12370"/>
                  </a:cubicBezTo>
                  <a:close/>
                  <a:moveTo>
                    <a:pt x="36931" y="880"/>
                  </a:moveTo>
                  <a:cubicBezTo>
                    <a:pt x="37144" y="880"/>
                    <a:pt x="37357" y="880"/>
                    <a:pt x="37569" y="941"/>
                  </a:cubicBezTo>
                  <a:cubicBezTo>
                    <a:pt x="38846" y="1367"/>
                    <a:pt x="39241" y="2187"/>
                    <a:pt x="38937" y="3646"/>
                  </a:cubicBezTo>
                  <a:cubicBezTo>
                    <a:pt x="38876" y="3981"/>
                    <a:pt x="38724" y="4102"/>
                    <a:pt x="38390" y="4163"/>
                  </a:cubicBezTo>
                  <a:cubicBezTo>
                    <a:pt x="37417" y="4345"/>
                    <a:pt x="36566" y="4832"/>
                    <a:pt x="35715" y="5318"/>
                  </a:cubicBezTo>
                  <a:cubicBezTo>
                    <a:pt x="33071" y="6838"/>
                    <a:pt x="30518" y="8509"/>
                    <a:pt x="27904" y="10060"/>
                  </a:cubicBezTo>
                  <a:cubicBezTo>
                    <a:pt x="26688" y="10759"/>
                    <a:pt x="25411" y="11306"/>
                    <a:pt x="24165" y="11914"/>
                  </a:cubicBezTo>
                  <a:cubicBezTo>
                    <a:pt x="22068" y="13008"/>
                    <a:pt x="20001" y="14133"/>
                    <a:pt x="17751" y="14832"/>
                  </a:cubicBezTo>
                  <a:cubicBezTo>
                    <a:pt x="17630" y="14893"/>
                    <a:pt x="17508" y="14923"/>
                    <a:pt x="17295" y="15014"/>
                  </a:cubicBezTo>
                  <a:cubicBezTo>
                    <a:pt x="17508" y="14345"/>
                    <a:pt x="17174" y="13829"/>
                    <a:pt x="16961" y="13282"/>
                  </a:cubicBezTo>
                  <a:cubicBezTo>
                    <a:pt x="16870" y="13038"/>
                    <a:pt x="16840" y="12795"/>
                    <a:pt x="17022" y="12613"/>
                  </a:cubicBezTo>
                  <a:cubicBezTo>
                    <a:pt x="17074" y="12561"/>
                    <a:pt x="17137" y="12541"/>
                    <a:pt x="17203" y="12541"/>
                  </a:cubicBezTo>
                  <a:cubicBezTo>
                    <a:pt x="17330" y="12541"/>
                    <a:pt x="17469" y="12614"/>
                    <a:pt x="17569" y="12674"/>
                  </a:cubicBezTo>
                  <a:cubicBezTo>
                    <a:pt x="18318" y="13075"/>
                    <a:pt x="19091" y="13359"/>
                    <a:pt x="19949" y="13359"/>
                  </a:cubicBezTo>
                  <a:cubicBezTo>
                    <a:pt x="20066" y="13359"/>
                    <a:pt x="20184" y="13353"/>
                    <a:pt x="20305" y="13342"/>
                  </a:cubicBezTo>
                  <a:cubicBezTo>
                    <a:pt x="20943" y="13282"/>
                    <a:pt x="21581" y="13130"/>
                    <a:pt x="22159" y="12826"/>
                  </a:cubicBezTo>
                  <a:cubicBezTo>
                    <a:pt x="23131" y="12279"/>
                    <a:pt x="23435" y="11488"/>
                    <a:pt x="23071" y="10424"/>
                  </a:cubicBezTo>
                  <a:cubicBezTo>
                    <a:pt x="22919" y="9968"/>
                    <a:pt x="22706" y="9513"/>
                    <a:pt x="22645" y="8996"/>
                  </a:cubicBezTo>
                  <a:cubicBezTo>
                    <a:pt x="22619" y="8764"/>
                    <a:pt x="22659" y="8685"/>
                    <a:pt x="22858" y="8685"/>
                  </a:cubicBezTo>
                  <a:cubicBezTo>
                    <a:pt x="22893" y="8685"/>
                    <a:pt x="22933" y="8687"/>
                    <a:pt x="22979" y="8692"/>
                  </a:cubicBezTo>
                  <a:cubicBezTo>
                    <a:pt x="23618" y="8783"/>
                    <a:pt x="24195" y="9117"/>
                    <a:pt x="24773" y="9391"/>
                  </a:cubicBezTo>
                  <a:cubicBezTo>
                    <a:pt x="25282" y="9637"/>
                    <a:pt x="25799" y="9777"/>
                    <a:pt x="26321" y="9777"/>
                  </a:cubicBezTo>
                  <a:cubicBezTo>
                    <a:pt x="26765" y="9777"/>
                    <a:pt x="27213" y="9675"/>
                    <a:pt x="27660" y="9452"/>
                  </a:cubicBezTo>
                  <a:cubicBezTo>
                    <a:pt x="28299" y="9117"/>
                    <a:pt x="28633" y="8601"/>
                    <a:pt x="28876" y="7993"/>
                  </a:cubicBezTo>
                  <a:cubicBezTo>
                    <a:pt x="28998" y="7628"/>
                    <a:pt x="28907" y="7294"/>
                    <a:pt x="28633" y="7020"/>
                  </a:cubicBezTo>
                  <a:cubicBezTo>
                    <a:pt x="28511" y="6929"/>
                    <a:pt x="28420" y="6807"/>
                    <a:pt x="28299" y="6716"/>
                  </a:cubicBezTo>
                  <a:cubicBezTo>
                    <a:pt x="28086" y="6503"/>
                    <a:pt x="28025" y="6260"/>
                    <a:pt x="28147" y="5987"/>
                  </a:cubicBezTo>
                  <a:cubicBezTo>
                    <a:pt x="28245" y="5740"/>
                    <a:pt x="28424" y="5673"/>
                    <a:pt x="28635" y="5673"/>
                  </a:cubicBezTo>
                  <a:cubicBezTo>
                    <a:pt x="28683" y="5673"/>
                    <a:pt x="28734" y="5677"/>
                    <a:pt x="28785" y="5683"/>
                  </a:cubicBezTo>
                  <a:cubicBezTo>
                    <a:pt x="29636" y="5774"/>
                    <a:pt x="30487" y="5987"/>
                    <a:pt x="31277" y="6382"/>
                  </a:cubicBezTo>
                  <a:cubicBezTo>
                    <a:pt x="31595" y="6549"/>
                    <a:pt x="31912" y="6642"/>
                    <a:pt x="32235" y="6642"/>
                  </a:cubicBezTo>
                  <a:cubicBezTo>
                    <a:pt x="32499" y="6642"/>
                    <a:pt x="32767" y="6580"/>
                    <a:pt x="33040" y="6443"/>
                  </a:cubicBezTo>
                  <a:cubicBezTo>
                    <a:pt x="33709" y="6139"/>
                    <a:pt x="33952" y="5683"/>
                    <a:pt x="33831" y="4953"/>
                  </a:cubicBezTo>
                  <a:cubicBezTo>
                    <a:pt x="33831" y="4801"/>
                    <a:pt x="33770" y="4680"/>
                    <a:pt x="33770" y="4558"/>
                  </a:cubicBezTo>
                  <a:cubicBezTo>
                    <a:pt x="33728" y="4037"/>
                    <a:pt x="33758" y="3830"/>
                    <a:pt x="34006" y="3830"/>
                  </a:cubicBezTo>
                  <a:cubicBezTo>
                    <a:pt x="34120" y="3830"/>
                    <a:pt x="34280" y="3874"/>
                    <a:pt x="34499" y="3950"/>
                  </a:cubicBezTo>
                  <a:cubicBezTo>
                    <a:pt x="34813" y="4049"/>
                    <a:pt x="35105" y="4099"/>
                    <a:pt x="35377" y="4099"/>
                  </a:cubicBezTo>
                  <a:cubicBezTo>
                    <a:pt x="36108" y="4099"/>
                    <a:pt x="36684" y="3739"/>
                    <a:pt x="37083" y="3008"/>
                  </a:cubicBezTo>
                  <a:cubicBezTo>
                    <a:pt x="37326" y="2582"/>
                    <a:pt x="37235" y="2066"/>
                    <a:pt x="36779" y="1701"/>
                  </a:cubicBezTo>
                  <a:cubicBezTo>
                    <a:pt x="36639" y="1589"/>
                    <a:pt x="36454" y="1529"/>
                    <a:pt x="36269" y="1529"/>
                  </a:cubicBezTo>
                  <a:cubicBezTo>
                    <a:pt x="36051" y="1529"/>
                    <a:pt x="35833" y="1612"/>
                    <a:pt x="35685" y="1792"/>
                  </a:cubicBezTo>
                  <a:cubicBezTo>
                    <a:pt x="35366" y="2175"/>
                    <a:pt x="35030" y="2340"/>
                    <a:pt x="34672" y="2340"/>
                  </a:cubicBezTo>
                  <a:cubicBezTo>
                    <a:pt x="34349" y="2340"/>
                    <a:pt x="34009" y="2205"/>
                    <a:pt x="33648" y="1974"/>
                  </a:cubicBezTo>
                  <a:cubicBezTo>
                    <a:pt x="34743" y="1549"/>
                    <a:pt x="35715" y="880"/>
                    <a:pt x="36931" y="880"/>
                  </a:cubicBezTo>
                  <a:close/>
                  <a:moveTo>
                    <a:pt x="31337" y="691"/>
                  </a:moveTo>
                  <a:cubicBezTo>
                    <a:pt x="32082" y="691"/>
                    <a:pt x="32831" y="799"/>
                    <a:pt x="33466" y="1275"/>
                  </a:cubicBezTo>
                  <a:cubicBezTo>
                    <a:pt x="33557" y="1336"/>
                    <a:pt x="33679" y="1367"/>
                    <a:pt x="33831" y="1427"/>
                  </a:cubicBezTo>
                  <a:cubicBezTo>
                    <a:pt x="33514" y="1629"/>
                    <a:pt x="33251" y="1886"/>
                    <a:pt x="32888" y="1886"/>
                  </a:cubicBezTo>
                  <a:cubicBezTo>
                    <a:pt x="32868" y="1886"/>
                    <a:pt x="32848" y="1885"/>
                    <a:pt x="32828" y="1883"/>
                  </a:cubicBezTo>
                  <a:cubicBezTo>
                    <a:pt x="32645" y="1883"/>
                    <a:pt x="32493" y="1944"/>
                    <a:pt x="32372" y="2035"/>
                  </a:cubicBezTo>
                  <a:cubicBezTo>
                    <a:pt x="31247" y="2826"/>
                    <a:pt x="30001" y="3312"/>
                    <a:pt x="28846" y="3981"/>
                  </a:cubicBezTo>
                  <a:cubicBezTo>
                    <a:pt x="28749" y="4034"/>
                    <a:pt x="28656" y="4054"/>
                    <a:pt x="28565" y="4054"/>
                  </a:cubicBezTo>
                  <a:cubicBezTo>
                    <a:pt x="28400" y="4054"/>
                    <a:pt x="28243" y="3989"/>
                    <a:pt x="28086" y="3950"/>
                  </a:cubicBezTo>
                  <a:cubicBezTo>
                    <a:pt x="27911" y="3897"/>
                    <a:pt x="27740" y="3872"/>
                    <a:pt x="27577" y="3872"/>
                  </a:cubicBezTo>
                  <a:cubicBezTo>
                    <a:pt x="26809" y="3872"/>
                    <a:pt x="26221" y="4435"/>
                    <a:pt x="26171" y="5288"/>
                  </a:cubicBezTo>
                  <a:cubicBezTo>
                    <a:pt x="26141" y="5470"/>
                    <a:pt x="26110" y="5561"/>
                    <a:pt x="25958" y="5652"/>
                  </a:cubicBezTo>
                  <a:cubicBezTo>
                    <a:pt x="25259" y="6017"/>
                    <a:pt x="24530" y="6443"/>
                    <a:pt x="23831" y="6838"/>
                  </a:cubicBezTo>
                  <a:cubicBezTo>
                    <a:pt x="23666" y="6956"/>
                    <a:pt x="23482" y="7000"/>
                    <a:pt x="23281" y="7000"/>
                  </a:cubicBezTo>
                  <a:cubicBezTo>
                    <a:pt x="23222" y="7000"/>
                    <a:pt x="23163" y="6997"/>
                    <a:pt x="23101" y="6990"/>
                  </a:cubicBezTo>
                  <a:cubicBezTo>
                    <a:pt x="22834" y="6945"/>
                    <a:pt x="22567" y="6917"/>
                    <a:pt x="22300" y="6917"/>
                  </a:cubicBezTo>
                  <a:cubicBezTo>
                    <a:pt x="22202" y="6917"/>
                    <a:pt x="22105" y="6921"/>
                    <a:pt x="22007" y="6929"/>
                  </a:cubicBezTo>
                  <a:cubicBezTo>
                    <a:pt x="21125" y="6990"/>
                    <a:pt x="20578" y="7476"/>
                    <a:pt x="20487" y="8358"/>
                  </a:cubicBezTo>
                  <a:cubicBezTo>
                    <a:pt x="20426" y="8631"/>
                    <a:pt x="20335" y="8783"/>
                    <a:pt x="20092" y="8905"/>
                  </a:cubicBezTo>
                  <a:cubicBezTo>
                    <a:pt x="19514" y="9209"/>
                    <a:pt x="18967" y="9513"/>
                    <a:pt x="18420" y="9877"/>
                  </a:cubicBezTo>
                  <a:cubicBezTo>
                    <a:pt x="18140" y="10030"/>
                    <a:pt x="17881" y="10098"/>
                    <a:pt x="17590" y="10098"/>
                  </a:cubicBezTo>
                  <a:cubicBezTo>
                    <a:pt x="17534" y="10098"/>
                    <a:pt x="17476" y="10095"/>
                    <a:pt x="17417" y="10090"/>
                  </a:cubicBezTo>
                  <a:cubicBezTo>
                    <a:pt x="17270" y="10080"/>
                    <a:pt x="17124" y="10074"/>
                    <a:pt x="16979" y="10074"/>
                  </a:cubicBezTo>
                  <a:cubicBezTo>
                    <a:pt x="16226" y="10074"/>
                    <a:pt x="15511" y="10233"/>
                    <a:pt x="14925" y="10820"/>
                  </a:cubicBezTo>
                  <a:cubicBezTo>
                    <a:pt x="14803" y="10972"/>
                    <a:pt x="14651" y="11124"/>
                    <a:pt x="14590" y="11336"/>
                  </a:cubicBezTo>
                  <a:cubicBezTo>
                    <a:pt x="14529" y="11701"/>
                    <a:pt x="14256" y="11883"/>
                    <a:pt x="13952" y="12066"/>
                  </a:cubicBezTo>
                  <a:cubicBezTo>
                    <a:pt x="12918" y="12674"/>
                    <a:pt x="11763" y="13069"/>
                    <a:pt x="10669" y="13616"/>
                  </a:cubicBezTo>
                  <a:cubicBezTo>
                    <a:pt x="10578" y="13646"/>
                    <a:pt x="10487" y="13646"/>
                    <a:pt x="10396" y="13646"/>
                  </a:cubicBezTo>
                  <a:cubicBezTo>
                    <a:pt x="9666" y="13646"/>
                    <a:pt x="8997" y="13890"/>
                    <a:pt x="8390" y="14285"/>
                  </a:cubicBezTo>
                  <a:cubicBezTo>
                    <a:pt x="8390" y="14285"/>
                    <a:pt x="8390" y="14315"/>
                    <a:pt x="8390" y="14315"/>
                  </a:cubicBezTo>
                  <a:cubicBezTo>
                    <a:pt x="8029" y="14731"/>
                    <a:pt x="7807" y="14932"/>
                    <a:pt x="7624" y="14932"/>
                  </a:cubicBezTo>
                  <a:cubicBezTo>
                    <a:pt x="7406" y="14932"/>
                    <a:pt x="7242" y="14647"/>
                    <a:pt x="6961" y="14102"/>
                  </a:cubicBezTo>
                  <a:cubicBezTo>
                    <a:pt x="6900" y="14041"/>
                    <a:pt x="6870" y="13981"/>
                    <a:pt x="6839" y="13890"/>
                  </a:cubicBezTo>
                  <a:lnTo>
                    <a:pt x="6839" y="13890"/>
                  </a:lnTo>
                  <a:cubicBezTo>
                    <a:pt x="6718" y="14315"/>
                    <a:pt x="6870" y="14649"/>
                    <a:pt x="7326" y="14984"/>
                  </a:cubicBezTo>
                  <a:cubicBezTo>
                    <a:pt x="7100" y="15139"/>
                    <a:pt x="6973" y="15229"/>
                    <a:pt x="6867" y="15229"/>
                  </a:cubicBezTo>
                  <a:cubicBezTo>
                    <a:pt x="6746" y="15229"/>
                    <a:pt x="6654" y="15109"/>
                    <a:pt x="6475" y="14832"/>
                  </a:cubicBezTo>
                  <a:cubicBezTo>
                    <a:pt x="6231" y="14528"/>
                    <a:pt x="6049" y="14224"/>
                    <a:pt x="5806" y="13859"/>
                  </a:cubicBezTo>
                  <a:lnTo>
                    <a:pt x="5806" y="13859"/>
                  </a:lnTo>
                  <a:cubicBezTo>
                    <a:pt x="5806" y="14315"/>
                    <a:pt x="5927" y="14589"/>
                    <a:pt x="6505" y="15349"/>
                  </a:cubicBezTo>
                  <a:cubicBezTo>
                    <a:pt x="6475" y="15349"/>
                    <a:pt x="6475" y="15379"/>
                    <a:pt x="6475" y="15379"/>
                  </a:cubicBezTo>
                  <a:cubicBezTo>
                    <a:pt x="6219" y="15494"/>
                    <a:pt x="6076" y="15561"/>
                    <a:pt x="5969" y="15561"/>
                  </a:cubicBezTo>
                  <a:cubicBezTo>
                    <a:pt x="5822" y="15561"/>
                    <a:pt x="5743" y="15435"/>
                    <a:pt x="5532" y="15136"/>
                  </a:cubicBezTo>
                  <a:cubicBezTo>
                    <a:pt x="5259" y="14741"/>
                    <a:pt x="5107" y="14315"/>
                    <a:pt x="5016" y="13829"/>
                  </a:cubicBezTo>
                  <a:lnTo>
                    <a:pt x="5016" y="13829"/>
                  </a:lnTo>
                  <a:cubicBezTo>
                    <a:pt x="4742" y="14589"/>
                    <a:pt x="5076" y="15166"/>
                    <a:pt x="5563" y="15683"/>
                  </a:cubicBezTo>
                  <a:cubicBezTo>
                    <a:pt x="5321" y="15817"/>
                    <a:pt x="5174" y="15892"/>
                    <a:pt x="5054" y="15892"/>
                  </a:cubicBezTo>
                  <a:cubicBezTo>
                    <a:pt x="4903" y="15892"/>
                    <a:pt x="4794" y="15772"/>
                    <a:pt x="4590" y="15500"/>
                  </a:cubicBezTo>
                  <a:cubicBezTo>
                    <a:pt x="4104" y="14801"/>
                    <a:pt x="4104" y="14011"/>
                    <a:pt x="4043" y="13251"/>
                  </a:cubicBezTo>
                  <a:lnTo>
                    <a:pt x="4043" y="13251"/>
                  </a:lnTo>
                  <a:cubicBezTo>
                    <a:pt x="3648" y="13950"/>
                    <a:pt x="3921" y="15227"/>
                    <a:pt x="4651" y="16048"/>
                  </a:cubicBezTo>
                  <a:cubicBezTo>
                    <a:pt x="4400" y="16198"/>
                    <a:pt x="4205" y="16269"/>
                    <a:pt x="4048" y="16269"/>
                  </a:cubicBezTo>
                  <a:cubicBezTo>
                    <a:pt x="3730" y="16269"/>
                    <a:pt x="3567" y="15979"/>
                    <a:pt x="3405" y="15470"/>
                  </a:cubicBezTo>
                  <a:cubicBezTo>
                    <a:pt x="3222" y="14862"/>
                    <a:pt x="3192" y="14193"/>
                    <a:pt x="3192" y="13555"/>
                  </a:cubicBezTo>
                  <a:cubicBezTo>
                    <a:pt x="3192" y="13282"/>
                    <a:pt x="3283" y="13069"/>
                    <a:pt x="3496" y="12856"/>
                  </a:cubicBezTo>
                  <a:cubicBezTo>
                    <a:pt x="4742" y="11610"/>
                    <a:pt x="6201" y="10576"/>
                    <a:pt x="7751" y="9756"/>
                  </a:cubicBezTo>
                  <a:cubicBezTo>
                    <a:pt x="13678" y="6595"/>
                    <a:pt x="19727" y="3677"/>
                    <a:pt x="26141" y="1610"/>
                  </a:cubicBezTo>
                  <a:cubicBezTo>
                    <a:pt x="27721" y="1093"/>
                    <a:pt x="29332" y="759"/>
                    <a:pt x="31004" y="698"/>
                  </a:cubicBezTo>
                  <a:cubicBezTo>
                    <a:pt x="31115" y="694"/>
                    <a:pt x="31226" y="691"/>
                    <a:pt x="31337" y="691"/>
                  </a:cubicBezTo>
                  <a:close/>
                  <a:moveTo>
                    <a:pt x="2888" y="13555"/>
                  </a:moveTo>
                  <a:lnTo>
                    <a:pt x="2888" y="13555"/>
                  </a:lnTo>
                  <a:cubicBezTo>
                    <a:pt x="3009" y="14589"/>
                    <a:pt x="2523" y="15744"/>
                    <a:pt x="3678" y="16412"/>
                  </a:cubicBezTo>
                  <a:cubicBezTo>
                    <a:pt x="3557" y="16473"/>
                    <a:pt x="3344" y="16564"/>
                    <a:pt x="3161" y="16656"/>
                  </a:cubicBezTo>
                  <a:cubicBezTo>
                    <a:pt x="2956" y="16740"/>
                    <a:pt x="2832" y="16791"/>
                    <a:pt x="2744" y="16791"/>
                  </a:cubicBezTo>
                  <a:cubicBezTo>
                    <a:pt x="2611" y="16791"/>
                    <a:pt x="2560" y="16675"/>
                    <a:pt x="2432" y="16382"/>
                  </a:cubicBezTo>
                  <a:cubicBezTo>
                    <a:pt x="2098" y="15470"/>
                    <a:pt x="2280" y="14315"/>
                    <a:pt x="2888" y="13555"/>
                  </a:cubicBezTo>
                  <a:close/>
                  <a:moveTo>
                    <a:pt x="2006" y="14862"/>
                  </a:moveTo>
                  <a:cubicBezTo>
                    <a:pt x="2006" y="15288"/>
                    <a:pt x="2006" y="15652"/>
                    <a:pt x="2006" y="15987"/>
                  </a:cubicBezTo>
                  <a:cubicBezTo>
                    <a:pt x="2037" y="16382"/>
                    <a:pt x="2158" y="16716"/>
                    <a:pt x="2493" y="16959"/>
                  </a:cubicBezTo>
                  <a:cubicBezTo>
                    <a:pt x="2275" y="17100"/>
                    <a:pt x="2133" y="17176"/>
                    <a:pt x="2028" y="17176"/>
                  </a:cubicBezTo>
                  <a:cubicBezTo>
                    <a:pt x="1883" y="17176"/>
                    <a:pt x="1808" y="17033"/>
                    <a:pt x="1702" y="16716"/>
                  </a:cubicBezTo>
                  <a:cubicBezTo>
                    <a:pt x="1520" y="16078"/>
                    <a:pt x="1642" y="15500"/>
                    <a:pt x="2006" y="14862"/>
                  </a:cubicBezTo>
                  <a:close/>
                  <a:moveTo>
                    <a:pt x="11027" y="15732"/>
                  </a:moveTo>
                  <a:cubicBezTo>
                    <a:pt x="11161" y="15732"/>
                    <a:pt x="11295" y="15754"/>
                    <a:pt x="11429" y="15804"/>
                  </a:cubicBezTo>
                  <a:cubicBezTo>
                    <a:pt x="12098" y="16017"/>
                    <a:pt x="12706" y="16260"/>
                    <a:pt x="13405" y="16412"/>
                  </a:cubicBezTo>
                  <a:cubicBezTo>
                    <a:pt x="12554" y="16807"/>
                    <a:pt x="11703" y="17111"/>
                    <a:pt x="10882" y="17537"/>
                  </a:cubicBezTo>
                  <a:cubicBezTo>
                    <a:pt x="10840" y="17554"/>
                    <a:pt x="10804" y="17561"/>
                    <a:pt x="10773" y="17561"/>
                  </a:cubicBezTo>
                  <a:cubicBezTo>
                    <a:pt x="10694" y="17561"/>
                    <a:pt x="10644" y="17512"/>
                    <a:pt x="10578" y="17446"/>
                  </a:cubicBezTo>
                  <a:cubicBezTo>
                    <a:pt x="10213" y="17081"/>
                    <a:pt x="10152" y="16656"/>
                    <a:pt x="10213" y="16169"/>
                  </a:cubicBezTo>
                  <a:cubicBezTo>
                    <a:pt x="10244" y="15865"/>
                    <a:pt x="10487" y="15835"/>
                    <a:pt x="10700" y="15774"/>
                  </a:cubicBezTo>
                  <a:cubicBezTo>
                    <a:pt x="10809" y="15747"/>
                    <a:pt x="10918" y="15732"/>
                    <a:pt x="11027" y="15732"/>
                  </a:cubicBezTo>
                  <a:close/>
                  <a:moveTo>
                    <a:pt x="1247" y="16564"/>
                  </a:moveTo>
                  <a:cubicBezTo>
                    <a:pt x="1307" y="16747"/>
                    <a:pt x="1338" y="16929"/>
                    <a:pt x="1429" y="17020"/>
                  </a:cubicBezTo>
                  <a:cubicBezTo>
                    <a:pt x="1885" y="17385"/>
                    <a:pt x="1581" y="17628"/>
                    <a:pt x="1307" y="17902"/>
                  </a:cubicBezTo>
                  <a:cubicBezTo>
                    <a:pt x="1186" y="17993"/>
                    <a:pt x="1125" y="18114"/>
                    <a:pt x="973" y="18266"/>
                  </a:cubicBezTo>
                  <a:cubicBezTo>
                    <a:pt x="912" y="17628"/>
                    <a:pt x="1034" y="17111"/>
                    <a:pt x="1247" y="16564"/>
                  </a:cubicBezTo>
                  <a:close/>
                  <a:moveTo>
                    <a:pt x="36255" y="2092"/>
                  </a:moveTo>
                  <a:cubicBezTo>
                    <a:pt x="36325" y="2092"/>
                    <a:pt x="36399" y="2120"/>
                    <a:pt x="36475" y="2187"/>
                  </a:cubicBezTo>
                  <a:cubicBezTo>
                    <a:pt x="36718" y="2400"/>
                    <a:pt x="36658" y="2643"/>
                    <a:pt x="36475" y="2917"/>
                  </a:cubicBezTo>
                  <a:cubicBezTo>
                    <a:pt x="36192" y="3354"/>
                    <a:pt x="35800" y="3509"/>
                    <a:pt x="35335" y="3509"/>
                  </a:cubicBezTo>
                  <a:cubicBezTo>
                    <a:pt x="35252" y="3509"/>
                    <a:pt x="35165" y="3504"/>
                    <a:pt x="35077" y="3494"/>
                  </a:cubicBezTo>
                  <a:cubicBezTo>
                    <a:pt x="34925" y="3464"/>
                    <a:pt x="34773" y="3433"/>
                    <a:pt x="34591" y="3373"/>
                  </a:cubicBezTo>
                  <a:cubicBezTo>
                    <a:pt x="34342" y="3287"/>
                    <a:pt x="34131" y="3243"/>
                    <a:pt x="33955" y="3243"/>
                  </a:cubicBezTo>
                  <a:cubicBezTo>
                    <a:pt x="33444" y="3243"/>
                    <a:pt x="33231" y="3614"/>
                    <a:pt x="33253" y="4406"/>
                  </a:cubicBezTo>
                  <a:cubicBezTo>
                    <a:pt x="33253" y="4588"/>
                    <a:pt x="33284" y="4801"/>
                    <a:pt x="33314" y="5014"/>
                  </a:cubicBezTo>
                  <a:cubicBezTo>
                    <a:pt x="33343" y="5688"/>
                    <a:pt x="32949" y="6079"/>
                    <a:pt x="32294" y="6079"/>
                  </a:cubicBezTo>
                  <a:cubicBezTo>
                    <a:pt x="32270" y="6079"/>
                    <a:pt x="32245" y="6079"/>
                    <a:pt x="32220" y="6078"/>
                  </a:cubicBezTo>
                  <a:cubicBezTo>
                    <a:pt x="31946" y="6047"/>
                    <a:pt x="31703" y="5987"/>
                    <a:pt x="31460" y="5865"/>
                  </a:cubicBezTo>
                  <a:cubicBezTo>
                    <a:pt x="30609" y="5379"/>
                    <a:pt x="29697" y="5257"/>
                    <a:pt x="28755" y="5196"/>
                  </a:cubicBezTo>
                  <a:cubicBezTo>
                    <a:pt x="28714" y="5193"/>
                    <a:pt x="28674" y="5192"/>
                    <a:pt x="28634" y="5192"/>
                  </a:cubicBezTo>
                  <a:cubicBezTo>
                    <a:pt x="28255" y="5192"/>
                    <a:pt x="27914" y="5328"/>
                    <a:pt x="27721" y="5713"/>
                  </a:cubicBezTo>
                  <a:cubicBezTo>
                    <a:pt x="27508" y="6199"/>
                    <a:pt x="27600" y="6625"/>
                    <a:pt x="27904" y="7020"/>
                  </a:cubicBezTo>
                  <a:cubicBezTo>
                    <a:pt x="28086" y="7263"/>
                    <a:pt x="28451" y="7415"/>
                    <a:pt x="28329" y="7780"/>
                  </a:cubicBezTo>
                  <a:cubicBezTo>
                    <a:pt x="28177" y="8206"/>
                    <a:pt x="27934" y="8601"/>
                    <a:pt x="27508" y="8844"/>
                  </a:cubicBezTo>
                  <a:cubicBezTo>
                    <a:pt x="27127" y="9076"/>
                    <a:pt x="26736" y="9173"/>
                    <a:pt x="26341" y="9173"/>
                  </a:cubicBezTo>
                  <a:cubicBezTo>
                    <a:pt x="26012" y="9173"/>
                    <a:pt x="25681" y="9106"/>
                    <a:pt x="25350" y="8996"/>
                  </a:cubicBezTo>
                  <a:cubicBezTo>
                    <a:pt x="25107" y="8905"/>
                    <a:pt x="24864" y="8813"/>
                    <a:pt x="24651" y="8692"/>
                  </a:cubicBezTo>
                  <a:cubicBezTo>
                    <a:pt x="24074" y="8358"/>
                    <a:pt x="23466" y="8175"/>
                    <a:pt x="22797" y="8114"/>
                  </a:cubicBezTo>
                  <a:cubicBezTo>
                    <a:pt x="22731" y="8106"/>
                    <a:pt x="22670" y="8102"/>
                    <a:pt x="22613" y="8102"/>
                  </a:cubicBezTo>
                  <a:cubicBezTo>
                    <a:pt x="22257" y="8102"/>
                    <a:pt x="22098" y="8276"/>
                    <a:pt x="22098" y="8722"/>
                  </a:cubicBezTo>
                  <a:cubicBezTo>
                    <a:pt x="22098" y="9269"/>
                    <a:pt x="22220" y="9786"/>
                    <a:pt x="22432" y="10303"/>
                  </a:cubicBezTo>
                  <a:cubicBezTo>
                    <a:pt x="22858" y="11397"/>
                    <a:pt x="22584" y="12005"/>
                    <a:pt x="21490" y="12431"/>
                  </a:cubicBezTo>
                  <a:cubicBezTo>
                    <a:pt x="20960" y="12622"/>
                    <a:pt x="20437" y="12735"/>
                    <a:pt x="19918" y="12735"/>
                  </a:cubicBezTo>
                  <a:cubicBezTo>
                    <a:pt x="19365" y="12735"/>
                    <a:pt x="18817" y="12607"/>
                    <a:pt x="18268" y="12309"/>
                  </a:cubicBezTo>
                  <a:cubicBezTo>
                    <a:pt x="18055" y="12218"/>
                    <a:pt x="17843" y="12096"/>
                    <a:pt x="17630" y="12035"/>
                  </a:cubicBezTo>
                  <a:cubicBezTo>
                    <a:pt x="17435" y="11970"/>
                    <a:pt x="17231" y="11905"/>
                    <a:pt x="17037" y="11905"/>
                  </a:cubicBezTo>
                  <a:cubicBezTo>
                    <a:pt x="16869" y="11905"/>
                    <a:pt x="16707" y="11955"/>
                    <a:pt x="16566" y="12096"/>
                  </a:cubicBezTo>
                  <a:cubicBezTo>
                    <a:pt x="16262" y="12400"/>
                    <a:pt x="16201" y="12826"/>
                    <a:pt x="16323" y="13251"/>
                  </a:cubicBezTo>
                  <a:cubicBezTo>
                    <a:pt x="16384" y="13525"/>
                    <a:pt x="16505" y="13768"/>
                    <a:pt x="16596" y="14041"/>
                  </a:cubicBezTo>
                  <a:cubicBezTo>
                    <a:pt x="16870" y="14680"/>
                    <a:pt x="16748" y="15075"/>
                    <a:pt x="16140" y="15379"/>
                  </a:cubicBezTo>
                  <a:cubicBezTo>
                    <a:pt x="15546" y="15665"/>
                    <a:pt x="14967" y="15936"/>
                    <a:pt x="14335" y="15936"/>
                  </a:cubicBezTo>
                  <a:cubicBezTo>
                    <a:pt x="14095" y="15936"/>
                    <a:pt x="13847" y="15897"/>
                    <a:pt x="13587" y="15804"/>
                  </a:cubicBezTo>
                  <a:cubicBezTo>
                    <a:pt x="13040" y="15592"/>
                    <a:pt x="12493" y="15531"/>
                    <a:pt x="11946" y="15318"/>
                  </a:cubicBezTo>
                  <a:cubicBezTo>
                    <a:pt x="11703" y="15197"/>
                    <a:pt x="11399" y="15136"/>
                    <a:pt x="11125" y="15136"/>
                  </a:cubicBezTo>
                  <a:cubicBezTo>
                    <a:pt x="11099" y="15135"/>
                    <a:pt x="11072" y="15135"/>
                    <a:pt x="11047" y="15135"/>
                  </a:cubicBezTo>
                  <a:cubicBezTo>
                    <a:pt x="9886" y="15135"/>
                    <a:pt x="9368" y="15800"/>
                    <a:pt x="9636" y="16959"/>
                  </a:cubicBezTo>
                  <a:cubicBezTo>
                    <a:pt x="9697" y="17263"/>
                    <a:pt x="9818" y="17537"/>
                    <a:pt x="10031" y="17750"/>
                  </a:cubicBezTo>
                  <a:cubicBezTo>
                    <a:pt x="10092" y="17841"/>
                    <a:pt x="10152" y="17932"/>
                    <a:pt x="10000" y="17993"/>
                  </a:cubicBezTo>
                  <a:cubicBezTo>
                    <a:pt x="9453" y="18297"/>
                    <a:pt x="8967" y="18662"/>
                    <a:pt x="8481" y="19087"/>
                  </a:cubicBezTo>
                  <a:cubicBezTo>
                    <a:pt x="7903" y="17932"/>
                    <a:pt x="7873" y="16747"/>
                    <a:pt x="8207" y="15561"/>
                  </a:cubicBezTo>
                  <a:cubicBezTo>
                    <a:pt x="8450" y="14710"/>
                    <a:pt x="9089" y="14345"/>
                    <a:pt x="9909" y="14224"/>
                  </a:cubicBezTo>
                  <a:cubicBezTo>
                    <a:pt x="10097" y="14196"/>
                    <a:pt x="10282" y="14184"/>
                    <a:pt x="10464" y="14184"/>
                  </a:cubicBezTo>
                  <a:cubicBezTo>
                    <a:pt x="11079" y="14184"/>
                    <a:pt x="11671" y="14319"/>
                    <a:pt x="12280" y="14437"/>
                  </a:cubicBezTo>
                  <a:cubicBezTo>
                    <a:pt x="12706" y="14497"/>
                    <a:pt x="13131" y="14558"/>
                    <a:pt x="13557" y="14558"/>
                  </a:cubicBezTo>
                  <a:cubicBezTo>
                    <a:pt x="13578" y="14559"/>
                    <a:pt x="13600" y="14559"/>
                    <a:pt x="13621" y="14559"/>
                  </a:cubicBezTo>
                  <a:cubicBezTo>
                    <a:pt x="14615" y="14559"/>
                    <a:pt x="15196" y="13868"/>
                    <a:pt x="15077" y="12856"/>
                  </a:cubicBezTo>
                  <a:cubicBezTo>
                    <a:pt x="15046" y="12674"/>
                    <a:pt x="15016" y="12461"/>
                    <a:pt x="15016" y="12279"/>
                  </a:cubicBezTo>
                  <a:cubicBezTo>
                    <a:pt x="14898" y="11100"/>
                    <a:pt x="16007" y="10636"/>
                    <a:pt x="16906" y="10636"/>
                  </a:cubicBezTo>
                  <a:cubicBezTo>
                    <a:pt x="16935" y="10636"/>
                    <a:pt x="16963" y="10636"/>
                    <a:pt x="16992" y="10637"/>
                  </a:cubicBezTo>
                  <a:cubicBezTo>
                    <a:pt x="18147" y="10668"/>
                    <a:pt x="19241" y="11032"/>
                    <a:pt x="20396" y="11032"/>
                  </a:cubicBezTo>
                  <a:cubicBezTo>
                    <a:pt x="21217" y="11032"/>
                    <a:pt x="21429" y="10698"/>
                    <a:pt x="21186" y="10029"/>
                  </a:cubicBezTo>
                  <a:cubicBezTo>
                    <a:pt x="21034" y="9543"/>
                    <a:pt x="20943" y="9026"/>
                    <a:pt x="21004" y="8509"/>
                  </a:cubicBezTo>
                  <a:cubicBezTo>
                    <a:pt x="21095" y="7841"/>
                    <a:pt x="21399" y="7506"/>
                    <a:pt x="22068" y="7476"/>
                  </a:cubicBezTo>
                  <a:cubicBezTo>
                    <a:pt x="22130" y="7474"/>
                    <a:pt x="22193" y="7473"/>
                    <a:pt x="22255" y="7473"/>
                  </a:cubicBezTo>
                  <a:cubicBezTo>
                    <a:pt x="23040" y="7473"/>
                    <a:pt x="23800" y="7644"/>
                    <a:pt x="24560" y="7841"/>
                  </a:cubicBezTo>
                  <a:cubicBezTo>
                    <a:pt x="24826" y="7929"/>
                    <a:pt x="25091" y="7977"/>
                    <a:pt x="25363" y="7977"/>
                  </a:cubicBezTo>
                  <a:cubicBezTo>
                    <a:pt x="25558" y="7977"/>
                    <a:pt x="25755" y="7952"/>
                    <a:pt x="25958" y="7902"/>
                  </a:cubicBezTo>
                  <a:cubicBezTo>
                    <a:pt x="26657" y="7780"/>
                    <a:pt x="27022" y="7263"/>
                    <a:pt x="26901" y="6564"/>
                  </a:cubicBezTo>
                  <a:cubicBezTo>
                    <a:pt x="26870" y="6260"/>
                    <a:pt x="26779" y="5987"/>
                    <a:pt x="26718" y="5683"/>
                  </a:cubicBezTo>
                  <a:cubicBezTo>
                    <a:pt x="26589" y="4935"/>
                    <a:pt x="26985" y="4450"/>
                    <a:pt x="27628" y="4450"/>
                  </a:cubicBezTo>
                  <a:cubicBezTo>
                    <a:pt x="27743" y="4450"/>
                    <a:pt x="27866" y="4465"/>
                    <a:pt x="27995" y="4497"/>
                  </a:cubicBezTo>
                  <a:cubicBezTo>
                    <a:pt x="28876" y="4710"/>
                    <a:pt x="29758" y="4832"/>
                    <a:pt x="30639" y="4953"/>
                  </a:cubicBezTo>
                  <a:cubicBezTo>
                    <a:pt x="30764" y="4972"/>
                    <a:pt x="30889" y="4983"/>
                    <a:pt x="31014" y="4983"/>
                  </a:cubicBezTo>
                  <a:cubicBezTo>
                    <a:pt x="31281" y="4983"/>
                    <a:pt x="31545" y="4935"/>
                    <a:pt x="31794" y="4832"/>
                  </a:cubicBezTo>
                  <a:cubicBezTo>
                    <a:pt x="32493" y="4588"/>
                    <a:pt x="32706" y="4254"/>
                    <a:pt x="32524" y="3555"/>
                  </a:cubicBezTo>
                  <a:cubicBezTo>
                    <a:pt x="32463" y="3221"/>
                    <a:pt x="32250" y="2856"/>
                    <a:pt x="32615" y="2582"/>
                  </a:cubicBezTo>
                  <a:cubicBezTo>
                    <a:pt x="32747" y="2473"/>
                    <a:pt x="32874" y="2434"/>
                    <a:pt x="33001" y="2434"/>
                  </a:cubicBezTo>
                  <a:cubicBezTo>
                    <a:pt x="33225" y="2434"/>
                    <a:pt x="33446" y="2554"/>
                    <a:pt x="33679" y="2613"/>
                  </a:cubicBezTo>
                  <a:cubicBezTo>
                    <a:pt x="33770" y="2643"/>
                    <a:pt x="33861" y="2704"/>
                    <a:pt x="33952" y="2734"/>
                  </a:cubicBezTo>
                  <a:cubicBezTo>
                    <a:pt x="34165" y="2846"/>
                    <a:pt x="34420" y="2905"/>
                    <a:pt x="34679" y="2905"/>
                  </a:cubicBezTo>
                  <a:cubicBezTo>
                    <a:pt x="35122" y="2905"/>
                    <a:pt x="35580" y="2734"/>
                    <a:pt x="35867" y="2370"/>
                  </a:cubicBezTo>
                  <a:cubicBezTo>
                    <a:pt x="35971" y="2224"/>
                    <a:pt x="36104" y="2092"/>
                    <a:pt x="36255" y="2092"/>
                  </a:cubicBezTo>
                  <a:close/>
                  <a:moveTo>
                    <a:pt x="7812" y="15166"/>
                  </a:moveTo>
                  <a:cubicBezTo>
                    <a:pt x="7599" y="15865"/>
                    <a:pt x="7508" y="16564"/>
                    <a:pt x="7538" y="17263"/>
                  </a:cubicBezTo>
                  <a:cubicBezTo>
                    <a:pt x="7599" y="17932"/>
                    <a:pt x="7751" y="18540"/>
                    <a:pt x="8146" y="19087"/>
                  </a:cubicBezTo>
                  <a:cubicBezTo>
                    <a:pt x="8268" y="19270"/>
                    <a:pt x="8207" y="19361"/>
                    <a:pt x="8086" y="19482"/>
                  </a:cubicBezTo>
                  <a:cubicBezTo>
                    <a:pt x="7599" y="19969"/>
                    <a:pt x="7234" y="20516"/>
                    <a:pt x="6870" y="21063"/>
                  </a:cubicBezTo>
                  <a:cubicBezTo>
                    <a:pt x="6110" y="22309"/>
                    <a:pt x="5806" y="23616"/>
                    <a:pt x="6353" y="25105"/>
                  </a:cubicBezTo>
                  <a:cubicBezTo>
                    <a:pt x="4316" y="25045"/>
                    <a:pt x="2584" y="24406"/>
                    <a:pt x="1429" y="22704"/>
                  </a:cubicBezTo>
                  <a:cubicBezTo>
                    <a:pt x="274" y="21032"/>
                    <a:pt x="456" y="18510"/>
                    <a:pt x="2766" y="17324"/>
                  </a:cubicBezTo>
                  <a:cubicBezTo>
                    <a:pt x="4073" y="16625"/>
                    <a:pt x="5502" y="16200"/>
                    <a:pt x="6870" y="15592"/>
                  </a:cubicBezTo>
                  <a:cubicBezTo>
                    <a:pt x="7174" y="15470"/>
                    <a:pt x="7447" y="15318"/>
                    <a:pt x="7812" y="15166"/>
                  </a:cubicBezTo>
                  <a:close/>
                  <a:moveTo>
                    <a:pt x="39697" y="4740"/>
                  </a:moveTo>
                  <a:cubicBezTo>
                    <a:pt x="39059" y="5865"/>
                    <a:pt x="38086" y="6625"/>
                    <a:pt x="37357" y="7689"/>
                  </a:cubicBezTo>
                  <a:cubicBezTo>
                    <a:pt x="38451" y="7081"/>
                    <a:pt x="39272" y="6321"/>
                    <a:pt x="39758" y="5257"/>
                  </a:cubicBezTo>
                  <a:cubicBezTo>
                    <a:pt x="39819" y="5166"/>
                    <a:pt x="39849" y="5075"/>
                    <a:pt x="39879" y="4984"/>
                  </a:cubicBezTo>
                  <a:cubicBezTo>
                    <a:pt x="39899" y="4845"/>
                    <a:pt x="39971" y="4797"/>
                    <a:pt x="40060" y="4797"/>
                  </a:cubicBezTo>
                  <a:cubicBezTo>
                    <a:pt x="40108" y="4797"/>
                    <a:pt x="40161" y="4810"/>
                    <a:pt x="40214" y="4832"/>
                  </a:cubicBezTo>
                  <a:cubicBezTo>
                    <a:pt x="40396" y="4892"/>
                    <a:pt x="40275" y="5014"/>
                    <a:pt x="40214" y="5105"/>
                  </a:cubicBezTo>
                  <a:cubicBezTo>
                    <a:pt x="39971" y="5592"/>
                    <a:pt x="39727" y="6078"/>
                    <a:pt x="39484" y="6564"/>
                  </a:cubicBezTo>
                  <a:cubicBezTo>
                    <a:pt x="39484" y="6595"/>
                    <a:pt x="39484" y="6625"/>
                    <a:pt x="39454" y="6686"/>
                  </a:cubicBezTo>
                  <a:cubicBezTo>
                    <a:pt x="40183" y="6443"/>
                    <a:pt x="40396" y="5865"/>
                    <a:pt x="40579" y="5257"/>
                  </a:cubicBezTo>
                  <a:cubicBezTo>
                    <a:pt x="40579" y="5157"/>
                    <a:pt x="40517" y="4953"/>
                    <a:pt x="40648" y="4953"/>
                  </a:cubicBezTo>
                  <a:cubicBezTo>
                    <a:pt x="40676" y="4953"/>
                    <a:pt x="40713" y="4962"/>
                    <a:pt x="40761" y="4984"/>
                  </a:cubicBezTo>
                  <a:cubicBezTo>
                    <a:pt x="40943" y="5075"/>
                    <a:pt x="41186" y="5105"/>
                    <a:pt x="41065" y="5409"/>
                  </a:cubicBezTo>
                  <a:cubicBezTo>
                    <a:pt x="40943" y="5683"/>
                    <a:pt x="40822" y="5987"/>
                    <a:pt x="40852" y="6351"/>
                  </a:cubicBezTo>
                  <a:cubicBezTo>
                    <a:pt x="41278" y="6139"/>
                    <a:pt x="41247" y="5744"/>
                    <a:pt x="41369" y="5409"/>
                  </a:cubicBezTo>
                  <a:cubicBezTo>
                    <a:pt x="41855" y="5652"/>
                    <a:pt x="41855" y="5683"/>
                    <a:pt x="41642" y="6108"/>
                  </a:cubicBezTo>
                  <a:cubicBezTo>
                    <a:pt x="41521" y="6321"/>
                    <a:pt x="41369" y="6534"/>
                    <a:pt x="41399" y="6838"/>
                  </a:cubicBezTo>
                  <a:cubicBezTo>
                    <a:pt x="41764" y="6716"/>
                    <a:pt x="41886" y="6412"/>
                    <a:pt x="42007" y="6078"/>
                  </a:cubicBezTo>
                  <a:cubicBezTo>
                    <a:pt x="42554" y="6534"/>
                    <a:pt x="42342" y="7111"/>
                    <a:pt x="42220" y="7658"/>
                  </a:cubicBezTo>
                  <a:cubicBezTo>
                    <a:pt x="42402" y="7658"/>
                    <a:pt x="42433" y="7446"/>
                    <a:pt x="42585" y="7446"/>
                  </a:cubicBezTo>
                  <a:cubicBezTo>
                    <a:pt x="42980" y="8753"/>
                    <a:pt x="42737" y="9999"/>
                    <a:pt x="42250" y="11215"/>
                  </a:cubicBezTo>
                  <a:cubicBezTo>
                    <a:pt x="41430" y="13282"/>
                    <a:pt x="40031" y="14984"/>
                    <a:pt x="38633" y="16656"/>
                  </a:cubicBezTo>
                  <a:cubicBezTo>
                    <a:pt x="34986" y="20972"/>
                    <a:pt x="30335" y="23859"/>
                    <a:pt x="25168" y="25957"/>
                  </a:cubicBezTo>
                  <a:cubicBezTo>
                    <a:pt x="22037" y="27203"/>
                    <a:pt x="18785" y="27993"/>
                    <a:pt x="15441" y="28419"/>
                  </a:cubicBezTo>
                  <a:cubicBezTo>
                    <a:pt x="14847" y="28499"/>
                    <a:pt x="14254" y="28544"/>
                    <a:pt x="13663" y="28544"/>
                  </a:cubicBezTo>
                  <a:cubicBezTo>
                    <a:pt x="12682" y="28544"/>
                    <a:pt x="11709" y="28418"/>
                    <a:pt x="10760" y="28115"/>
                  </a:cubicBezTo>
                  <a:cubicBezTo>
                    <a:pt x="8906" y="27537"/>
                    <a:pt x="7508" y="26504"/>
                    <a:pt x="6870" y="24589"/>
                  </a:cubicBezTo>
                  <a:cubicBezTo>
                    <a:pt x="6596" y="23768"/>
                    <a:pt x="6687" y="22947"/>
                    <a:pt x="7022" y="22188"/>
                  </a:cubicBezTo>
                  <a:cubicBezTo>
                    <a:pt x="7903" y="20212"/>
                    <a:pt x="9393" y="18874"/>
                    <a:pt x="11308" y="17993"/>
                  </a:cubicBezTo>
                  <a:cubicBezTo>
                    <a:pt x="12311" y="17537"/>
                    <a:pt x="13374" y="17111"/>
                    <a:pt x="14408" y="16686"/>
                  </a:cubicBezTo>
                  <a:cubicBezTo>
                    <a:pt x="14803" y="16534"/>
                    <a:pt x="15259" y="16625"/>
                    <a:pt x="15654" y="16412"/>
                  </a:cubicBezTo>
                  <a:cubicBezTo>
                    <a:pt x="17113" y="15470"/>
                    <a:pt x="18785" y="15045"/>
                    <a:pt x="20396" y="14406"/>
                  </a:cubicBezTo>
                  <a:cubicBezTo>
                    <a:pt x="24925" y="12583"/>
                    <a:pt x="29180" y="10272"/>
                    <a:pt x="33253" y="7628"/>
                  </a:cubicBezTo>
                  <a:cubicBezTo>
                    <a:pt x="34743" y="6686"/>
                    <a:pt x="36232" y="5744"/>
                    <a:pt x="37843" y="5075"/>
                  </a:cubicBezTo>
                  <a:cubicBezTo>
                    <a:pt x="38420" y="4832"/>
                    <a:pt x="38998" y="4740"/>
                    <a:pt x="39697" y="4740"/>
                  </a:cubicBezTo>
                  <a:close/>
                  <a:moveTo>
                    <a:pt x="31168" y="1"/>
                  </a:moveTo>
                  <a:cubicBezTo>
                    <a:pt x="30358" y="1"/>
                    <a:pt x="29556" y="102"/>
                    <a:pt x="28755" y="242"/>
                  </a:cubicBezTo>
                  <a:cubicBezTo>
                    <a:pt x="26475" y="637"/>
                    <a:pt x="24286" y="1427"/>
                    <a:pt x="22128" y="2278"/>
                  </a:cubicBezTo>
                  <a:cubicBezTo>
                    <a:pt x="17934" y="3859"/>
                    <a:pt x="13922" y="5804"/>
                    <a:pt x="9909" y="7810"/>
                  </a:cubicBezTo>
                  <a:cubicBezTo>
                    <a:pt x="7782" y="8844"/>
                    <a:pt x="5745" y="10060"/>
                    <a:pt x="3952" y="11610"/>
                  </a:cubicBezTo>
                  <a:cubicBezTo>
                    <a:pt x="2310" y="13008"/>
                    <a:pt x="1125" y="14680"/>
                    <a:pt x="608" y="16807"/>
                  </a:cubicBezTo>
                  <a:cubicBezTo>
                    <a:pt x="487" y="17355"/>
                    <a:pt x="365" y="17902"/>
                    <a:pt x="699" y="18418"/>
                  </a:cubicBezTo>
                  <a:cubicBezTo>
                    <a:pt x="760" y="18570"/>
                    <a:pt x="699" y="18662"/>
                    <a:pt x="639" y="18753"/>
                  </a:cubicBezTo>
                  <a:cubicBezTo>
                    <a:pt x="0" y="19969"/>
                    <a:pt x="0" y="21245"/>
                    <a:pt x="578" y="22431"/>
                  </a:cubicBezTo>
                  <a:cubicBezTo>
                    <a:pt x="1550" y="24528"/>
                    <a:pt x="3374" y="25501"/>
                    <a:pt x="5563" y="25805"/>
                  </a:cubicBezTo>
                  <a:cubicBezTo>
                    <a:pt x="5700" y="25835"/>
                    <a:pt x="5844" y="25858"/>
                    <a:pt x="5984" y="25858"/>
                  </a:cubicBezTo>
                  <a:cubicBezTo>
                    <a:pt x="6125" y="25858"/>
                    <a:pt x="6262" y="25835"/>
                    <a:pt x="6383" y="25774"/>
                  </a:cubicBezTo>
                  <a:cubicBezTo>
                    <a:pt x="6429" y="25761"/>
                    <a:pt x="6467" y="25755"/>
                    <a:pt x="6501" y="25755"/>
                  </a:cubicBezTo>
                  <a:cubicBezTo>
                    <a:pt x="6624" y="25755"/>
                    <a:pt x="6676" y="25837"/>
                    <a:pt x="6748" y="25957"/>
                  </a:cubicBezTo>
                  <a:cubicBezTo>
                    <a:pt x="7508" y="27233"/>
                    <a:pt x="8633" y="28054"/>
                    <a:pt x="10000" y="28601"/>
                  </a:cubicBezTo>
                  <a:cubicBezTo>
                    <a:pt x="11173" y="29041"/>
                    <a:pt x="12388" y="29221"/>
                    <a:pt x="13608" y="29221"/>
                  </a:cubicBezTo>
                  <a:cubicBezTo>
                    <a:pt x="14159" y="29221"/>
                    <a:pt x="14710" y="29184"/>
                    <a:pt x="15259" y="29118"/>
                  </a:cubicBezTo>
                  <a:cubicBezTo>
                    <a:pt x="18511" y="28753"/>
                    <a:pt x="21642" y="28054"/>
                    <a:pt x="24712" y="26868"/>
                  </a:cubicBezTo>
                  <a:cubicBezTo>
                    <a:pt x="30487" y="24680"/>
                    <a:pt x="35594" y="21519"/>
                    <a:pt x="39545" y="16656"/>
                  </a:cubicBezTo>
                  <a:cubicBezTo>
                    <a:pt x="40883" y="15045"/>
                    <a:pt x="42129" y="13434"/>
                    <a:pt x="42919" y="11488"/>
                  </a:cubicBezTo>
                  <a:cubicBezTo>
                    <a:pt x="43436" y="10212"/>
                    <a:pt x="43679" y="8874"/>
                    <a:pt x="43345" y="7476"/>
                  </a:cubicBezTo>
                  <a:cubicBezTo>
                    <a:pt x="42919" y="5500"/>
                    <a:pt x="41794" y="4193"/>
                    <a:pt x="39849" y="4072"/>
                  </a:cubicBezTo>
                  <a:cubicBezTo>
                    <a:pt x="39454" y="4041"/>
                    <a:pt x="39484" y="3920"/>
                    <a:pt x="39545" y="3585"/>
                  </a:cubicBezTo>
                  <a:cubicBezTo>
                    <a:pt x="39788" y="1914"/>
                    <a:pt x="39211" y="911"/>
                    <a:pt x="37691" y="485"/>
                  </a:cubicBezTo>
                  <a:cubicBezTo>
                    <a:pt x="37442" y="415"/>
                    <a:pt x="37197" y="385"/>
                    <a:pt x="36953" y="385"/>
                  </a:cubicBezTo>
                  <a:cubicBezTo>
                    <a:pt x="36453" y="385"/>
                    <a:pt x="35963" y="514"/>
                    <a:pt x="35472" y="698"/>
                  </a:cubicBezTo>
                  <a:cubicBezTo>
                    <a:pt x="35047" y="880"/>
                    <a:pt x="34621" y="1093"/>
                    <a:pt x="34135" y="1306"/>
                  </a:cubicBezTo>
                  <a:cubicBezTo>
                    <a:pt x="34195" y="1032"/>
                    <a:pt x="34135" y="880"/>
                    <a:pt x="33983" y="789"/>
                  </a:cubicBezTo>
                  <a:cubicBezTo>
                    <a:pt x="33496" y="455"/>
                    <a:pt x="33010" y="181"/>
                    <a:pt x="32433" y="90"/>
                  </a:cubicBezTo>
                  <a:cubicBezTo>
                    <a:pt x="32008" y="28"/>
                    <a:pt x="31587" y="1"/>
                    <a:pt x="31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960775" y="4354450"/>
              <a:ext cx="500800" cy="278150"/>
            </a:xfrm>
            <a:custGeom>
              <a:rect b="b" l="l" r="r" t="t"/>
              <a:pathLst>
                <a:path extrusionOk="0" h="11126" w="20032">
                  <a:moveTo>
                    <a:pt x="20031" y="1"/>
                  </a:moveTo>
                  <a:cubicBezTo>
                    <a:pt x="19332" y="305"/>
                    <a:pt x="18663" y="639"/>
                    <a:pt x="18025" y="973"/>
                  </a:cubicBezTo>
                  <a:cubicBezTo>
                    <a:pt x="16232" y="1977"/>
                    <a:pt x="14408" y="2919"/>
                    <a:pt x="12493" y="3709"/>
                  </a:cubicBezTo>
                  <a:cubicBezTo>
                    <a:pt x="10244" y="4621"/>
                    <a:pt x="7934" y="5533"/>
                    <a:pt x="5684" y="6475"/>
                  </a:cubicBezTo>
                  <a:cubicBezTo>
                    <a:pt x="3921" y="7235"/>
                    <a:pt x="2250" y="8208"/>
                    <a:pt x="882" y="9606"/>
                  </a:cubicBezTo>
                  <a:cubicBezTo>
                    <a:pt x="487" y="10031"/>
                    <a:pt x="61" y="10487"/>
                    <a:pt x="0" y="11126"/>
                  </a:cubicBezTo>
                  <a:cubicBezTo>
                    <a:pt x="213" y="10822"/>
                    <a:pt x="365" y="10457"/>
                    <a:pt x="639" y="10183"/>
                  </a:cubicBezTo>
                  <a:cubicBezTo>
                    <a:pt x="1459" y="9211"/>
                    <a:pt x="2493" y="8512"/>
                    <a:pt x="3587" y="7873"/>
                  </a:cubicBezTo>
                  <a:cubicBezTo>
                    <a:pt x="5380" y="6809"/>
                    <a:pt x="7356" y="6141"/>
                    <a:pt x="9301" y="5411"/>
                  </a:cubicBezTo>
                  <a:cubicBezTo>
                    <a:pt x="12219" y="4287"/>
                    <a:pt x="15137" y="3162"/>
                    <a:pt x="17843" y="1581"/>
                  </a:cubicBezTo>
                  <a:cubicBezTo>
                    <a:pt x="18602" y="1125"/>
                    <a:pt x="19271" y="518"/>
                    <a:pt x="20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1369600" y="4534200"/>
              <a:ext cx="17500" cy="25450"/>
            </a:xfrm>
            <a:custGeom>
              <a:rect b="b" l="l" r="r" t="t"/>
              <a:pathLst>
                <a:path extrusionOk="0" h="1018" w="700">
                  <a:moveTo>
                    <a:pt x="408" y="1"/>
                  </a:moveTo>
                  <a:cubicBezTo>
                    <a:pt x="277" y="1"/>
                    <a:pt x="204" y="129"/>
                    <a:pt x="152" y="258"/>
                  </a:cubicBezTo>
                  <a:cubicBezTo>
                    <a:pt x="31" y="501"/>
                    <a:pt x="0" y="744"/>
                    <a:pt x="152" y="1018"/>
                  </a:cubicBezTo>
                  <a:cubicBezTo>
                    <a:pt x="426" y="896"/>
                    <a:pt x="578" y="714"/>
                    <a:pt x="639" y="440"/>
                  </a:cubicBezTo>
                  <a:cubicBezTo>
                    <a:pt x="699" y="258"/>
                    <a:pt x="699" y="75"/>
                    <a:pt x="487" y="15"/>
                  </a:cubicBezTo>
                  <a:cubicBezTo>
                    <a:pt x="458" y="5"/>
                    <a:pt x="432" y="1"/>
                    <a:pt x="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1723700" y="4370325"/>
              <a:ext cx="15925" cy="22225"/>
            </a:xfrm>
            <a:custGeom>
              <a:rect b="b" l="l" r="r" t="t"/>
              <a:pathLst>
                <a:path extrusionOk="0" h="889" w="637">
                  <a:moveTo>
                    <a:pt x="441" y="0"/>
                  </a:moveTo>
                  <a:cubicBezTo>
                    <a:pt x="427" y="0"/>
                    <a:pt x="412" y="1"/>
                    <a:pt x="396" y="4"/>
                  </a:cubicBezTo>
                  <a:cubicBezTo>
                    <a:pt x="92" y="65"/>
                    <a:pt x="92" y="338"/>
                    <a:pt x="1" y="582"/>
                  </a:cubicBezTo>
                  <a:cubicBezTo>
                    <a:pt x="29" y="722"/>
                    <a:pt x="31" y="889"/>
                    <a:pt x="176" y="889"/>
                  </a:cubicBezTo>
                  <a:cubicBezTo>
                    <a:pt x="187" y="889"/>
                    <a:pt x="200" y="888"/>
                    <a:pt x="213" y="886"/>
                  </a:cubicBezTo>
                  <a:cubicBezTo>
                    <a:pt x="517" y="825"/>
                    <a:pt x="548" y="521"/>
                    <a:pt x="609" y="247"/>
                  </a:cubicBezTo>
                  <a:cubicBezTo>
                    <a:pt x="636" y="136"/>
                    <a:pt x="588"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1644675" y="4352900"/>
              <a:ext cx="13700" cy="22850"/>
            </a:xfrm>
            <a:custGeom>
              <a:rect b="b" l="l" r="r" t="t"/>
              <a:pathLst>
                <a:path extrusionOk="0" h="914" w="548">
                  <a:moveTo>
                    <a:pt x="334" y="0"/>
                  </a:moveTo>
                  <a:cubicBezTo>
                    <a:pt x="325" y="0"/>
                    <a:pt x="315" y="1"/>
                    <a:pt x="304" y="2"/>
                  </a:cubicBezTo>
                  <a:cubicBezTo>
                    <a:pt x="92" y="2"/>
                    <a:pt x="31" y="276"/>
                    <a:pt x="31" y="488"/>
                  </a:cubicBezTo>
                  <a:cubicBezTo>
                    <a:pt x="0" y="701"/>
                    <a:pt x="92" y="914"/>
                    <a:pt x="304" y="914"/>
                  </a:cubicBezTo>
                  <a:cubicBezTo>
                    <a:pt x="548" y="883"/>
                    <a:pt x="487" y="610"/>
                    <a:pt x="548" y="428"/>
                  </a:cubicBezTo>
                  <a:cubicBezTo>
                    <a:pt x="460" y="311"/>
                    <a:pt x="540"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1079325" y="4632575"/>
              <a:ext cx="19775" cy="18275"/>
            </a:xfrm>
            <a:custGeom>
              <a:rect b="b" l="l" r="r" t="t"/>
              <a:pathLst>
                <a:path extrusionOk="0" h="731" w="791">
                  <a:moveTo>
                    <a:pt x="243" y="1"/>
                  </a:moveTo>
                  <a:cubicBezTo>
                    <a:pt x="61" y="61"/>
                    <a:pt x="0" y="213"/>
                    <a:pt x="30" y="365"/>
                  </a:cubicBezTo>
                  <a:cubicBezTo>
                    <a:pt x="61" y="608"/>
                    <a:pt x="182" y="730"/>
                    <a:pt x="426" y="730"/>
                  </a:cubicBezTo>
                  <a:cubicBezTo>
                    <a:pt x="608" y="730"/>
                    <a:pt x="790" y="608"/>
                    <a:pt x="730" y="457"/>
                  </a:cubicBezTo>
                  <a:cubicBezTo>
                    <a:pt x="699" y="213"/>
                    <a:pt x="456" y="92"/>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1178100" y="4608625"/>
              <a:ext cx="19025" cy="20925"/>
            </a:xfrm>
            <a:custGeom>
              <a:rect b="b" l="l" r="r" t="t"/>
              <a:pathLst>
                <a:path extrusionOk="0" h="837" w="761">
                  <a:moveTo>
                    <a:pt x="269" y="0"/>
                  </a:moveTo>
                  <a:cubicBezTo>
                    <a:pt x="173" y="0"/>
                    <a:pt x="92" y="99"/>
                    <a:pt x="92" y="199"/>
                  </a:cubicBezTo>
                  <a:cubicBezTo>
                    <a:pt x="0" y="655"/>
                    <a:pt x="365" y="685"/>
                    <a:pt x="730" y="837"/>
                  </a:cubicBezTo>
                  <a:cubicBezTo>
                    <a:pt x="669" y="503"/>
                    <a:pt x="760" y="138"/>
                    <a:pt x="335" y="16"/>
                  </a:cubicBezTo>
                  <a:cubicBezTo>
                    <a:pt x="313" y="5"/>
                    <a:pt x="29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1342300" y="4469125"/>
              <a:ext cx="12125" cy="21425"/>
            </a:xfrm>
            <a:custGeom>
              <a:rect b="b" l="l" r="r" t="t"/>
              <a:pathLst>
                <a:path extrusionOk="0" h="857" w="485">
                  <a:moveTo>
                    <a:pt x="202" y="0"/>
                  </a:moveTo>
                  <a:cubicBezTo>
                    <a:pt x="50" y="0"/>
                    <a:pt x="0" y="167"/>
                    <a:pt x="28" y="307"/>
                  </a:cubicBezTo>
                  <a:cubicBezTo>
                    <a:pt x="28" y="520"/>
                    <a:pt x="59" y="794"/>
                    <a:pt x="272" y="855"/>
                  </a:cubicBezTo>
                  <a:cubicBezTo>
                    <a:pt x="279" y="856"/>
                    <a:pt x="287" y="857"/>
                    <a:pt x="294" y="857"/>
                  </a:cubicBezTo>
                  <a:cubicBezTo>
                    <a:pt x="430" y="857"/>
                    <a:pt x="484" y="602"/>
                    <a:pt x="484" y="429"/>
                  </a:cubicBezTo>
                  <a:cubicBezTo>
                    <a:pt x="484" y="247"/>
                    <a:pt x="484" y="34"/>
                    <a:pt x="241" y="4"/>
                  </a:cubicBezTo>
                  <a:cubicBezTo>
                    <a:pt x="228" y="1"/>
                    <a:pt x="215"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1529925" y="4531450"/>
              <a:ext cx="13700" cy="19075"/>
            </a:xfrm>
            <a:custGeom>
              <a:rect b="b" l="l" r="r" t="t"/>
              <a:pathLst>
                <a:path extrusionOk="0" h="763" w="548">
                  <a:moveTo>
                    <a:pt x="328" y="1"/>
                  </a:moveTo>
                  <a:cubicBezTo>
                    <a:pt x="320" y="1"/>
                    <a:pt x="313" y="1"/>
                    <a:pt x="305" y="3"/>
                  </a:cubicBezTo>
                  <a:cubicBezTo>
                    <a:pt x="153" y="33"/>
                    <a:pt x="1" y="246"/>
                    <a:pt x="1" y="489"/>
                  </a:cubicBezTo>
                  <a:cubicBezTo>
                    <a:pt x="31" y="641"/>
                    <a:pt x="92" y="763"/>
                    <a:pt x="274" y="763"/>
                  </a:cubicBezTo>
                  <a:cubicBezTo>
                    <a:pt x="487" y="732"/>
                    <a:pt x="548" y="580"/>
                    <a:pt x="548" y="398"/>
                  </a:cubicBezTo>
                  <a:cubicBezTo>
                    <a:pt x="519" y="254"/>
                    <a:pt x="463" y="1"/>
                    <a:pt x="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a:off x="1233575" y="4649225"/>
              <a:ext cx="13500" cy="17575"/>
            </a:xfrm>
            <a:custGeom>
              <a:rect b="b" l="l" r="r" t="t"/>
              <a:pathLst>
                <a:path extrusionOk="0" h="703" w="540">
                  <a:moveTo>
                    <a:pt x="373" y="0"/>
                  </a:moveTo>
                  <a:cubicBezTo>
                    <a:pt x="361" y="0"/>
                    <a:pt x="349" y="1"/>
                    <a:pt x="335" y="3"/>
                  </a:cubicBezTo>
                  <a:cubicBezTo>
                    <a:pt x="122" y="34"/>
                    <a:pt x="31" y="216"/>
                    <a:pt x="31" y="429"/>
                  </a:cubicBezTo>
                  <a:cubicBezTo>
                    <a:pt x="0" y="581"/>
                    <a:pt x="92" y="702"/>
                    <a:pt x="244" y="702"/>
                  </a:cubicBezTo>
                  <a:cubicBezTo>
                    <a:pt x="487" y="702"/>
                    <a:pt x="517" y="520"/>
                    <a:pt x="517" y="307"/>
                  </a:cubicBezTo>
                  <a:cubicBezTo>
                    <a:pt x="489" y="194"/>
                    <a:pt x="540" y="0"/>
                    <a:pt x="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1444825" y="4473650"/>
              <a:ext cx="12950" cy="16100"/>
            </a:xfrm>
            <a:custGeom>
              <a:rect b="b" l="l" r="r" t="t"/>
              <a:pathLst>
                <a:path extrusionOk="0" h="644" w="518">
                  <a:moveTo>
                    <a:pt x="319" y="0"/>
                  </a:moveTo>
                  <a:cubicBezTo>
                    <a:pt x="305" y="0"/>
                    <a:pt x="290" y="2"/>
                    <a:pt x="274" y="5"/>
                  </a:cubicBezTo>
                  <a:cubicBezTo>
                    <a:pt x="61" y="35"/>
                    <a:pt x="0" y="157"/>
                    <a:pt x="0" y="339"/>
                  </a:cubicBezTo>
                  <a:cubicBezTo>
                    <a:pt x="0" y="491"/>
                    <a:pt x="92" y="643"/>
                    <a:pt x="244" y="643"/>
                  </a:cubicBezTo>
                  <a:cubicBezTo>
                    <a:pt x="426" y="613"/>
                    <a:pt x="487" y="430"/>
                    <a:pt x="517" y="248"/>
                  </a:cubicBezTo>
                  <a:cubicBezTo>
                    <a:pt x="517" y="112"/>
                    <a:pt x="444"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1579400" y="4414400"/>
              <a:ext cx="13400" cy="17700"/>
            </a:xfrm>
            <a:custGeom>
              <a:rect b="b" l="l" r="r" t="t"/>
              <a:pathLst>
                <a:path extrusionOk="0" h="708" w="536">
                  <a:moveTo>
                    <a:pt x="400" y="1"/>
                  </a:moveTo>
                  <a:cubicBezTo>
                    <a:pt x="388" y="1"/>
                    <a:pt x="376" y="2"/>
                    <a:pt x="362" y="4"/>
                  </a:cubicBezTo>
                  <a:cubicBezTo>
                    <a:pt x="149" y="34"/>
                    <a:pt x="28" y="217"/>
                    <a:pt x="28" y="399"/>
                  </a:cubicBezTo>
                  <a:cubicBezTo>
                    <a:pt x="0" y="566"/>
                    <a:pt x="74" y="707"/>
                    <a:pt x="226" y="707"/>
                  </a:cubicBezTo>
                  <a:cubicBezTo>
                    <a:pt x="240" y="707"/>
                    <a:pt x="255" y="706"/>
                    <a:pt x="271" y="703"/>
                  </a:cubicBezTo>
                  <a:cubicBezTo>
                    <a:pt x="484" y="673"/>
                    <a:pt x="484" y="460"/>
                    <a:pt x="514" y="217"/>
                  </a:cubicBezTo>
                  <a:cubicBezTo>
                    <a:pt x="486" y="161"/>
                    <a:pt x="536"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1640950" y="4441775"/>
              <a:ext cx="12875" cy="16925"/>
            </a:xfrm>
            <a:custGeom>
              <a:rect b="b" l="l" r="r" t="t"/>
              <a:pathLst>
                <a:path extrusionOk="0" h="677" w="515">
                  <a:moveTo>
                    <a:pt x="390" y="0"/>
                  </a:moveTo>
                  <a:cubicBezTo>
                    <a:pt x="381" y="0"/>
                    <a:pt x="372" y="1"/>
                    <a:pt x="362" y="3"/>
                  </a:cubicBezTo>
                  <a:cubicBezTo>
                    <a:pt x="180" y="64"/>
                    <a:pt x="28" y="216"/>
                    <a:pt x="28" y="459"/>
                  </a:cubicBezTo>
                  <a:cubicBezTo>
                    <a:pt x="1" y="568"/>
                    <a:pt x="71" y="677"/>
                    <a:pt x="195" y="677"/>
                  </a:cubicBezTo>
                  <a:cubicBezTo>
                    <a:pt x="209" y="677"/>
                    <a:pt x="225" y="675"/>
                    <a:pt x="241" y="672"/>
                  </a:cubicBezTo>
                  <a:cubicBezTo>
                    <a:pt x="453" y="642"/>
                    <a:pt x="484" y="459"/>
                    <a:pt x="514" y="277"/>
                  </a:cubicBezTo>
                  <a:cubicBezTo>
                    <a:pt x="486" y="192"/>
                    <a:pt x="510"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1130975" y="4572550"/>
              <a:ext cx="13725" cy="14450"/>
            </a:xfrm>
            <a:custGeom>
              <a:rect b="b" l="l" r="r" t="t"/>
              <a:pathLst>
                <a:path extrusionOk="0" h="578" w="549">
                  <a:moveTo>
                    <a:pt x="244" y="0"/>
                  </a:moveTo>
                  <a:cubicBezTo>
                    <a:pt x="92" y="0"/>
                    <a:pt x="1" y="122"/>
                    <a:pt x="1" y="274"/>
                  </a:cubicBezTo>
                  <a:cubicBezTo>
                    <a:pt x="1" y="487"/>
                    <a:pt x="123" y="578"/>
                    <a:pt x="335" y="578"/>
                  </a:cubicBezTo>
                  <a:cubicBezTo>
                    <a:pt x="518" y="578"/>
                    <a:pt x="548" y="456"/>
                    <a:pt x="548" y="304"/>
                  </a:cubicBezTo>
                  <a:cubicBezTo>
                    <a:pt x="518" y="122"/>
                    <a:pt x="42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a:off x="1711550" y="4267075"/>
              <a:ext cx="9150" cy="25100"/>
            </a:xfrm>
            <a:custGeom>
              <a:rect b="b" l="l" r="r" t="t"/>
              <a:pathLst>
                <a:path extrusionOk="0" h="1004" w="366">
                  <a:moveTo>
                    <a:pt x="122" y="0"/>
                  </a:moveTo>
                  <a:cubicBezTo>
                    <a:pt x="31" y="0"/>
                    <a:pt x="0" y="122"/>
                    <a:pt x="0" y="213"/>
                  </a:cubicBezTo>
                  <a:cubicBezTo>
                    <a:pt x="31" y="456"/>
                    <a:pt x="0" y="699"/>
                    <a:pt x="152" y="1003"/>
                  </a:cubicBezTo>
                  <a:cubicBezTo>
                    <a:pt x="304" y="699"/>
                    <a:pt x="365" y="456"/>
                    <a:pt x="335" y="213"/>
                  </a:cubicBezTo>
                  <a:cubicBezTo>
                    <a:pt x="335" y="91"/>
                    <a:pt x="24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a:off x="1497250" y="4481350"/>
              <a:ext cx="11425" cy="16750"/>
            </a:xfrm>
            <a:custGeom>
              <a:rect b="b" l="l" r="r" t="t"/>
              <a:pathLst>
                <a:path extrusionOk="0" h="670" w="457">
                  <a:moveTo>
                    <a:pt x="213" y="1"/>
                  </a:moveTo>
                  <a:cubicBezTo>
                    <a:pt x="61" y="31"/>
                    <a:pt x="1" y="153"/>
                    <a:pt x="1" y="335"/>
                  </a:cubicBezTo>
                  <a:cubicBezTo>
                    <a:pt x="1" y="487"/>
                    <a:pt x="92" y="609"/>
                    <a:pt x="244" y="670"/>
                  </a:cubicBezTo>
                  <a:cubicBezTo>
                    <a:pt x="396" y="578"/>
                    <a:pt x="457" y="487"/>
                    <a:pt x="457" y="305"/>
                  </a:cubicBezTo>
                  <a:cubicBezTo>
                    <a:pt x="457" y="153"/>
                    <a:pt x="426"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1135550" y="4692500"/>
              <a:ext cx="15225" cy="13050"/>
            </a:xfrm>
            <a:custGeom>
              <a:rect b="b" l="l" r="r" t="t"/>
              <a:pathLst>
                <a:path extrusionOk="0" h="522" w="609">
                  <a:moveTo>
                    <a:pt x="117" y="0"/>
                  </a:moveTo>
                  <a:cubicBezTo>
                    <a:pt x="25" y="0"/>
                    <a:pt x="0" y="109"/>
                    <a:pt x="0" y="218"/>
                  </a:cubicBezTo>
                  <a:cubicBezTo>
                    <a:pt x="0" y="400"/>
                    <a:pt x="122" y="491"/>
                    <a:pt x="304" y="522"/>
                  </a:cubicBezTo>
                  <a:cubicBezTo>
                    <a:pt x="456" y="491"/>
                    <a:pt x="608" y="400"/>
                    <a:pt x="578" y="278"/>
                  </a:cubicBezTo>
                  <a:cubicBezTo>
                    <a:pt x="547" y="96"/>
                    <a:pt x="335" y="35"/>
                    <a:pt x="152" y="5"/>
                  </a:cubicBezTo>
                  <a:cubicBezTo>
                    <a:pt x="139" y="2"/>
                    <a:pt x="128" y="0"/>
                    <a:pt x="1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a:off x="1783725" y="4262775"/>
              <a:ext cx="15225" cy="18750"/>
            </a:xfrm>
            <a:custGeom>
              <a:rect b="b" l="l" r="r" t="t"/>
              <a:pathLst>
                <a:path extrusionOk="0" h="750" w="609">
                  <a:moveTo>
                    <a:pt x="382" y="1"/>
                  </a:moveTo>
                  <a:cubicBezTo>
                    <a:pt x="358" y="1"/>
                    <a:pt x="332" y="7"/>
                    <a:pt x="305" y="20"/>
                  </a:cubicBezTo>
                  <a:cubicBezTo>
                    <a:pt x="1" y="172"/>
                    <a:pt x="92" y="446"/>
                    <a:pt x="122" y="750"/>
                  </a:cubicBezTo>
                  <a:cubicBezTo>
                    <a:pt x="396" y="598"/>
                    <a:pt x="609" y="446"/>
                    <a:pt x="548" y="142"/>
                  </a:cubicBezTo>
                  <a:cubicBezTo>
                    <a:pt x="524" y="71"/>
                    <a:pt x="464" y="1"/>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a:off x="1010175" y="4658425"/>
              <a:ext cx="12175" cy="15975"/>
            </a:xfrm>
            <a:custGeom>
              <a:rect b="b" l="l" r="r" t="t"/>
              <a:pathLst>
                <a:path extrusionOk="0" h="639" w="487">
                  <a:moveTo>
                    <a:pt x="213" y="0"/>
                  </a:moveTo>
                  <a:cubicBezTo>
                    <a:pt x="30" y="0"/>
                    <a:pt x="0" y="182"/>
                    <a:pt x="0" y="334"/>
                  </a:cubicBezTo>
                  <a:cubicBezTo>
                    <a:pt x="0" y="486"/>
                    <a:pt x="61" y="638"/>
                    <a:pt x="243" y="638"/>
                  </a:cubicBezTo>
                  <a:cubicBezTo>
                    <a:pt x="365" y="638"/>
                    <a:pt x="426" y="547"/>
                    <a:pt x="426" y="395"/>
                  </a:cubicBezTo>
                  <a:cubicBezTo>
                    <a:pt x="304" y="304"/>
                    <a:pt x="486"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a:off x="1437225" y="4363575"/>
              <a:ext cx="33450" cy="25100"/>
            </a:xfrm>
            <a:custGeom>
              <a:rect b="b" l="l" r="r" t="t"/>
              <a:pathLst>
                <a:path extrusionOk="0" h="1004" w="1338">
                  <a:moveTo>
                    <a:pt x="1338" y="1"/>
                  </a:moveTo>
                  <a:lnTo>
                    <a:pt x="1338" y="1"/>
                  </a:lnTo>
                  <a:cubicBezTo>
                    <a:pt x="882" y="274"/>
                    <a:pt x="456" y="578"/>
                    <a:pt x="0" y="1004"/>
                  </a:cubicBezTo>
                  <a:cubicBezTo>
                    <a:pt x="639" y="730"/>
                    <a:pt x="1095" y="365"/>
                    <a:pt x="13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a:off x="1743450" y="4295175"/>
              <a:ext cx="9925" cy="14475"/>
            </a:xfrm>
            <a:custGeom>
              <a:rect b="b" l="l" r="r" t="t"/>
              <a:pathLst>
                <a:path extrusionOk="0" h="579" w="397">
                  <a:moveTo>
                    <a:pt x="183" y="1"/>
                  </a:moveTo>
                  <a:cubicBezTo>
                    <a:pt x="31" y="1"/>
                    <a:pt x="1" y="153"/>
                    <a:pt x="1" y="274"/>
                  </a:cubicBezTo>
                  <a:cubicBezTo>
                    <a:pt x="1" y="426"/>
                    <a:pt x="31" y="578"/>
                    <a:pt x="214" y="578"/>
                  </a:cubicBezTo>
                  <a:cubicBezTo>
                    <a:pt x="335" y="578"/>
                    <a:pt x="396" y="426"/>
                    <a:pt x="396" y="305"/>
                  </a:cubicBezTo>
                  <a:cubicBezTo>
                    <a:pt x="396" y="153"/>
                    <a:pt x="366" y="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1444050" y="4545075"/>
              <a:ext cx="11425" cy="12300"/>
            </a:xfrm>
            <a:custGeom>
              <a:rect b="b" l="l" r="r" t="t"/>
              <a:pathLst>
                <a:path extrusionOk="0" h="492" w="457">
                  <a:moveTo>
                    <a:pt x="282" y="0"/>
                  </a:moveTo>
                  <a:cubicBezTo>
                    <a:pt x="269" y="0"/>
                    <a:pt x="257" y="2"/>
                    <a:pt x="244" y="5"/>
                  </a:cubicBezTo>
                  <a:cubicBezTo>
                    <a:pt x="92" y="35"/>
                    <a:pt x="1" y="157"/>
                    <a:pt x="31" y="309"/>
                  </a:cubicBezTo>
                  <a:cubicBezTo>
                    <a:pt x="31" y="431"/>
                    <a:pt x="123" y="491"/>
                    <a:pt x="275" y="491"/>
                  </a:cubicBezTo>
                  <a:cubicBezTo>
                    <a:pt x="396" y="461"/>
                    <a:pt x="457" y="370"/>
                    <a:pt x="457" y="218"/>
                  </a:cubicBezTo>
                  <a:cubicBezTo>
                    <a:pt x="457" y="109"/>
                    <a:pt x="384"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1291325" y="4563425"/>
              <a:ext cx="10650" cy="13700"/>
            </a:xfrm>
            <a:custGeom>
              <a:rect b="b" l="l" r="r" t="t"/>
              <a:pathLst>
                <a:path extrusionOk="0" h="548" w="426">
                  <a:moveTo>
                    <a:pt x="244" y="1"/>
                  </a:moveTo>
                  <a:cubicBezTo>
                    <a:pt x="122" y="61"/>
                    <a:pt x="31" y="153"/>
                    <a:pt x="31" y="274"/>
                  </a:cubicBezTo>
                  <a:cubicBezTo>
                    <a:pt x="0" y="426"/>
                    <a:pt x="61" y="548"/>
                    <a:pt x="244" y="548"/>
                  </a:cubicBezTo>
                  <a:cubicBezTo>
                    <a:pt x="365" y="548"/>
                    <a:pt x="426" y="457"/>
                    <a:pt x="396" y="335"/>
                  </a:cubicBezTo>
                  <a:cubicBezTo>
                    <a:pt x="396" y="183"/>
                    <a:pt x="365" y="6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1326275" y="4631825"/>
              <a:ext cx="10675" cy="11600"/>
            </a:xfrm>
            <a:custGeom>
              <a:rect b="b" l="l" r="r" t="t"/>
              <a:pathLst>
                <a:path extrusionOk="0" h="464" w="427">
                  <a:moveTo>
                    <a:pt x="244" y="0"/>
                  </a:moveTo>
                  <a:cubicBezTo>
                    <a:pt x="92" y="61"/>
                    <a:pt x="1" y="122"/>
                    <a:pt x="31" y="274"/>
                  </a:cubicBezTo>
                  <a:cubicBezTo>
                    <a:pt x="31" y="400"/>
                    <a:pt x="94" y="464"/>
                    <a:pt x="186" y="464"/>
                  </a:cubicBezTo>
                  <a:cubicBezTo>
                    <a:pt x="204" y="464"/>
                    <a:pt x="224" y="461"/>
                    <a:pt x="244" y="456"/>
                  </a:cubicBezTo>
                  <a:cubicBezTo>
                    <a:pt x="365" y="456"/>
                    <a:pt x="426" y="365"/>
                    <a:pt x="426" y="213"/>
                  </a:cubicBezTo>
                  <a:cubicBezTo>
                    <a:pt x="426" y="122"/>
                    <a:pt x="39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a:off x="960000" y="4632575"/>
              <a:ext cx="800" cy="775"/>
            </a:xfrm>
            <a:custGeom>
              <a:rect b="b" l="l" r="r" t="t"/>
              <a:pathLst>
                <a:path extrusionOk="0" h="31" w="32">
                  <a:moveTo>
                    <a:pt x="31" y="1"/>
                  </a:moveTo>
                  <a:lnTo>
                    <a:pt x="31" y="1"/>
                  </a:lnTo>
                  <a:cubicBezTo>
                    <a:pt x="1" y="31"/>
                    <a:pt x="1" y="31"/>
                    <a:pt x="1" y="31"/>
                  </a:cubicBezTo>
                  <a:cubicBezTo>
                    <a:pt x="1" y="31"/>
                    <a:pt x="31" y="31"/>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a:off x="958500" y="4634100"/>
              <a:ext cx="1525" cy="8375"/>
            </a:xfrm>
            <a:custGeom>
              <a:rect b="b" l="l" r="r" t="t"/>
              <a:pathLst>
                <a:path extrusionOk="0" h="335" w="61">
                  <a:moveTo>
                    <a:pt x="61" y="0"/>
                  </a:moveTo>
                  <a:cubicBezTo>
                    <a:pt x="0" y="92"/>
                    <a:pt x="0" y="183"/>
                    <a:pt x="61" y="335"/>
                  </a:cubicBez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947850" y="4355225"/>
              <a:ext cx="12950" cy="22050"/>
            </a:xfrm>
            <a:custGeom>
              <a:rect b="b" l="l" r="r" t="t"/>
              <a:pathLst>
                <a:path extrusionOk="0" h="882" w="518">
                  <a:moveTo>
                    <a:pt x="92" y="0"/>
                  </a:moveTo>
                  <a:lnTo>
                    <a:pt x="92" y="0"/>
                  </a:lnTo>
                  <a:cubicBezTo>
                    <a:pt x="1" y="456"/>
                    <a:pt x="305" y="638"/>
                    <a:pt x="457" y="882"/>
                  </a:cubicBezTo>
                  <a:cubicBezTo>
                    <a:pt x="517" y="517"/>
                    <a:pt x="153" y="395"/>
                    <a:pt x="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818675" y="4488850"/>
              <a:ext cx="74500" cy="75350"/>
            </a:xfrm>
            <a:custGeom>
              <a:rect b="b" l="l" r="r" t="t"/>
              <a:pathLst>
                <a:path extrusionOk="0" h="3014" w="2980">
                  <a:moveTo>
                    <a:pt x="2686" y="1"/>
                  </a:moveTo>
                  <a:cubicBezTo>
                    <a:pt x="2610" y="1"/>
                    <a:pt x="2527" y="33"/>
                    <a:pt x="2462" y="66"/>
                  </a:cubicBezTo>
                  <a:cubicBezTo>
                    <a:pt x="1490" y="674"/>
                    <a:pt x="608" y="1373"/>
                    <a:pt x="152" y="2497"/>
                  </a:cubicBezTo>
                  <a:cubicBezTo>
                    <a:pt x="92" y="2649"/>
                    <a:pt x="0" y="2832"/>
                    <a:pt x="122" y="3014"/>
                  </a:cubicBezTo>
                  <a:cubicBezTo>
                    <a:pt x="152" y="3014"/>
                    <a:pt x="183" y="3014"/>
                    <a:pt x="213" y="2984"/>
                  </a:cubicBezTo>
                  <a:cubicBezTo>
                    <a:pt x="243" y="2923"/>
                    <a:pt x="304" y="2862"/>
                    <a:pt x="335" y="2801"/>
                  </a:cubicBezTo>
                  <a:cubicBezTo>
                    <a:pt x="791" y="2132"/>
                    <a:pt x="1338" y="1555"/>
                    <a:pt x="1976" y="1069"/>
                  </a:cubicBezTo>
                  <a:cubicBezTo>
                    <a:pt x="2219" y="886"/>
                    <a:pt x="2462" y="704"/>
                    <a:pt x="2706" y="522"/>
                  </a:cubicBezTo>
                  <a:cubicBezTo>
                    <a:pt x="2827" y="400"/>
                    <a:pt x="2979" y="278"/>
                    <a:pt x="2858" y="96"/>
                  </a:cubicBezTo>
                  <a:cubicBezTo>
                    <a:pt x="2815" y="25"/>
                    <a:pt x="2753"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822475" y="4576225"/>
              <a:ext cx="69925" cy="25400"/>
            </a:xfrm>
            <a:custGeom>
              <a:rect b="b" l="l" r="r" t="t"/>
              <a:pathLst>
                <a:path extrusionOk="0" h="1016" w="2797">
                  <a:moveTo>
                    <a:pt x="230" y="1"/>
                  </a:moveTo>
                  <a:cubicBezTo>
                    <a:pt x="188" y="1"/>
                    <a:pt x="151" y="18"/>
                    <a:pt x="122" y="66"/>
                  </a:cubicBezTo>
                  <a:cubicBezTo>
                    <a:pt x="0" y="248"/>
                    <a:pt x="183" y="400"/>
                    <a:pt x="304" y="492"/>
                  </a:cubicBezTo>
                  <a:cubicBezTo>
                    <a:pt x="775" y="812"/>
                    <a:pt x="1258" y="1015"/>
                    <a:pt x="1781" y="1015"/>
                  </a:cubicBezTo>
                  <a:cubicBezTo>
                    <a:pt x="2102" y="1015"/>
                    <a:pt x="2438" y="939"/>
                    <a:pt x="2797" y="765"/>
                  </a:cubicBezTo>
                  <a:cubicBezTo>
                    <a:pt x="2675" y="704"/>
                    <a:pt x="2614" y="704"/>
                    <a:pt x="2584" y="674"/>
                  </a:cubicBezTo>
                  <a:cubicBezTo>
                    <a:pt x="1915" y="431"/>
                    <a:pt x="1155" y="431"/>
                    <a:pt x="517" y="127"/>
                  </a:cubicBezTo>
                  <a:cubicBezTo>
                    <a:pt x="434" y="85"/>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798150" y="4480600"/>
              <a:ext cx="20550" cy="72225"/>
            </a:xfrm>
            <a:custGeom>
              <a:rect b="b" l="l" r="r" t="t"/>
              <a:pathLst>
                <a:path extrusionOk="0" h="2889" w="822">
                  <a:moveTo>
                    <a:pt x="821" y="0"/>
                  </a:moveTo>
                  <a:lnTo>
                    <a:pt x="821" y="0"/>
                  </a:lnTo>
                  <a:cubicBezTo>
                    <a:pt x="122" y="760"/>
                    <a:pt x="1" y="2067"/>
                    <a:pt x="548" y="2888"/>
                  </a:cubicBezTo>
                  <a:cubicBezTo>
                    <a:pt x="578" y="1855"/>
                    <a:pt x="791" y="973"/>
                    <a:pt x="8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804225" y="4582425"/>
              <a:ext cx="15225" cy="28150"/>
            </a:xfrm>
            <a:custGeom>
              <a:rect b="b" l="l" r="r" t="t"/>
              <a:pathLst>
                <a:path extrusionOk="0" h="1126" w="609">
                  <a:moveTo>
                    <a:pt x="518" y="0"/>
                  </a:moveTo>
                  <a:cubicBezTo>
                    <a:pt x="457" y="0"/>
                    <a:pt x="396" y="31"/>
                    <a:pt x="335" y="61"/>
                  </a:cubicBezTo>
                  <a:cubicBezTo>
                    <a:pt x="1" y="365"/>
                    <a:pt x="1" y="821"/>
                    <a:pt x="396" y="1125"/>
                  </a:cubicBezTo>
                  <a:cubicBezTo>
                    <a:pt x="518" y="821"/>
                    <a:pt x="426" y="487"/>
                    <a:pt x="578" y="183"/>
                  </a:cubicBezTo>
                  <a:cubicBezTo>
                    <a:pt x="578" y="122"/>
                    <a:pt x="609" y="31"/>
                    <a:pt x="5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774600" y="4548225"/>
              <a:ext cx="25850" cy="18275"/>
            </a:xfrm>
            <a:custGeom>
              <a:rect b="b" l="l" r="r" t="t"/>
              <a:pathLst>
                <a:path extrusionOk="0" h="731" w="1034">
                  <a:moveTo>
                    <a:pt x="177" y="1"/>
                  </a:moveTo>
                  <a:cubicBezTo>
                    <a:pt x="112" y="1"/>
                    <a:pt x="51" y="41"/>
                    <a:pt x="31" y="122"/>
                  </a:cubicBezTo>
                  <a:cubicBezTo>
                    <a:pt x="0" y="213"/>
                    <a:pt x="31" y="305"/>
                    <a:pt x="122" y="365"/>
                  </a:cubicBezTo>
                  <a:cubicBezTo>
                    <a:pt x="396" y="517"/>
                    <a:pt x="669" y="700"/>
                    <a:pt x="1034" y="730"/>
                  </a:cubicBezTo>
                  <a:cubicBezTo>
                    <a:pt x="882" y="335"/>
                    <a:pt x="578" y="183"/>
                    <a:pt x="274" y="31"/>
                  </a:cubicBezTo>
                  <a:cubicBezTo>
                    <a:pt x="244" y="11"/>
                    <a:pt x="210"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a:off x="839200" y="4555075"/>
              <a:ext cx="29650" cy="13000"/>
            </a:xfrm>
            <a:custGeom>
              <a:rect b="b" l="l" r="r" t="t"/>
              <a:pathLst>
                <a:path extrusionOk="0" h="520" w="1186">
                  <a:moveTo>
                    <a:pt x="1185" y="0"/>
                  </a:moveTo>
                  <a:cubicBezTo>
                    <a:pt x="699" y="0"/>
                    <a:pt x="334" y="243"/>
                    <a:pt x="0" y="517"/>
                  </a:cubicBezTo>
                  <a:cubicBezTo>
                    <a:pt x="25" y="519"/>
                    <a:pt x="50" y="519"/>
                    <a:pt x="74" y="519"/>
                  </a:cubicBezTo>
                  <a:cubicBezTo>
                    <a:pt x="524" y="519"/>
                    <a:pt x="868" y="260"/>
                    <a:pt x="1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15"/>
          <p:cNvGrpSpPr/>
          <p:nvPr/>
        </p:nvGrpSpPr>
        <p:grpSpPr>
          <a:xfrm rot="-368094">
            <a:off x="1031767" y="-101511"/>
            <a:ext cx="840615" cy="742272"/>
            <a:chOff x="6101450" y="822425"/>
            <a:chExt cx="953675" cy="842200"/>
          </a:xfrm>
        </p:grpSpPr>
        <p:sp>
          <p:nvSpPr>
            <p:cNvPr id="178" name="Google Shape;178;p15"/>
            <p:cNvSpPr/>
            <p:nvPr/>
          </p:nvSpPr>
          <p:spPr>
            <a:xfrm>
              <a:off x="6101450" y="822425"/>
              <a:ext cx="953675" cy="842200"/>
            </a:xfrm>
            <a:custGeom>
              <a:rect b="b" l="l" r="r" t="t"/>
              <a:pathLst>
                <a:path extrusionOk="0" h="33688" w="38147">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6510275" y="884800"/>
              <a:ext cx="38775" cy="401250"/>
            </a:xfrm>
            <a:custGeom>
              <a:rect b="b" l="l" r="r" t="t"/>
              <a:pathLst>
                <a:path extrusionOk="0" h="16050" w="1551">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6596125" y="887850"/>
              <a:ext cx="50175" cy="264450"/>
            </a:xfrm>
            <a:custGeom>
              <a:rect b="b" l="l" r="r" t="t"/>
              <a:pathLst>
                <a:path extrusionOk="0" h="10578" w="2007">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6330175" y="1001825"/>
              <a:ext cx="32700" cy="220400"/>
            </a:xfrm>
            <a:custGeom>
              <a:rect b="b" l="l" r="r" t="t"/>
              <a:pathLst>
                <a:path extrusionOk="0" h="8816" w="1308">
                  <a:moveTo>
                    <a:pt x="547" y="1"/>
                  </a:moveTo>
                  <a:cubicBezTo>
                    <a:pt x="274" y="2979"/>
                    <a:pt x="0" y="5958"/>
                    <a:pt x="1307" y="8815"/>
                  </a:cubicBezTo>
                  <a:cubicBezTo>
                    <a:pt x="821" y="5897"/>
                    <a:pt x="699" y="2949"/>
                    <a:pt x="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6537625" y="1064125"/>
              <a:ext cx="19025" cy="160375"/>
            </a:xfrm>
            <a:custGeom>
              <a:rect b="b" l="l" r="r" t="t"/>
              <a:pathLst>
                <a:path extrusionOk="0" h="6415" w="761">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a:off x="6267100" y="1053500"/>
              <a:ext cx="18250" cy="91975"/>
            </a:xfrm>
            <a:custGeom>
              <a:rect b="b" l="l" r="r" t="t"/>
              <a:pathLst>
                <a:path extrusionOk="0" h="3679" w="73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6792950" y="1002575"/>
              <a:ext cx="9900" cy="70700"/>
            </a:xfrm>
            <a:custGeom>
              <a:rect b="b" l="l" r="r" t="t"/>
              <a:pathLst>
                <a:path extrusionOk="0" h="2828" w="396">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6823350" y="992700"/>
              <a:ext cx="10650" cy="37275"/>
            </a:xfrm>
            <a:custGeom>
              <a:rect b="b" l="l" r="r" t="t"/>
              <a:pathLst>
                <a:path extrusionOk="0" h="1491" w="426">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6656175" y="1011700"/>
              <a:ext cx="9900" cy="31175"/>
            </a:xfrm>
            <a:custGeom>
              <a:rect b="b" l="l" r="r" t="t"/>
              <a:pathLst>
                <a:path extrusionOk="0" h="1247" w="396">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6840050" y="1028425"/>
              <a:ext cx="7625" cy="25100"/>
            </a:xfrm>
            <a:custGeom>
              <a:rect b="b" l="l" r="r" t="t"/>
              <a:pathLst>
                <a:path extrusionOk="0" h="1004" w="305">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6300525" y="1227850"/>
              <a:ext cx="35000" cy="68075"/>
            </a:xfrm>
            <a:custGeom>
              <a:rect b="b" l="l" r="r" t="t"/>
              <a:pathLst>
                <a:path extrusionOk="0" h="2723" w="140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5"/>
          <p:cNvGrpSpPr/>
          <p:nvPr/>
        </p:nvGrpSpPr>
        <p:grpSpPr>
          <a:xfrm>
            <a:off x="8430893" y="1540989"/>
            <a:ext cx="489864" cy="413228"/>
            <a:chOff x="2188750" y="2161800"/>
            <a:chExt cx="230275" cy="194250"/>
          </a:xfrm>
        </p:grpSpPr>
        <p:sp>
          <p:nvSpPr>
            <p:cNvPr id="190" name="Google Shape;190;p15"/>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5"/>
          <p:cNvGrpSpPr/>
          <p:nvPr/>
        </p:nvGrpSpPr>
        <p:grpSpPr>
          <a:xfrm>
            <a:off x="4790018" y="4416939"/>
            <a:ext cx="489864" cy="413228"/>
            <a:chOff x="2188750" y="2161800"/>
            <a:chExt cx="230275" cy="194250"/>
          </a:xfrm>
        </p:grpSpPr>
        <p:sp>
          <p:nvSpPr>
            <p:cNvPr id="195" name="Google Shape;195;p15"/>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15"/>
          <p:cNvGrpSpPr/>
          <p:nvPr/>
        </p:nvGrpSpPr>
        <p:grpSpPr>
          <a:xfrm>
            <a:off x="4006906" y="270314"/>
            <a:ext cx="489864" cy="413228"/>
            <a:chOff x="2188750" y="2161800"/>
            <a:chExt cx="230275" cy="194250"/>
          </a:xfrm>
        </p:grpSpPr>
        <p:sp>
          <p:nvSpPr>
            <p:cNvPr id="200" name="Google Shape;200;p15"/>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15"/>
          <p:cNvGrpSpPr/>
          <p:nvPr/>
        </p:nvGrpSpPr>
        <p:grpSpPr>
          <a:xfrm rot="-1682004">
            <a:off x="6787584" y="483427"/>
            <a:ext cx="1022880" cy="704796"/>
            <a:chOff x="938725" y="2167075"/>
            <a:chExt cx="1022850" cy="704775"/>
          </a:xfrm>
        </p:grpSpPr>
        <p:sp>
          <p:nvSpPr>
            <p:cNvPr id="205" name="Google Shape;205;p15"/>
            <p:cNvSpPr/>
            <p:nvPr/>
          </p:nvSpPr>
          <p:spPr>
            <a:xfrm>
              <a:off x="938725" y="2167075"/>
              <a:ext cx="1022850" cy="704775"/>
            </a:xfrm>
            <a:custGeom>
              <a:rect b="b" l="l" r="r" t="t"/>
              <a:pathLst>
                <a:path extrusionOk="0" h="28191" w="40914">
                  <a:moveTo>
                    <a:pt x="25173" y="1183"/>
                  </a:moveTo>
                  <a:cubicBezTo>
                    <a:pt x="25541" y="1183"/>
                    <a:pt x="25915" y="1282"/>
                    <a:pt x="26141" y="1476"/>
                  </a:cubicBezTo>
                  <a:cubicBezTo>
                    <a:pt x="26293" y="1628"/>
                    <a:pt x="26536" y="1750"/>
                    <a:pt x="26445" y="1993"/>
                  </a:cubicBezTo>
                  <a:cubicBezTo>
                    <a:pt x="26354" y="2267"/>
                    <a:pt x="26141" y="2449"/>
                    <a:pt x="25837" y="2479"/>
                  </a:cubicBezTo>
                  <a:cubicBezTo>
                    <a:pt x="25757" y="2488"/>
                    <a:pt x="25677" y="2492"/>
                    <a:pt x="25601" y="2492"/>
                  </a:cubicBezTo>
                  <a:cubicBezTo>
                    <a:pt x="25416" y="2492"/>
                    <a:pt x="25254" y="2470"/>
                    <a:pt x="25168" y="2449"/>
                  </a:cubicBezTo>
                  <a:cubicBezTo>
                    <a:pt x="24682" y="2327"/>
                    <a:pt x="24378" y="2175"/>
                    <a:pt x="24226" y="1811"/>
                  </a:cubicBezTo>
                  <a:cubicBezTo>
                    <a:pt x="24165" y="1659"/>
                    <a:pt x="24135" y="1537"/>
                    <a:pt x="24317" y="1416"/>
                  </a:cubicBezTo>
                  <a:cubicBezTo>
                    <a:pt x="24531" y="1259"/>
                    <a:pt x="24850" y="1183"/>
                    <a:pt x="25173" y="1183"/>
                  </a:cubicBezTo>
                  <a:close/>
                  <a:moveTo>
                    <a:pt x="29450" y="3235"/>
                  </a:moveTo>
                  <a:cubicBezTo>
                    <a:pt x="29604" y="3235"/>
                    <a:pt x="29758" y="3270"/>
                    <a:pt x="29758" y="3543"/>
                  </a:cubicBezTo>
                  <a:cubicBezTo>
                    <a:pt x="29758" y="3847"/>
                    <a:pt x="29637" y="4090"/>
                    <a:pt x="29302" y="4090"/>
                  </a:cubicBezTo>
                  <a:cubicBezTo>
                    <a:pt x="29265" y="4093"/>
                    <a:pt x="29228" y="4094"/>
                    <a:pt x="29192" y="4094"/>
                  </a:cubicBezTo>
                  <a:cubicBezTo>
                    <a:pt x="28728" y="4094"/>
                    <a:pt x="28362" y="3916"/>
                    <a:pt x="27995" y="3634"/>
                  </a:cubicBezTo>
                  <a:cubicBezTo>
                    <a:pt x="28360" y="3270"/>
                    <a:pt x="28846" y="3270"/>
                    <a:pt x="29302" y="3239"/>
                  </a:cubicBezTo>
                  <a:cubicBezTo>
                    <a:pt x="29348" y="3239"/>
                    <a:pt x="29399" y="3235"/>
                    <a:pt x="29450" y="3235"/>
                  </a:cubicBezTo>
                  <a:close/>
                  <a:moveTo>
                    <a:pt x="27412" y="2263"/>
                  </a:moveTo>
                  <a:cubicBezTo>
                    <a:pt x="27646" y="2263"/>
                    <a:pt x="27890" y="2305"/>
                    <a:pt x="28132" y="2305"/>
                  </a:cubicBezTo>
                  <a:cubicBezTo>
                    <a:pt x="28188" y="2305"/>
                    <a:pt x="28244" y="2303"/>
                    <a:pt x="28299" y="2297"/>
                  </a:cubicBezTo>
                  <a:cubicBezTo>
                    <a:pt x="28542" y="2297"/>
                    <a:pt x="28542" y="2571"/>
                    <a:pt x="28603" y="2753"/>
                  </a:cubicBezTo>
                  <a:cubicBezTo>
                    <a:pt x="28664" y="2935"/>
                    <a:pt x="28482" y="2935"/>
                    <a:pt x="28390" y="2966"/>
                  </a:cubicBezTo>
                  <a:cubicBezTo>
                    <a:pt x="27995" y="3118"/>
                    <a:pt x="27752" y="3452"/>
                    <a:pt x="27539" y="3786"/>
                  </a:cubicBezTo>
                  <a:cubicBezTo>
                    <a:pt x="27496" y="3895"/>
                    <a:pt x="27453" y="3910"/>
                    <a:pt x="27398" y="3910"/>
                  </a:cubicBezTo>
                  <a:cubicBezTo>
                    <a:pt x="27376" y="3910"/>
                    <a:pt x="27353" y="3908"/>
                    <a:pt x="27327" y="3908"/>
                  </a:cubicBezTo>
                  <a:cubicBezTo>
                    <a:pt x="26506" y="3908"/>
                    <a:pt x="25716" y="3969"/>
                    <a:pt x="24865" y="4151"/>
                  </a:cubicBezTo>
                  <a:cubicBezTo>
                    <a:pt x="25108" y="3756"/>
                    <a:pt x="25320" y="3422"/>
                    <a:pt x="25503" y="3087"/>
                  </a:cubicBezTo>
                  <a:cubicBezTo>
                    <a:pt x="25594" y="2935"/>
                    <a:pt x="25716" y="2935"/>
                    <a:pt x="25837" y="2935"/>
                  </a:cubicBezTo>
                  <a:cubicBezTo>
                    <a:pt x="26111" y="2935"/>
                    <a:pt x="26384" y="2875"/>
                    <a:pt x="26567" y="2662"/>
                  </a:cubicBezTo>
                  <a:cubicBezTo>
                    <a:pt x="26816" y="2334"/>
                    <a:pt x="27106" y="2263"/>
                    <a:pt x="27412" y="2263"/>
                  </a:cubicBezTo>
                  <a:close/>
                  <a:moveTo>
                    <a:pt x="25100" y="2845"/>
                  </a:moveTo>
                  <a:cubicBezTo>
                    <a:pt x="25128" y="2845"/>
                    <a:pt x="25160" y="2855"/>
                    <a:pt x="25199" y="2875"/>
                  </a:cubicBezTo>
                  <a:cubicBezTo>
                    <a:pt x="25351" y="2966"/>
                    <a:pt x="25229" y="3057"/>
                    <a:pt x="25199" y="3118"/>
                  </a:cubicBezTo>
                  <a:cubicBezTo>
                    <a:pt x="25017" y="3452"/>
                    <a:pt x="24804" y="3786"/>
                    <a:pt x="24621" y="4121"/>
                  </a:cubicBezTo>
                  <a:cubicBezTo>
                    <a:pt x="24469" y="4364"/>
                    <a:pt x="24226" y="4333"/>
                    <a:pt x="23983" y="4394"/>
                  </a:cubicBezTo>
                  <a:cubicBezTo>
                    <a:pt x="24348" y="3938"/>
                    <a:pt x="24713" y="3513"/>
                    <a:pt x="24956" y="2996"/>
                  </a:cubicBezTo>
                  <a:cubicBezTo>
                    <a:pt x="24997" y="2892"/>
                    <a:pt x="25039" y="2845"/>
                    <a:pt x="25100" y="2845"/>
                  </a:cubicBezTo>
                  <a:close/>
                  <a:moveTo>
                    <a:pt x="23856" y="940"/>
                  </a:moveTo>
                  <a:cubicBezTo>
                    <a:pt x="23967" y="940"/>
                    <a:pt x="24080" y="954"/>
                    <a:pt x="24196" y="990"/>
                  </a:cubicBezTo>
                  <a:cubicBezTo>
                    <a:pt x="23558" y="1476"/>
                    <a:pt x="23679" y="2297"/>
                    <a:pt x="24500" y="2662"/>
                  </a:cubicBezTo>
                  <a:cubicBezTo>
                    <a:pt x="24925" y="2844"/>
                    <a:pt x="24804" y="2966"/>
                    <a:pt x="24591" y="3178"/>
                  </a:cubicBezTo>
                  <a:cubicBezTo>
                    <a:pt x="24196" y="3634"/>
                    <a:pt x="23801" y="4060"/>
                    <a:pt x="23406" y="4516"/>
                  </a:cubicBezTo>
                  <a:cubicBezTo>
                    <a:pt x="23284" y="4637"/>
                    <a:pt x="23132" y="4698"/>
                    <a:pt x="22980" y="4729"/>
                  </a:cubicBezTo>
                  <a:cubicBezTo>
                    <a:pt x="22585" y="4881"/>
                    <a:pt x="22190" y="5002"/>
                    <a:pt x="21703" y="5154"/>
                  </a:cubicBezTo>
                  <a:cubicBezTo>
                    <a:pt x="22099" y="4090"/>
                    <a:pt x="22311" y="3026"/>
                    <a:pt x="22706" y="2023"/>
                  </a:cubicBezTo>
                  <a:cubicBezTo>
                    <a:pt x="22828" y="1780"/>
                    <a:pt x="22980" y="1567"/>
                    <a:pt x="22950" y="1294"/>
                  </a:cubicBezTo>
                  <a:cubicBezTo>
                    <a:pt x="22950" y="1142"/>
                    <a:pt x="23010" y="1142"/>
                    <a:pt x="23102" y="1112"/>
                  </a:cubicBezTo>
                  <a:cubicBezTo>
                    <a:pt x="23338" y="1026"/>
                    <a:pt x="23590" y="940"/>
                    <a:pt x="23856" y="940"/>
                  </a:cubicBezTo>
                  <a:close/>
                  <a:moveTo>
                    <a:pt x="31542" y="4162"/>
                  </a:moveTo>
                  <a:cubicBezTo>
                    <a:pt x="31667" y="4162"/>
                    <a:pt x="31792" y="4176"/>
                    <a:pt x="31916" y="4212"/>
                  </a:cubicBezTo>
                  <a:cubicBezTo>
                    <a:pt x="32281" y="4303"/>
                    <a:pt x="32494" y="4637"/>
                    <a:pt x="32403" y="5033"/>
                  </a:cubicBezTo>
                  <a:cubicBezTo>
                    <a:pt x="32403" y="5120"/>
                    <a:pt x="32371" y="5191"/>
                    <a:pt x="32298" y="5191"/>
                  </a:cubicBezTo>
                  <a:cubicBezTo>
                    <a:pt x="32269" y="5191"/>
                    <a:pt x="32233" y="5180"/>
                    <a:pt x="32190" y="5154"/>
                  </a:cubicBezTo>
                  <a:cubicBezTo>
                    <a:pt x="31856" y="5002"/>
                    <a:pt x="31521" y="4850"/>
                    <a:pt x="31187" y="4698"/>
                  </a:cubicBezTo>
                  <a:cubicBezTo>
                    <a:pt x="31065" y="4637"/>
                    <a:pt x="31004" y="4546"/>
                    <a:pt x="31004" y="4394"/>
                  </a:cubicBezTo>
                  <a:cubicBezTo>
                    <a:pt x="31035" y="4273"/>
                    <a:pt x="31156" y="4182"/>
                    <a:pt x="31278" y="4182"/>
                  </a:cubicBezTo>
                  <a:cubicBezTo>
                    <a:pt x="31366" y="4169"/>
                    <a:pt x="31454" y="4162"/>
                    <a:pt x="31542" y="4162"/>
                  </a:cubicBezTo>
                  <a:close/>
                  <a:moveTo>
                    <a:pt x="22646" y="1476"/>
                  </a:moveTo>
                  <a:lnTo>
                    <a:pt x="22646" y="1476"/>
                  </a:lnTo>
                  <a:cubicBezTo>
                    <a:pt x="22402" y="2084"/>
                    <a:pt x="22129" y="2662"/>
                    <a:pt x="21886" y="3270"/>
                  </a:cubicBezTo>
                  <a:cubicBezTo>
                    <a:pt x="21703" y="3756"/>
                    <a:pt x="21551" y="4242"/>
                    <a:pt x="21582" y="4759"/>
                  </a:cubicBezTo>
                  <a:cubicBezTo>
                    <a:pt x="21582" y="5215"/>
                    <a:pt x="21339" y="5397"/>
                    <a:pt x="20913" y="5428"/>
                  </a:cubicBezTo>
                  <a:cubicBezTo>
                    <a:pt x="20852" y="4182"/>
                    <a:pt x="21278" y="3087"/>
                    <a:pt x="21825" y="2023"/>
                  </a:cubicBezTo>
                  <a:cubicBezTo>
                    <a:pt x="22099" y="1537"/>
                    <a:pt x="22099" y="1537"/>
                    <a:pt x="22646" y="1476"/>
                  </a:cubicBezTo>
                  <a:close/>
                  <a:moveTo>
                    <a:pt x="12391" y="4452"/>
                  </a:moveTo>
                  <a:cubicBezTo>
                    <a:pt x="12484" y="4452"/>
                    <a:pt x="12579" y="4463"/>
                    <a:pt x="12676" y="4485"/>
                  </a:cubicBezTo>
                  <a:cubicBezTo>
                    <a:pt x="12858" y="4546"/>
                    <a:pt x="12949" y="4607"/>
                    <a:pt x="12980" y="4789"/>
                  </a:cubicBezTo>
                  <a:cubicBezTo>
                    <a:pt x="13008" y="5241"/>
                    <a:pt x="12433" y="5772"/>
                    <a:pt x="11937" y="5772"/>
                  </a:cubicBezTo>
                  <a:cubicBezTo>
                    <a:pt x="11899" y="5772"/>
                    <a:pt x="11861" y="5769"/>
                    <a:pt x="11825" y="5762"/>
                  </a:cubicBezTo>
                  <a:cubicBezTo>
                    <a:pt x="11642" y="5671"/>
                    <a:pt x="11430" y="5580"/>
                    <a:pt x="11369" y="5337"/>
                  </a:cubicBezTo>
                  <a:cubicBezTo>
                    <a:pt x="11308" y="5093"/>
                    <a:pt x="11460" y="4941"/>
                    <a:pt x="11612" y="4789"/>
                  </a:cubicBezTo>
                  <a:cubicBezTo>
                    <a:pt x="11841" y="4560"/>
                    <a:pt x="12106" y="4452"/>
                    <a:pt x="12391" y="4452"/>
                  </a:cubicBezTo>
                  <a:close/>
                  <a:moveTo>
                    <a:pt x="14683" y="5061"/>
                  </a:moveTo>
                  <a:cubicBezTo>
                    <a:pt x="14693" y="5061"/>
                    <a:pt x="14703" y="5062"/>
                    <a:pt x="14712" y="5063"/>
                  </a:cubicBezTo>
                  <a:cubicBezTo>
                    <a:pt x="15047" y="5154"/>
                    <a:pt x="15290" y="5549"/>
                    <a:pt x="15199" y="5884"/>
                  </a:cubicBezTo>
                  <a:cubicBezTo>
                    <a:pt x="15122" y="6189"/>
                    <a:pt x="14791" y="6430"/>
                    <a:pt x="14454" y="6430"/>
                  </a:cubicBezTo>
                  <a:cubicBezTo>
                    <a:pt x="14388" y="6430"/>
                    <a:pt x="14321" y="6420"/>
                    <a:pt x="14256" y="6400"/>
                  </a:cubicBezTo>
                  <a:cubicBezTo>
                    <a:pt x="13952" y="6309"/>
                    <a:pt x="13800" y="6036"/>
                    <a:pt x="13892" y="5701"/>
                  </a:cubicBezTo>
                  <a:cubicBezTo>
                    <a:pt x="13979" y="5409"/>
                    <a:pt x="14432" y="5061"/>
                    <a:pt x="14683" y="5061"/>
                  </a:cubicBezTo>
                  <a:close/>
                  <a:moveTo>
                    <a:pt x="19971" y="595"/>
                  </a:moveTo>
                  <a:cubicBezTo>
                    <a:pt x="20640" y="868"/>
                    <a:pt x="21278" y="1112"/>
                    <a:pt x="21977" y="1355"/>
                  </a:cubicBezTo>
                  <a:cubicBezTo>
                    <a:pt x="21764" y="1689"/>
                    <a:pt x="21582" y="1993"/>
                    <a:pt x="21399" y="2297"/>
                  </a:cubicBezTo>
                  <a:cubicBezTo>
                    <a:pt x="20822" y="3239"/>
                    <a:pt x="20518" y="4273"/>
                    <a:pt x="20548" y="5397"/>
                  </a:cubicBezTo>
                  <a:cubicBezTo>
                    <a:pt x="20548" y="5549"/>
                    <a:pt x="20548" y="5641"/>
                    <a:pt x="20366" y="5701"/>
                  </a:cubicBezTo>
                  <a:cubicBezTo>
                    <a:pt x="19545" y="6066"/>
                    <a:pt x="18785" y="6522"/>
                    <a:pt x="18056" y="6948"/>
                  </a:cubicBezTo>
                  <a:cubicBezTo>
                    <a:pt x="18086" y="5185"/>
                    <a:pt x="18117" y="3422"/>
                    <a:pt x="17083" y="1811"/>
                  </a:cubicBezTo>
                  <a:cubicBezTo>
                    <a:pt x="17158" y="1807"/>
                    <a:pt x="17234" y="1805"/>
                    <a:pt x="17311" y="1805"/>
                  </a:cubicBezTo>
                  <a:cubicBezTo>
                    <a:pt x="17796" y="1805"/>
                    <a:pt x="18317" y="1880"/>
                    <a:pt x="18816" y="1932"/>
                  </a:cubicBezTo>
                  <a:cubicBezTo>
                    <a:pt x="19181" y="1993"/>
                    <a:pt x="19545" y="2023"/>
                    <a:pt x="19910" y="2054"/>
                  </a:cubicBezTo>
                  <a:cubicBezTo>
                    <a:pt x="19936" y="2056"/>
                    <a:pt x="19960" y="2058"/>
                    <a:pt x="19983" y="2058"/>
                  </a:cubicBezTo>
                  <a:cubicBezTo>
                    <a:pt x="20238" y="2058"/>
                    <a:pt x="20358" y="1907"/>
                    <a:pt x="20275" y="1628"/>
                  </a:cubicBezTo>
                  <a:cubicBezTo>
                    <a:pt x="20184" y="1294"/>
                    <a:pt x="20062" y="960"/>
                    <a:pt x="19971" y="595"/>
                  </a:cubicBezTo>
                  <a:close/>
                  <a:moveTo>
                    <a:pt x="32859" y="5397"/>
                  </a:moveTo>
                  <a:cubicBezTo>
                    <a:pt x="33375" y="5519"/>
                    <a:pt x="33922" y="5610"/>
                    <a:pt x="34500" y="5732"/>
                  </a:cubicBezTo>
                  <a:cubicBezTo>
                    <a:pt x="34378" y="5944"/>
                    <a:pt x="34196" y="6127"/>
                    <a:pt x="34439" y="6340"/>
                  </a:cubicBezTo>
                  <a:cubicBezTo>
                    <a:pt x="34774" y="6461"/>
                    <a:pt x="35169" y="6370"/>
                    <a:pt x="35533" y="6552"/>
                  </a:cubicBezTo>
                  <a:cubicBezTo>
                    <a:pt x="35477" y="6797"/>
                    <a:pt x="35385" y="6949"/>
                    <a:pt x="35244" y="6949"/>
                  </a:cubicBezTo>
                  <a:cubicBezTo>
                    <a:pt x="35158" y="6949"/>
                    <a:pt x="35052" y="6892"/>
                    <a:pt x="34926" y="6765"/>
                  </a:cubicBezTo>
                  <a:cubicBezTo>
                    <a:pt x="34774" y="6644"/>
                    <a:pt x="34591" y="6552"/>
                    <a:pt x="34409" y="6431"/>
                  </a:cubicBezTo>
                  <a:cubicBezTo>
                    <a:pt x="33862" y="6127"/>
                    <a:pt x="33345" y="5792"/>
                    <a:pt x="32828" y="5489"/>
                  </a:cubicBezTo>
                  <a:cubicBezTo>
                    <a:pt x="32828" y="5458"/>
                    <a:pt x="32828" y="5428"/>
                    <a:pt x="32859" y="5397"/>
                  </a:cubicBezTo>
                  <a:close/>
                  <a:moveTo>
                    <a:pt x="17253" y="2862"/>
                  </a:moveTo>
                  <a:cubicBezTo>
                    <a:pt x="17497" y="2862"/>
                    <a:pt x="17525" y="2989"/>
                    <a:pt x="17570" y="3452"/>
                  </a:cubicBezTo>
                  <a:cubicBezTo>
                    <a:pt x="17661" y="4607"/>
                    <a:pt x="17934" y="5792"/>
                    <a:pt x="17600" y="7008"/>
                  </a:cubicBezTo>
                  <a:cubicBezTo>
                    <a:pt x="17539" y="7282"/>
                    <a:pt x="17539" y="7282"/>
                    <a:pt x="17235" y="7434"/>
                  </a:cubicBezTo>
                  <a:cubicBezTo>
                    <a:pt x="17509" y="5884"/>
                    <a:pt x="17570" y="4364"/>
                    <a:pt x="16870" y="2905"/>
                  </a:cubicBezTo>
                  <a:cubicBezTo>
                    <a:pt x="17037" y="2880"/>
                    <a:pt x="17160" y="2862"/>
                    <a:pt x="17253" y="2862"/>
                  </a:cubicBezTo>
                  <a:close/>
                  <a:moveTo>
                    <a:pt x="36015" y="7445"/>
                  </a:moveTo>
                  <a:cubicBezTo>
                    <a:pt x="36489" y="7445"/>
                    <a:pt x="36725" y="7725"/>
                    <a:pt x="36962" y="8619"/>
                  </a:cubicBezTo>
                  <a:cubicBezTo>
                    <a:pt x="36506" y="8194"/>
                    <a:pt x="36141" y="7829"/>
                    <a:pt x="35777" y="7464"/>
                  </a:cubicBezTo>
                  <a:cubicBezTo>
                    <a:pt x="35863" y="7452"/>
                    <a:pt x="35942" y="7445"/>
                    <a:pt x="36015" y="7445"/>
                  </a:cubicBezTo>
                  <a:close/>
                  <a:moveTo>
                    <a:pt x="14378" y="2571"/>
                  </a:moveTo>
                  <a:cubicBezTo>
                    <a:pt x="14530" y="2753"/>
                    <a:pt x="14621" y="2935"/>
                    <a:pt x="14773" y="3118"/>
                  </a:cubicBezTo>
                  <a:cubicBezTo>
                    <a:pt x="14876" y="3255"/>
                    <a:pt x="15008" y="3353"/>
                    <a:pt x="15136" y="3353"/>
                  </a:cubicBezTo>
                  <a:cubicBezTo>
                    <a:pt x="15235" y="3353"/>
                    <a:pt x="15332" y="3294"/>
                    <a:pt x="15411" y="3148"/>
                  </a:cubicBezTo>
                  <a:cubicBezTo>
                    <a:pt x="15568" y="2870"/>
                    <a:pt x="15774" y="2811"/>
                    <a:pt x="15990" y="2811"/>
                  </a:cubicBezTo>
                  <a:cubicBezTo>
                    <a:pt x="16152" y="2811"/>
                    <a:pt x="16319" y="2844"/>
                    <a:pt x="16475" y="2844"/>
                  </a:cubicBezTo>
                  <a:cubicBezTo>
                    <a:pt x="16627" y="2875"/>
                    <a:pt x="16658" y="2996"/>
                    <a:pt x="16688" y="3087"/>
                  </a:cubicBezTo>
                  <a:cubicBezTo>
                    <a:pt x="16870" y="3391"/>
                    <a:pt x="16931" y="3726"/>
                    <a:pt x="16962" y="4060"/>
                  </a:cubicBezTo>
                  <a:cubicBezTo>
                    <a:pt x="17083" y="5306"/>
                    <a:pt x="16992" y="6522"/>
                    <a:pt x="16718" y="7707"/>
                  </a:cubicBezTo>
                  <a:cubicBezTo>
                    <a:pt x="16718" y="7768"/>
                    <a:pt x="16688" y="7859"/>
                    <a:pt x="16627" y="7890"/>
                  </a:cubicBezTo>
                  <a:cubicBezTo>
                    <a:pt x="16293" y="8163"/>
                    <a:pt x="15959" y="8437"/>
                    <a:pt x="15563" y="8741"/>
                  </a:cubicBezTo>
                  <a:cubicBezTo>
                    <a:pt x="15533" y="7981"/>
                    <a:pt x="15624" y="7282"/>
                    <a:pt x="15442" y="6613"/>
                  </a:cubicBezTo>
                  <a:cubicBezTo>
                    <a:pt x="15411" y="6492"/>
                    <a:pt x="15472" y="6400"/>
                    <a:pt x="15533" y="6340"/>
                  </a:cubicBezTo>
                  <a:cubicBezTo>
                    <a:pt x="15807" y="5944"/>
                    <a:pt x="15837" y="5519"/>
                    <a:pt x="15563" y="5124"/>
                  </a:cubicBezTo>
                  <a:cubicBezTo>
                    <a:pt x="15370" y="4786"/>
                    <a:pt x="15062" y="4639"/>
                    <a:pt x="14714" y="4639"/>
                  </a:cubicBezTo>
                  <a:cubicBezTo>
                    <a:pt x="14625" y="4639"/>
                    <a:pt x="14532" y="4649"/>
                    <a:pt x="14439" y="4668"/>
                  </a:cubicBezTo>
                  <a:cubicBezTo>
                    <a:pt x="14287" y="4668"/>
                    <a:pt x="14165" y="4698"/>
                    <a:pt x="13922" y="4759"/>
                  </a:cubicBezTo>
                  <a:cubicBezTo>
                    <a:pt x="14104" y="4820"/>
                    <a:pt x="14196" y="4850"/>
                    <a:pt x="14378" y="4911"/>
                  </a:cubicBezTo>
                  <a:cubicBezTo>
                    <a:pt x="13831" y="5154"/>
                    <a:pt x="13557" y="5519"/>
                    <a:pt x="13588" y="6066"/>
                  </a:cubicBezTo>
                  <a:cubicBezTo>
                    <a:pt x="13588" y="6188"/>
                    <a:pt x="13436" y="6157"/>
                    <a:pt x="13345" y="6188"/>
                  </a:cubicBezTo>
                  <a:cubicBezTo>
                    <a:pt x="11825" y="6522"/>
                    <a:pt x="10883" y="7555"/>
                    <a:pt x="10062" y="8771"/>
                  </a:cubicBezTo>
                  <a:cubicBezTo>
                    <a:pt x="10001" y="8873"/>
                    <a:pt x="9967" y="9044"/>
                    <a:pt x="9878" y="9044"/>
                  </a:cubicBezTo>
                  <a:cubicBezTo>
                    <a:pt x="9834" y="9044"/>
                    <a:pt x="9777" y="9003"/>
                    <a:pt x="9697" y="8893"/>
                  </a:cubicBezTo>
                  <a:cubicBezTo>
                    <a:pt x="9666" y="8879"/>
                    <a:pt x="9634" y="8874"/>
                    <a:pt x="9601" y="8874"/>
                  </a:cubicBezTo>
                  <a:cubicBezTo>
                    <a:pt x="9457" y="8874"/>
                    <a:pt x="9310" y="8985"/>
                    <a:pt x="9216" y="8985"/>
                  </a:cubicBezTo>
                  <a:cubicBezTo>
                    <a:pt x="9190" y="8985"/>
                    <a:pt x="9167" y="8976"/>
                    <a:pt x="9150" y="8954"/>
                  </a:cubicBezTo>
                  <a:cubicBezTo>
                    <a:pt x="9028" y="8771"/>
                    <a:pt x="9120" y="8467"/>
                    <a:pt x="9150" y="8224"/>
                  </a:cubicBezTo>
                  <a:cubicBezTo>
                    <a:pt x="9211" y="7616"/>
                    <a:pt x="9424" y="7069"/>
                    <a:pt x="9606" y="6522"/>
                  </a:cubicBezTo>
                  <a:cubicBezTo>
                    <a:pt x="9633" y="6413"/>
                    <a:pt x="9636" y="6304"/>
                    <a:pt x="9788" y="6304"/>
                  </a:cubicBezTo>
                  <a:cubicBezTo>
                    <a:pt x="9806" y="6304"/>
                    <a:pt x="9827" y="6306"/>
                    <a:pt x="9849" y="6309"/>
                  </a:cubicBezTo>
                  <a:cubicBezTo>
                    <a:pt x="9575" y="7039"/>
                    <a:pt x="9393" y="7799"/>
                    <a:pt x="9606" y="8589"/>
                  </a:cubicBezTo>
                  <a:cubicBezTo>
                    <a:pt x="9697" y="7829"/>
                    <a:pt x="9819" y="7069"/>
                    <a:pt x="10031" y="6309"/>
                  </a:cubicBezTo>
                  <a:cubicBezTo>
                    <a:pt x="10092" y="6096"/>
                    <a:pt x="10153" y="5884"/>
                    <a:pt x="10427" y="5823"/>
                  </a:cubicBezTo>
                  <a:cubicBezTo>
                    <a:pt x="10639" y="5762"/>
                    <a:pt x="10700" y="5580"/>
                    <a:pt x="10670" y="5397"/>
                  </a:cubicBezTo>
                  <a:cubicBezTo>
                    <a:pt x="10487" y="4394"/>
                    <a:pt x="11186" y="3908"/>
                    <a:pt x="11855" y="3330"/>
                  </a:cubicBezTo>
                  <a:cubicBezTo>
                    <a:pt x="11946" y="3665"/>
                    <a:pt x="12038" y="3938"/>
                    <a:pt x="12281" y="4151"/>
                  </a:cubicBezTo>
                  <a:cubicBezTo>
                    <a:pt x="11946" y="4303"/>
                    <a:pt x="11642" y="4455"/>
                    <a:pt x="11399" y="4698"/>
                  </a:cubicBezTo>
                  <a:cubicBezTo>
                    <a:pt x="10974" y="5063"/>
                    <a:pt x="11004" y="5549"/>
                    <a:pt x="11460" y="5853"/>
                  </a:cubicBezTo>
                  <a:cubicBezTo>
                    <a:pt x="11672" y="5994"/>
                    <a:pt x="11883" y="6063"/>
                    <a:pt x="12095" y="6063"/>
                  </a:cubicBezTo>
                  <a:cubicBezTo>
                    <a:pt x="12339" y="6063"/>
                    <a:pt x="12584" y="5972"/>
                    <a:pt x="12828" y="5792"/>
                  </a:cubicBezTo>
                  <a:cubicBezTo>
                    <a:pt x="13314" y="5458"/>
                    <a:pt x="13527" y="4972"/>
                    <a:pt x="13405" y="4485"/>
                  </a:cubicBezTo>
                  <a:cubicBezTo>
                    <a:pt x="13375" y="4394"/>
                    <a:pt x="13284" y="4333"/>
                    <a:pt x="13375" y="4242"/>
                  </a:cubicBezTo>
                  <a:cubicBezTo>
                    <a:pt x="13800" y="3786"/>
                    <a:pt x="13861" y="3057"/>
                    <a:pt x="14378" y="2571"/>
                  </a:cubicBezTo>
                  <a:close/>
                  <a:moveTo>
                    <a:pt x="15290" y="6644"/>
                  </a:moveTo>
                  <a:lnTo>
                    <a:pt x="15290" y="6644"/>
                  </a:lnTo>
                  <a:cubicBezTo>
                    <a:pt x="15320" y="7464"/>
                    <a:pt x="15229" y="8255"/>
                    <a:pt x="15077" y="9045"/>
                  </a:cubicBezTo>
                  <a:cubicBezTo>
                    <a:pt x="15016" y="9410"/>
                    <a:pt x="14652" y="9562"/>
                    <a:pt x="14408" y="9774"/>
                  </a:cubicBezTo>
                  <a:cubicBezTo>
                    <a:pt x="14652" y="8832"/>
                    <a:pt x="14925" y="7920"/>
                    <a:pt x="14712" y="6948"/>
                  </a:cubicBezTo>
                  <a:cubicBezTo>
                    <a:pt x="14682" y="6796"/>
                    <a:pt x="14712" y="6796"/>
                    <a:pt x="15290" y="6644"/>
                  </a:cubicBezTo>
                  <a:close/>
                  <a:moveTo>
                    <a:pt x="9332" y="9536"/>
                  </a:moveTo>
                  <a:cubicBezTo>
                    <a:pt x="9409" y="9536"/>
                    <a:pt x="9490" y="9544"/>
                    <a:pt x="9575" y="9562"/>
                  </a:cubicBezTo>
                  <a:cubicBezTo>
                    <a:pt x="9940" y="9653"/>
                    <a:pt x="10123" y="9987"/>
                    <a:pt x="10031" y="10382"/>
                  </a:cubicBezTo>
                  <a:cubicBezTo>
                    <a:pt x="9951" y="10678"/>
                    <a:pt x="9632" y="10879"/>
                    <a:pt x="9328" y="10879"/>
                  </a:cubicBezTo>
                  <a:cubicBezTo>
                    <a:pt x="9288" y="10879"/>
                    <a:pt x="9249" y="10876"/>
                    <a:pt x="9211" y="10869"/>
                  </a:cubicBezTo>
                  <a:cubicBezTo>
                    <a:pt x="8846" y="10777"/>
                    <a:pt x="8572" y="10321"/>
                    <a:pt x="8664" y="10017"/>
                  </a:cubicBezTo>
                  <a:cubicBezTo>
                    <a:pt x="8762" y="9696"/>
                    <a:pt x="9002" y="9536"/>
                    <a:pt x="9332" y="9536"/>
                  </a:cubicBezTo>
                  <a:close/>
                  <a:moveTo>
                    <a:pt x="6645" y="9559"/>
                  </a:moveTo>
                  <a:cubicBezTo>
                    <a:pt x="6884" y="9559"/>
                    <a:pt x="6750" y="9780"/>
                    <a:pt x="6779" y="9865"/>
                  </a:cubicBezTo>
                  <a:cubicBezTo>
                    <a:pt x="6840" y="10048"/>
                    <a:pt x="6840" y="10261"/>
                    <a:pt x="6901" y="10413"/>
                  </a:cubicBezTo>
                  <a:cubicBezTo>
                    <a:pt x="7083" y="10747"/>
                    <a:pt x="6901" y="10960"/>
                    <a:pt x="6657" y="11203"/>
                  </a:cubicBezTo>
                  <a:cubicBezTo>
                    <a:pt x="6536" y="10747"/>
                    <a:pt x="6475" y="10382"/>
                    <a:pt x="6354" y="10017"/>
                  </a:cubicBezTo>
                  <a:cubicBezTo>
                    <a:pt x="6293" y="9744"/>
                    <a:pt x="6354" y="9622"/>
                    <a:pt x="6597" y="9562"/>
                  </a:cubicBezTo>
                  <a:cubicBezTo>
                    <a:pt x="6614" y="9560"/>
                    <a:pt x="6631" y="9559"/>
                    <a:pt x="6645" y="9559"/>
                  </a:cubicBezTo>
                  <a:close/>
                  <a:moveTo>
                    <a:pt x="6110" y="9896"/>
                  </a:moveTo>
                  <a:cubicBezTo>
                    <a:pt x="6262" y="10413"/>
                    <a:pt x="6293" y="10899"/>
                    <a:pt x="6506" y="11355"/>
                  </a:cubicBezTo>
                  <a:cubicBezTo>
                    <a:pt x="6566" y="11537"/>
                    <a:pt x="6323" y="11720"/>
                    <a:pt x="6171" y="11872"/>
                  </a:cubicBezTo>
                  <a:cubicBezTo>
                    <a:pt x="6050" y="11993"/>
                    <a:pt x="5867" y="12084"/>
                    <a:pt x="5685" y="12176"/>
                  </a:cubicBezTo>
                  <a:cubicBezTo>
                    <a:pt x="5472" y="11750"/>
                    <a:pt x="5715" y="10382"/>
                    <a:pt x="6110" y="9896"/>
                  </a:cubicBezTo>
                  <a:close/>
                  <a:moveTo>
                    <a:pt x="5320" y="11872"/>
                  </a:moveTo>
                  <a:cubicBezTo>
                    <a:pt x="5472" y="12145"/>
                    <a:pt x="5533" y="12358"/>
                    <a:pt x="5229" y="12571"/>
                  </a:cubicBezTo>
                  <a:cubicBezTo>
                    <a:pt x="4955" y="12753"/>
                    <a:pt x="4895" y="13087"/>
                    <a:pt x="4834" y="13422"/>
                  </a:cubicBezTo>
                  <a:cubicBezTo>
                    <a:pt x="4439" y="12966"/>
                    <a:pt x="4560" y="12571"/>
                    <a:pt x="5320" y="11872"/>
                  </a:cubicBezTo>
                  <a:close/>
                  <a:moveTo>
                    <a:pt x="37631" y="9440"/>
                  </a:moveTo>
                  <a:lnTo>
                    <a:pt x="37631" y="9440"/>
                  </a:lnTo>
                  <a:cubicBezTo>
                    <a:pt x="38178" y="9531"/>
                    <a:pt x="38512" y="9865"/>
                    <a:pt x="38968" y="10109"/>
                  </a:cubicBezTo>
                  <a:cubicBezTo>
                    <a:pt x="38816" y="10200"/>
                    <a:pt x="38603" y="10230"/>
                    <a:pt x="38634" y="10443"/>
                  </a:cubicBezTo>
                  <a:cubicBezTo>
                    <a:pt x="38634" y="10595"/>
                    <a:pt x="38786" y="10656"/>
                    <a:pt x="38877" y="10747"/>
                  </a:cubicBezTo>
                  <a:cubicBezTo>
                    <a:pt x="39242" y="11081"/>
                    <a:pt x="39546" y="11446"/>
                    <a:pt x="39910" y="11872"/>
                  </a:cubicBezTo>
                  <a:cubicBezTo>
                    <a:pt x="39637" y="11932"/>
                    <a:pt x="39272" y="11932"/>
                    <a:pt x="39424" y="12358"/>
                  </a:cubicBezTo>
                  <a:cubicBezTo>
                    <a:pt x="39515" y="12631"/>
                    <a:pt x="39789" y="12753"/>
                    <a:pt x="40002" y="12935"/>
                  </a:cubicBezTo>
                  <a:cubicBezTo>
                    <a:pt x="39819" y="13118"/>
                    <a:pt x="39667" y="13239"/>
                    <a:pt x="39485" y="13422"/>
                  </a:cubicBezTo>
                  <a:cubicBezTo>
                    <a:pt x="39151" y="11963"/>
                    <a:pt x="38482" y="10686"/>
                    <a:pt x="37631" y="9440"/>
                  </a:cubicBezTo>
                  <a:close/>
                  <a:moveTo>
                    <a:pt x="4439" y="13148"/>
                  </a:moveTo>
                  <a:cubicBezTo>
                    <a:pt x="4621" y="13969"/>
                    <a:pt x="4895" y="14698"/>
                    <a:pt x="5229" y="15428"/>
                  </a:cubicBezTo>
                  <a:cubicBezTo>
                    <a:pt x="5381" y="15701"/>
                    <a:pt x="5077" y="15884"/>
                    <a:pt x="4925" y="16005"/>
                  </a:cubicBezTo>
                  <a:cubicBezTo>
                    <a:pt x="4898" y="16027"/>
                    <a:pt x="4874" y="16036"/>
                    <a:pt x="4850" y="16036"/>
                  </a:cubicBezTo>
                  <a:cubicBezTo>
                    <a:pt x="4741" y="16036"/>
                    <a:pt x="4666" y="15832"/>
                    <a:pt x="4591" y="15732"/>
                  </a:cubicBezTo>
                  <a:cubicBezTo>
                    <a:pt x="4439" y="15337"/>
                    <a:pt x="4256" y="14942"/>
                    <a:pt x="4135" y="14546"/>
                  </a:cubicBezTo>
                  <a:cubicBezTo>
                    <a:pt x="3983" y="14030"/>
                    <a:pt x="4317" y="13635"/>
                    <a:pt x="4439" y="13148"/>
                  </a:cubicBezTo>
                  <a:close/>
                  <a:moveTo>
                    <a:pt x="4013" y="14790"/>
                  </a:moveTo>
                  <a:cubicBezTo>
                    <a:pt x="4135" y="15124"/>
                    <a:pt x="4256" y="15489"/>
                    <a:pt x="4378" y="15884"/>
                  </a:cubicBezTo>
                  <a:cubicBezTo>
                    <a:pt x="3952" y="15884"/>
                    <a:pt x="3557" y="15914"/>
                    <a:pt x="3162" y="16097"/>
                  </a:cubicBezTo>
                  <a:cubicBezTo>
                    <a:pt x="3557" y="15732"/>
                    <a:pt x="3831" y="15306"/>
                    <a:pt x="4013" y="14790"/>
                  </a:cubicBezTo>
                  <a:close/>
                  <a:moveTo>
                    <a:pt x="9377" y="6333"/>
                  </a:moveTo>
                  <a:cubicBezTo>
                    <a:pt x="9411" y="6333"/>
                    <a:pt x="9446" y="6335"/>
                    <a:pt x="9484" y="6340"/>
                  </a:cubicBezTo>
                  <a:cubicBezTo>
                    <a:pt x="9272" y="6978"/>
                    <a:pt x="8937" y="7586"/>
                    <a:pt x="8876" y="8255"/>
                  </a:cubicBezTo>
                  <a:cubicBezTo>
                    <a:pt x="8876" y="8437"/>
                    <a:pt x="8816" y="8619"/>
                    <a:pt x="8937" y="8771"/>
                  </a:cubicBezTo>
                  <a:cubicBezTo>
                    <a:pt x="9120" y="9045"/>
                    <a:pt x="8968" y="9166"/>
                    <a:pt x="8785" y="9349"/>
                  </a:cubicBezTo>
                  <a:cubicBezTo>
                    <a:pt x="8299" y="9744"/>
                    <a:pt x="8208" y="10109"/>
                    <a:pt x="8360" y="10504"/>
                  </a:cubicBezTo>
                  <a:cubicBezTo>
                    <a:pt x="8572" y="11021"/>
                    <a:pt x="8937" y="11233"/>
                    <a:pt x="9606" y="11233"/>
                  </a:cubicBezTo>
                  <a:cubicBezTo>
                    <a:pt x="9120" y="12753"/>
                    <a:pt x="8329" y="14242"/>
                    <a:pt x="9575" y="15732"/>
                  </a:cubicBezTo>
                  <a:cubicBezTo>
                    <a:pt x="9302" y="15094"/>
                    <a:pt x="9180" y="14425"/>
                    <a:pt x="9272" y="13726"/>
                  </a:cubicBezTo>
                  <a:cubicBezTo>
                    <a:pt x="9424" y="12905"/>
                    <a:pt x="9636" y="12084"/>
                    <a:pt x="9910" y="11294"/>
                  </a:cubicBezTo>
                  <a:cubicBezTo>
                    <a:pt x="9940" y="11142"/>
                    <a:pt x="10062" y="11051"/>
                    <a:pt x="10183" y="10960"/>
                  </a:cubicBezTo>
                  <a:cubicBezTo>
                    <a:pt x="10670" y="10504"/>
                    <a:pt x="10700" y="9805"/>
                    <a:pt x="10214" y="9349"/>
                  </a:cubicBezTo>
                  <a:cubicBezTo>
                    <a:pt x="10062" y="9166"/>
                    <a:pt x="10062" y="9075"/>
                    <a:pt x="10183" y="8923"/>
                  </a:cubicBezTo>
                  <a:cubicBezTo>
                    <a:pt x="11034" y="7799"/>
                    <a:pt x="12068" y="6856"/>
                    <a:pt x="13436" y="6370"/>
                  </a:cubicBezTo>
                  <a:lnTo>
                    <a:pt x="13436" y="6370"/>
                  </a:lnTo>
                  <a:cubicBezTo>
                    <a:pt x="12706" y="6796"/>
                    <a:pt x="12250" y="7464"/>
                    <a:pt x="11886" y="8194"/>
                  </a:cubicBezTo>
                  <a:cubicBezTo>
                    <a:pt x="12341" y="7738"/>
                    <a:pt x="12737" y="7221"/>
                    <a:pt x="13253" y="6826"/>
                  </a:cubicBezTo>
                  <a:cubicBezTo>
                    <a:pt x="13372" y="6731"/>
                    <a:pt x="13490" y="6526"/>
                    <a:pt x="13666" y="6526"/>
                  </a:cubicBezTo>
                  <a:cubicBezTo>
                    <a:pt x="13716" y="6526"/>
                    <a:pt x="13770" y="6542"/>
                    <a:pt x="13831" y="6583"/>
                  </a:cubicBezTo>
                  <a:cubicBezTo>
                    <a:pt x="14165" y="6765"/>
                    <a:pt x="14652" y="6856"/>
                    <a:pt x="14500" y="7464"/>
                  </a:cubicBezTo>
                  <a:cubicBezTo>
                    <a:pt x="14348" y="8194"/>
                    <a:pt x="14135" y="8923"/>
                    <a:pt x="13952" y="9622"/>
                  </a:cubicBezTo>
                  <a:cubicBezTo>
                    <a:pt x="13618" y="10960"/>
                    <a:pt x="12554" y="11811"/>
                    <a:pt x="11886" y="12875"/>
                  </a:cubicBezTo>
                  <a:cubicBezTo>
                    <a:pt x="11551" y="13361"/>
                    <a:pt x="11186" y="13817"/>
                    <a:pt x="10822" y="14364"/>
                  </a:cubicBezTo>
                  <a:cubicBezTo>
                    <a:pt x="10518" y="12480"/>
                    <a:pt x="11034" y="10808"/>
                    <a:pt x="11642" y="9136"/>
                  </a:cubicBezTo>
                  <a:lnTo>
                    <a:pt x="11642" y="9136"/>
                  </a:lnTo>
                  <a:cubicBezTo>
                    <a:pt x="11460" y="9166"/>
                    <a:pt x="11399" y="9288"/>
                    <a:pt x="11369" y="9379"/>
                  </a:cubicBezTo>
                  <a:cubicBezTo>
                    <a:pt x="10791" y="10656"/>
                    <a:pt x="10305" y="11963"/>
                    <a:pt x="10305" y="13391"/>
                  </a:cubicBezTo>
                  <a:cubicBezTo>
                    <a:pt x="10305" y="13817"/>
                    <a:pt x="10305" y="14212"/>
                    <a:pt x="10548" y="14577"/>
                  </a:cubicBezTo>
                  <a:cubicBezTo>
                    <a:pt x="10609" y="14668"/>
                    <a:pt x="10609" y="14729"/>
                    <a:pt x="10579" y="14790"/>
                  </a:cubicBezTo>
                  <a:cubicBezTo>
                    <a:pt x="10062" y="15580"/>
                    <a:pt x="9636" y="16431"/>
                    <a:pt x="9211" y="17373"/>
                  </a:cubicBezTo>
                  <a:cubicBezTo>
                    <a:pt x="9089" y="16978"/>
                    <a:pt x="8937" y="16704"/>
                    <a:pt x="8785" y="16431"/>
                  </a:cubicBezTo>
                  <a:cubicBezTo>
                    <a:pt x="8460" y="15922"/>
                    <a:pt x="8066" y="15659"/>
                    <a:pt x="7604" y="15659"/>
                  </a:cubicBezTo>
                  <a:cubicBezTo>
                    <a:pt x="7376" y="15659"/>
                    <a:pt x="7131" y="15723"/>
                    <a:pt x="6870" y="15853"/>
                  </a:cubicBezTo>
                  <a:cubicBezTo>
                    <a:pt x="6794" y="15892"/>
                    <a:pt x="6733" y="15908"/>
                    <a:pt x="6680" y="15908"/>
                  </a:cubicBezTo>
                  <a:cubicBezTo>
                    <a:pt x="6606" y="15908"/>
                    <a:pt x="6546" y="15876"/>
                    <a:pt x="6475" y="15823"/>
                  </a:cubicBezTo>
                  <a:cubicBezTo>
                    <a:pt x="6238" y="15638"/>
                    <a:pt x="6001" y="15477"/>
                    <a:pt x="5704" y="15477"/>
                  </a:cubicBezTo>
                  <a:cubicBezTo>
                    <a:pt x="5658" y="15477"/>
                    <a:pt x="5612" y="15481"/>
                    <a:pt x="5563" y="15489"/>
                  </a:cubicBezTo>
                  <a:cubicBezTo>
                    <a:pt x="5542" y="15494"/>
                    <a:pt x="5523" y="15497"/>
                    <a:pt x="5507" y="15497"/>
                  </a:cubicBezTo>
                  <a:cubicBezTo>
                    <a:pt x="5431" y="15497"/>
                    <a:pt x="5406" y="15442"/>
                    <a:pt x="5381" y="15367"/>
                  </a:cubicBezTo>
                  <a:cubicBezTo>
                    <a:pt x="5229" y="14759"/>
                    <a:pt x="5016" y="14151"/>
                    <a:pt x="5138" y="13513"/>
                  </a:cubicBezTo>
                  <a:cubicBezTo>
                    <a:pt x="5199" y="13148"/>
                    <a:pt x="5350" y="12905"/>
                    <a:pt x="5715" y="12662"/>
                  </a:cubicBezTo>
                  <a:cubicBezTo>
                    <a:pt x="6323" y="12206"/>
                    <a:pt x="6961" y="11689"/>
                    <a:pt x="7326" y="10960"/>
                  </a:cubicBezTo>
                  <a:cubicBezTo>
                    <a:pt x="7417" y="10747"/>
                    <a:pt x="7387" y="10565"/>
                    <a:pt x="7326" y="10352"/>
                  </a:cubicBezTo>
                  <a:cubicBezTo>
                    <a:pt x="7235" y="9957"/>
                    <a:pt x="7053" y="9592"/>
                    <a:pt x="7387" y="9197"/>
                  </a:cubicBezTo>
                  <a:cubicBezTo>
                    <a:pt x="7509" y="9075"/>
                    <a:pt x="7417" y="8802"/>
                    <a:pt x="7417" y="8589"/>
                  </a:cubicBezTo>
                  <a:cubicBezTo>
                    <a:pt x="7417" y="8163"/>
                    <a:pt x="7569" y="7859"/>
                    <a:pt x="8025" y="7799"/>
                  </a:cubicBezTo>
                  <a:cubicBezTo>
                    <a:pt x="8451" y="7707"/>
                    <a:pt x="8724" y="7495"/>
                    <a:pt x="8785" y="7008"/>
                  </a:cubicBezTo>
                  <a:cubicBezTo>
                    <a:pt x="8842" y="6697"/>
                    <a:pt x="8925" y="6333"/>
                    <a:pt x="9377" y="6333"/>
                  </a:cubicBezTo>
                  <a:close/>
                  <a:moveTo>
                    <a:pt x="5680" y="15965"/>
                  </a:moveTo>
                  <a:cubicBezTo>
                    <a:pt x="5750" y="15965"/>
                    <a:pt x="5833" y="15988"/>
                    <a:pt x="5928" y="16036"/>
                  </a:cubicBezTo>
                  <a:cubicBezTo>
                    <a:pt x="6050" y="16066"/>
                    <a:pt x="6141" y="16127"/>
                    <a:pt x="6202" y="16218"/>
                  </a:cubicBezTo>
                  <a:cubicBezTo>
                    <a:pt x="6373" y="16372"/>
                    <a:pt x="6524" y="16449"/>
                    <a:pt x="6689" y="16449"/>
                  </a:cubicBezTo>
                  <a:cubicBezTo>
                    <a:pt x="6818" y="16449"/>
                    <a:pt x="6954" y="16402"/>
                    <a:pt x="7113" y="16309"/>
                  </a:cubicBezTo>
                  <a:cubicBezTo>
                    <a:pt x="7243" y="16219"/>
                    <a:pt x="7373" y="16179"/>
                    <a:pt x="7501" y="16179"/>
                  </a:cubicBezTo>
                  <a:cubicBezTo>
                    <a:pt x="7762" y="16179"/>
                    <a:pt x="8014" y="16348"/>
                    <a:pt x="8238" y="16613"/>
                  </a:cubicBezTo>
                  <a:cubicBezTo>
                    <a:pt x="8572" y="17008"/>
                    <a:pt x="8572" y="17556"/>
                    <a:pt x="8937" y="17951"/>
                  </a:cubicBezTo>
                  <a:cubicBezTo>
                    <a:pt x="8937" y="17981"/>
                    <a:pt x="8937" y="18042"/>
                    <a:pt x="8907" y="18072"/>
                  </a:cubicBezTo>
                  <a:cubicBezTo>
                    <a:pt x="8694" y="18559"/>
                    <a:pt x="8481" y="19045"/>
                    <a:pt x="8238" y="19592"/>
                  </a:cubicBezTo>
                  <a:cubicBezTo>
                    <a:pt x="8019" y="19175"/>
                    <a:pt x="7768" y="18933"/>
                    <a:pt x="7439" y="18933"/>
                  </a:cubicBezTo>
                  <a:cubicBezTo>
                    <a:pt x="7313" y="18933"/>
                    <a:pt x="7175" y="18969"/>
                    <a:pt x="7022" y="19045"/>
                  </a:cubicBezTo>
                  <a:cubicBezTo>
                    <a:pt x="6987" y="19059"/>
                    <a:pt x="6957" y="19065"/>
                    <a:pt x="6930" y="19065"/>
                  </a:cubicBezTo>
                  <a:cubicBezTo>
                    <a:pt x="6840" y="19065"/>
                    <a:pt x="6788" y="19000"/>
                    <a:pt x="6718" y="18954"/>
                  </a:cubicBezTo>
                  <a:cubicBezTo>
                    <a:pt x="6498" y="18843"/>
                    <a:pt x="6309" y="18701"/>
                    <a:pt x="6083" y="18701"/>
                  </a:cubicBezTo>
                  <a:cubicBezTo>
                    <a:pt x="5997" y="18701"/>
                    <a:pt x="5906" y="18721"/>
                    <a:pt x="5806" y="18771"/>
                  </a:cubicBezTo>
                  <a:cubicBezTo>
                    <a:pt x="5784" y="18779"/>
                    <a:pt x="5763" y="18782"/>
                    <a:pt x="5742" y="18782"/>
                  </a:cubicBezTo>
                  <a:cubicBezTo>
                    <a:pt x="5594" y="18782"/>
                    <a:pt x="5488" y="18608"/>
                    <a:pt x="5381" y="18528"/>
                  </a:cubicBezTo>
                  <a:cubicBezTo>
                    <a:pt x="4720" y="18052"/>
                    <a:pt x="4036" y="17715"/>
                    <a:pt x="3209" y="17715"/>
                  </a:cubicBezTo>
                  <a:cubicBezTo>
                    <a:pt x="3085" y="17715"/>
                    <a:pt x="2958" y="17722"/>
                    <a:pt x="2828" y="17738"/>
                  </a:cubicBezTo>
                  <a:cubicBezTo>
                    <a:pt x="2858" y="17252"/>
                    <a:pt x="2919" y="16765"/>
                    <a:pt x="3375" y="16522"/>
                  </a:cubicBezTo>
                  <a:cubicBezTo>
                    <a:pt x="3612" y="16389"/>
                    <a:pt x="3855" y="16321"/>
                    <a:pt x="4100" y="16321"/>
                  </a:cubicBezTo>
                  <a:cubicBezTo>
                    <a:pt x="4357" y="16321"/>
                    <a:pt x="4615" y="16397"/>
                    <a:pt x="4864" y="16553"/>
                  </a:cubicBezTo>
                  <a:cubicBezTo>
                    <a:pt x="5008" y="16661"/>
                    <a:pt x="5114" y="16716"/>
                    <a:pt x="5194" y="16716"/>
                  </a:cubicBezTo>
                  <a:cubicBezTo>
                    <a:pt x="5315" y="16716"/>
                    <a:pt x="5374" y="16585"/>
                    <a:pt x="5411" y="16309"/>
                  </a:cubicBezTo>
                  <a:cubicBezTo>
                    <a:pt x="5432" y="16079"/>
                    <a:pt x="5525" y="15965"/>
                    <a:pt x="5680" y="15965"/>
                  </a:cubicBezTo>
                  <a:close/>
                  <a:moveTo>
                    <a:pt x="39235" y="20500"/>
                  </a:moveTo>
                  <a:cubicBezTo>
                    <a:pt x="39246" y="20500"/>
                    <a:pt x="39259" y="20501"/>
                    <a:pt x="39272" y="20504"/>
                  </a:cubicBezTo>
                  <a:cubicBezTo>
                    <a:pt x="39363" y="20504"/>
                    <a:pt x="39394" y="20565"/>
                    <a:pt x="39454" y="20656"/>
                  </a:cubicBezTo>
                  <a:cubicBezTo>
                    <a:pt x="39515" y="20747"/>
                    <a:pt x="39454" y="20838"/>
                    <a:pt x="39394" y="20899"/>
                  </a:cubicBezTo>
                  <a:cubicBezTo>
                    <a:pt x="39333" y="20960"/>
                    <a:pt x="39242" y="21021"/>
                    <a:pt x="39181" y="21051"/>
                  </a:cubicBezTo>
                  <a:cubicBezTo>
                    <a:pt x="38938" y="21233"/>
                    <a:pt x="38938" y="21416"/>
                    <a:pt x="39211" y="21568"/>
                  </a:cubicBezTo>
                  <a:cubicBezTo>
                    <a:pt x="39576" y="21750"/>
                    <a:pt x="39546" y="21993"/>
                    <a:pt x="39302" y="22236"/>
                  </a:cubicBezTo>
                  <a:cubicBezTo>
                    <a:pt x="39151" y="22388"/>
                    <a:pt x="39090" y="22510"/>
                    <a:pt x="39181" y="22753"/>
                  </a:cubicBezTo>
                  <a:cubicBezTo>
                    <a:pt x="39302" y="23118"/>
                    <a:pt x="39059" y="23392"/>
                    <a:pt x="38816" y="23604"/>
                  </a:cubicBezTo>
                  <a:cubicBezTo>
                    <a:pt x="38695" y="23726"/>
                    <a:pt x="38543" y="23787"/>
                    <a:pt x="38421" y="23878"/>
                  </a:cubicBezTo>
                  <a:cubicBezTo>
                    <a:pt x="38391" y="23847"/>
                    <a:pt x="38360" y="23847"/>
                    <a:pt x="38299" y="23817"/>
                  </a:cubicBezTo>
                  <a:cubicBezTo>
                    <a:pt x="38573" y="22784"/>
                    <a:pt x="38847" y="21750"/>
                    <a:pt x="39090" y="20717"/>
                  </a:cubicBezTo>
                  <a:cubicBezTo>
                    <a:pt x="39117" y="20634"/>
                    <a:pt x="39120" y="20500"/>
                    <a:pt x="39235" y="20500"/>
                  </a:cubicBezTo>
                  <a:close/>
                  <a:moveTo>
                    <a:pt x="3075" y="18127"/>
                  </a:moveTo>
                  <a:cubicBezTo>
                    <a:pt x="3093" y="18127"/>
                    <a:pt x="3112" y="18129"/>
                    <a:pt x="3132" y="18133"/>
                  </a:cubicBezTo>
                  <a:cubicBezTo>
                    <a:pt x="3861" y="18163"/>
                    <a:pt x="4499" y="18376"/>
                    <a:pt x="5107" y="18802"/>
                  </a:cubicBezTo>
                  <a:cubicBezTo>
                    <a:pt x="5315" y="18963"/>
                    <a:pt x="5522" y="19229"/>
                    <a:pt x="5809" y="19229"/>
                  </a:cubicBezTo>
                  <a:cubicBezTo>
                    <a:pt x="5901" y="19229"/>
                    <a:pt x="6000" y="19202"/>
                    <a:pt x="6110" y="19136"/>
                  </a:cubicBezTo>
                  <a:cubicBezTo>
                    <a:pt x="6119" y="19132"/>
                    <a:pt x="6128" y="19130"/>
                    <a:pt x="6138" y="19130"/>
                  </a:cubicBezTo>
                  <a:cubicBezTo>
                    <a:pt x="6204" y="19130"/>
                    <a:pt x="6305" y="19205"/>
                    <a:pt x="6384" y="19258"/>
                  </a:cubicBezTo>
                  <a:cubicBezTo>
                    <a:pt x="6570" y="19382"/>
                    <a:pt x="6771" y="19492"/>
                    <a:pt x="6995" y="19492"/>
                  </a:cubicBezTo>
                  <a:cubicBezTo>
                    <a:pt x="7100" y="19492"/>
                    <a:pt x="7210" y="19468"/>
                    <a:pt x="7326" y="19410"/>
                  </a:cubicBezTo>
                  <a:cubicBezTo>
                    <a:pt x="7366" y="19395"/>
                    <a:pt x="7402" y="19388"/>
                    <a:pt x="7436" y="19388"/>
                  </a:cubicBezTo>
                  <a:cubicBezTo>
                    <a:pt x="7607" y="19388"/>
                    <a:pt x="7696" y="19566"/>
                    <a:pt x="7721" y="19744"/>
                  </a:cubicBezTo>
                  <a:cubicBezTo>
                    <a:pt x="7843" y="20139"/>
                    <a:pt x="7721" y="20504"/>
                    <a:pt x="7630" y="20899"/>
                  </a:cubicBezTo>
                  <a:cubicBezTo>
                    <a:pt x="7113" y="22328"/>
                    <a:pt x="6627" y="23787"/>
                    <a:pt x="5928" y="25185"/>
                  </a:cubicBezTo>
                  <a:cubicBezTo>
                    <a:pt x="5561" y="25918"/>
                    <a:pt x="4940" y="26198"/>
                    <a:pt x="4325" y="26198"/>
                  </a:cubicBezTo>
                  <a:cubicBezTo>
                    <a:pt x="3920" y="26198"/>
                    <a:pt x="3518" y="26077"/>
                    <a:pt x="3192" y="25884"/>
                  </a:cubicBezTo>
                  <a:cubicBezTo>
                    <a:pt x="2402" y="25398"/>
                    <a:pt x="1825" y="24699"/>
                    <a:pt x="1277" y="23969"/>
                  </a:cubicBezTo>
                  <a:cubicBezTo>
                    <a:pt x="1095" y="23695"/>
                    <a:pt x="1004" y="23331"/>
                    <a:pt x="852" y="22996"/>
                  </a:cubicBezTo>
                  <a:cubicBezTo>
                    <a:pt x="700" y="22662"/>
                    <a:pt x="943" y="22449"/>
                    <a:pt x="1277" y="22358"/>
                  </a:cubicBezTo>
                  <a:cubicBezTo>
                    <a:pt x="1399" y="22328"/>
                    <a:pt x="1551" y="22328"/>
                    <a:pt x="1581" y="22176"/>
                  </a:cubicBezTo>
                  <a:cubicBezTo>
                    <a:pt x="1612" y="22024"/>
                    <a:pt x="1490" y="21963"/>
                    <a:pt x="1399" y="21872"/>
                  </a:cubicBezTo>
                  <a:cubicBezTo>
                    <a:pt x="1156" y="21689"/>
                    <a:pt x="1186" y="21294"/>
                    <a:pt x="1429" y="21142"/>
                  </a:cubicBezTo>
                  <a:cubicBezTo>
                    <a:pt x="1673" y="21021"/>
                    <a:pt x="1733" y="20899"/>
                    <a:pt x="1642" y="20656"/>
                  </a:cubicBezTo>
                  <a:cubicBezTo>
                    <a:pt x="1551" y="20291"/>
                    <a:pt x="1612" y="20018"/>
                    <a:pt x="1977" y="19866"/>
                  </a:cubicBezTo>
                  <a:cubicBezTo>
                    <a:pt x="2189" y="19805"/>
                    <a:pt x="2220" y="19653"/>
                    <a:pt x="2129" y="19470"/>
                  </a:cubicBezTo>
                  <a:cubicBezTo>
                    <a:pt x="1946" y="19015"/>
                    <a:pt x="2159" y="18711"/>
                    <a:pt x="2645" y="18619"/>
                  </a:cubicBezTo>
                  <a:cubicBezTo>
                    <a:pt x="2797" y="18589"/>
                    <a:pt x="2858" y="18528"/>
                    <a:pt x="2858" y="18376"/>
                  </a:cubicBezTo>
                  <a:cubicBezTo>
                    <a:pt x="2858" y="18217"/>
                    <a:pt x="2951" y="18127"/>
                    <a:pt x="3075" y="18127"/>
                  </a:cubicBezTo>
                  <a:close/>
                  <a:moveTo>
                    <a:pt x="27086" y="4420"/>
                  </a:moveTo>
                  <a:cubicBezTo>
                    <a:pt x="27675" y="4420"/>
                    <a:pt x="28270" y="4473"/>
                    <a:pt x="28877" y="4577"/>
                  </a:cubicBezTo>
                  <a:cubicBezTo>
                    <a:pt x="31643" y="5063"/>
                    <a:pt x="33953" y="6461"/>
                    <a:pt x="35959" y="8346"/>
                  </a:cubicBezTo>
                  <a:cubicBezTo>
                    <a:pt x="37540" y="9865"/>
                    <a:pt x="38482" y="11780"/>
                    <a:pt x="39029" y="13908"/>
                  </a:cubicBezTo>
                  <a:cubicBezTo>
                    <a:pt x="39637" y="16157"/>
                    <a:pt x="39151" y="18255"/>
                    <a:pt x="38573" y="20413"/>
                  </a:cubicBezTo>
                  <a:cubicBezTo>
                    <a:pt x="38269" y="21568"/>
                    <a:pt x="38026" y="22753"/>
                    <a:pt x="37692" y="23939"/>
                  </a:cubicBezTo>
                  <a:cubicBezTo>
                    <a:pt x="37600" y="24303"/>
                    <a:pt x="37540" y="24699"/>
                    <a:pt x="37236" y="25002"/>
                  </a:cubicBezTo>
                  <a:cubicBezTo>
                    <a:pt x="36992" y="25246"/>
                    <a:pt x="36688" y="25398"/>
                    <a:pt x="36324" y="25428"/>
                  </a:cubicBezTo>
                  <a:cubicBezTo>
                    <a:pt x="32494" y="25762"/>
                    <a:pt x="28694" y="26097"/>
                    <a:pt x="24895" y="26431"/>
                  </a:cubicBezTo>
                  <a:cubicBezTo>
                    <a:pt x="19728" y="26917"/>
                    <a:pt x="14560" y="27252"/>
                    <a:pt x="9363" y="27525"/>
                  </a:cubicBezTo>
                  <a:cubicBezTo>
                    <a:pt x="8851" y="27548"/>
                    <a:pt x="8335" y="27562"/>
                    <a:pt x="7820" y="27562"/>
                  </a:cubicBezTo>
                  <a:cubicBezTo>
                    <a:pt x="6927" y="27562"/>
                    <a:pt x="6035" y="27519"/>
                    <a:pt x="5168" y="27404"/>
                  </a:cubicBezTo>
                  <a:cubicBezTo>
                    <a:pt x="3679" y="27191"/>
                    <a:pt x="2432" y="26461"/>
                    <a:pt x="1369" y="25398"/>
                  </a:cubicBezTo>
                  <a:cubicBezTo>
                    <a:pt x="1034" y="25063"/>
                    <a:pt x="791" y="24638"/>
                    <a:pt x="426" y="24364"/>
                  </a:cubicBezTo>
                  <a:cubicBezTo>
                    <a:pt x="274" y="24243"/>
                    <a:pt x="335" y="24151"/>
                    <a:pt x="366" y="24060"/>
                  </a:cubicBezTo>
                  <a:cubicBezTo>
                    <a:pt x="457" y="23847"/>
                    <a:pt x="518" y="23665"/>
                    <a:pt x="609" y="23483"/>
                  </a:cubicBezTo>
                  <a:cubicBezTo>
                    <a:pt x="639" y="23452"/>
                    <a:pt x="670" y="23452"/>
                    <a:pt x="730" y="23452"/>
                  </a:cubicBezTo>
                  <a:cubicBezTo>
                    <a:pt x="548" y="24030"/>
                    <a:pt x="852" y="24303"/>
                    <a:pt x="1277" y="24547"/>
                  </a:cubicBezTo>
                  <a:cubicBezTo>
                    <a:pt x="1399" y="24607"/>
                    <a:pt x="1490" y="24790"/>
                    <a:pt x="1551" y="24911"/>
                  </a:cubicBezTo>
                  <a:cubicBezTo>
                    <a:pt x="2286" y="26087"/>
                    <a:pt x="3390" y="26524"/>
                    <a:pt x="4699" y="26524"/>
                  </a:cubicBezTo>
                  <a:cubicBezTo>
                    <a:pt x="4744" y="26524"/>
                    <a:pt x="4789" y="26523"/>
                    <a:pt x="4834" y="26522"/>
                  </a:cubicBezTo>
                  <a:cubicBezTo>
                    <a:pt x="5472" y="26492"/>
                    <a:pt x="5898" y="26066"/>
                    <a:pt x="6232" y="25550"/>
                  </a:cubicBezTo>
                  <a:cubicBezTo>
                    <a:pt x="6901" y="24516"/>
                    <a:pt x="7265" y="23361"/>
                    <a:pt x="7691" y="22236"/>
                  </a:cubicBezTo>
                  <a:cubicBezTo>
                    <a:pt x="9180" y="18255"/>
                    <a:pt x="10943" y="14425"/>
                    <a:pt x="13770" y="11203"/>
                  </a:cubicBezTo>
                  <a:cubicBezTo>
                    <a:pt x="15685" y="9014"/>
                    <a:pt x="17995" y="7312"/>
                    <a:pt x="20640" y="6127"/>
                  </a:cubicBezTo>
                  <a:cubicBezTo>
                    <a:pt x="21947" y="5549"/>
                    <a:pt x="23314" y="5124"/>
                    <a:pt x="24713" y="4729"/>
                  </a:cubicBezTo>
                  <a:cubicBezTo>
                    <a:pt x="25500" y="4519"/>
                    <a:pt x="26287" y="4420"/>
                    <a:pt x="27086" y="4420"/>
                  </a:cubicBezTo>
                  <a:close/>
                  <a:moveTo>
                    <a:pt x="19587" y="1"/>
                  </a:moveTo>
                  <a:cubicBezTo>
                    <a:pt x="19500" y="1"/>
                    <a:pt x="19413" y="28"/>
                    <a:pt x="19333" y="109"/>
                  </a:cubicBezTo>
                  <a:cubicBezTo>
                    <a:pt x="19150" y="321"/>
                    <a:pt x="19302" y="504"/>
                    <a:pt x="19393" y="686"/>
                  </a:cubicBezTo>
                  <a:cubicBezTo>
                    <a:pt x="19515" y="960"/>
                    <a:pt x="19697" y="1233"/>
                    <a:pt x="19697" y="1567"/>
                  </a:cubicBezTo>
                  <a:cubicBezTo>
                    <a:pt x="18902" y="1511"/>
                    <a:pt x="18134" y="1321"/>
                    <a:pt x="17343" y="1321"/>
                  </a:cubicBezTo>
                  <a:cubicBezTo>
                    <a:pt x="17287" y="1321"/>
                    <a:pt x="17231" y="1322"/>
                    <a:pt x="17174" y="1324"/>
                  </a:cubicBezTo>
                  <a:cubicBezTo>
                    <a:pt x="17146" y="1327"/>
                    <a:pt x="17116" y="1329"/>
                    <a:pt x="17085" y="1329"/>
                  </a:cubicBezTo>
                  <a:cubicBezTo>
                    <a:pt x="16993" y="1329"/>
                    <a:pt x="16892" y="1318"/>
                    <a:pt x="16795" y="1318"/>
                  </a:cubicBezTo>
                  <a:cubicBezTo>
                    <a:pt x="16613" y="1318"/>
                    <a:pt x="16442" y="1355"/>
                    <a:pt x="16354" y="1567"/>
                  </a:cubicBezTo>
                  <a:cubicBezTo>
                    <a:pt x="16202" y="1902"/>
                    <a:pt x="16536" y="2084"/>
                    <a:pt x="16779" y="2358"/>
                  </a:cubicBezTo>
                  <a:cubicBezTo>
                    <a:pt x="16627" y="2388"/>
                    <a:pt x="16536" y="2388"/>
                    <a:pt x="16415" y="2388"/>
                  </a:cubicBezTo>
                  <a:cubicBezTo>
                    <a:pt x="16232" y="2358"/>
                    <a:pt x="16050" y="2327"/>
                    <a:pt x="15898" y="2297"/>
                  </a:cubicBezTo>
                  <a:cubicBezTo>
                    <a:pt x="15836" y="2288"/>
                    <a:pt x="15774" y="2282"/>
                    <a:pt x="15715" y="2282"/>
                  </a:cubicBezTo>
                  <a:cubicBezTo>
                    <a:pt x="15569" y="2282"/>
                    <a:pt x="15437" y="2319"/>
                    <a:pt x="15351" y="2449"/>
                  </a:cubicBezTo>
                  <a:cubicBezTo>
                    <a:pt x="15261" y="2641"/>
                    <a:pt x="15187" y="2715"/>
                    <a:pt x="15121" y="2715"/>
                  </a:cubicBezTo>
                  <a:cubicBezTo>
                    <a:pt x="15030" y="2715"/>
                    <a:pt x="14952" y="2577"/>
                    <a:pt x="14864" y="2419"/>
                  </a:cubicBezTo>
                  <a:cubicBezTo>
                    <a:pt x="14705" y="2179"/>
                    <a:pt x="14553" y="2057"/>
                    <a:pt x="14392" y="2057"/>
                  </a:cubicBezTo>
                  <a:cubicBezTo>
                    <a:pt x="14247" y="2057"/>
                    <a:pt x="14095" y="2156"/>
                    <a:pt x="13922" y="2358"/>
                  </a:cubicBezTo>
                  <a:cubicBezTo>
                    <a:pt x="13588" y="2723"/>
                    <a:pt x="13436" y="3178"/>
                    <a:pt x="13223" y="3604"/>
                  </a:cubicBezTo>
                  <a:cubicBezTo>
                    <a:pt x="13147" y="3756"/>
                    <a:pt x="13071" y="3930"/>
                    <a:pt x="12906" y="3930"/>
                  </a:cubicBezTo>
                  <a:cubicBezTo>
                    <a:pt x="12874" y="3930"/>
                    <a:pt x="12838" y="3923"/>
                    <a:pt x="12797" y="3908"/>
                  </a:cubicBezTo>
                  <a:cubicBezTo>
                    <a:pt x="12524" y="3817"/>
                    <a:pt x="12341" y="3634"/>
                    <a:pt x="12372" y="3330"/>
                  </a:cubicBezTo>
                  <a:cubicBezTo>
                    <a:pt x="12372" y="3239"/>
                    <a:pt x="12433" y="3178"/>
                    <a:pt x="12463" y="3087"/>
                  </a:cubicBezTo>
                  <a:cubicBezTo>
                    <a:pt x="12524" y="2844"/>
                    <a:pt x="12402" y="2723"/>
                    <a:pt x="12159" y="2723"/>
                  </a:cubicBezTo>
                  <a:cubicBezTo>
                    <a:pt x="11338" y="2814"/>
                    <a:pt x="10153" y="4090"/>
                    <a:pt x="10123" y="4911"/>
                  </a:cubicBezTo>
                  <a:cubicBezTo>
                    <a:pt x="10092" y="5093"/>
                    <a:pt x="10335" y="5397"/>
                    <a:pt x="9971" y="5458"/>
                  </a:cubicBezTo>
                  <a:cubicBezTo>
                    <a:pt x="9667" y="5458"/>
                    <a:pt x="9636" y="5823"/>
                    <a:pt x="9393" y="5823"/>
                  </a:cubicBezTo>
                  <a:cubicBezTo>
                    <a:pt x="8664" y="5853"/>
                    <a:pt x="8451" y="6370"/>
                    <a:pt x="8268" y="6948"/>
                  </a:cubicBezTo>
                  <a:cubicBezTo>
                    <a:pt x="8238" y="7130"/>
                    <a:pt x="8147" y="7282"/>
                    <a:pt x="7934" y="7312"/>
                  </a:cubicBezTo>
                  <a:cubicBezTo>
                    <a:pt x="7205" y="7434"/>
                    <a:pt x="6901" y="7920"/>
                    <a:pt x="6901" y="8619"/>
                  </a:cubicBezTo>
                  <a:cubicBezTo>
                    <a:pt x="6901" y="8802"/>
                    <a:pt x="6931" y="8984"/>
                    <a:pt x="6688" y="9045"/>
                  </a:cubicBezTo>
                  <a:cubicBezTo>
                    <a:pt x="5654" y="9288"/>
                    <a:pt x="5259" y="10048"/>
                    <a:pt x="5199" y="11021"/>
                  </a:cubicBezTo>
                  <a:cubicBezTo>
                    <a:pt x="5168" y="11264"/>
                    <a:pt x="5047" y="11446"/>
                    <a:pt x="4895" y="11598"/>
                  </a:cubicBezTo>
                  <a:cubicBezTo>
                    <a:pt x="4347" y="12176"/>
                    <a:pt x="3983" y="12875"/>
                    <a:pt x="3831" y="13665"/>
                  </a:cubicBezTo>
                  <a:cubicBezTo>
                    <a:pt x="3709" y="14182"/>
                    <a:pt x="3588" y="14698"/>
                    <a:pt x="3496" y="15185"/>
                  </a:cubicBezTo>
                  <a:cubicBezTo>
                    <a:pt x="3436" y="15337"/>
                    <a:pt x="3405" y="15489"/>
                    <a:pt x="3253" y="15580"/>
                  </a:cubicBezTo>
                  <a:cubicBezTo>
                    <a:pt x="2949" y="15732"/>
                    <a:pt x="2797" y="15975"/>
                    <a:pt x="2736" y="16309"/>
                  </a:cubicBezTo>
                  <a:cubicBezTo>
                    <a:pt x="2645" y="16796"/>
                    <a:pt x="2493" y="17252"/>
                    <a:pt x="2524" y="17768"/>
                  </a:cubicBezTo>
                  <a:cubicBezTo>
                    <a:pt x="2554" y="17981"/>
                    <a:pt x="2493" y="18133"/>
                    <a:pt x="2281" y="18255"/>
                  </a:cubicBezTo>
                  <a:cubicBezTo>
                    <a:pt x="1855" y="18498"/>
                    <a:pt x="1612" y="18893"/>
                    <a:pt x="1642" y="19410"/>
                  </a:cubicBezTo>
                  <a:cubicBezTo>
                    <a:pt x="1642" y="19531"/>
                    <a:pt x="1581" y="19562"/>
                    <a:pt x="1521" y="19683"/>
                  </a:cubicBezTo>
                  <a:cubicBezTo>
                    <a:pt x="1156" y="20322"/>
                    <a:pt x="974" y="21051"/>
                    <a:pt x="822" y="21781"/>
                  </a:cubicBezTo>
                  <a:cubicBezTo>
                    <a:pt x="822" y="21841"/>
                    <a:pt x="852" y="21872"/>
                    <a:pt x="882" y="21933"/>
                  </a:cubicBezTo>
                  <a:cubicBezTo>
                    <a:pt x="882" y="21993"/>
                    <a:pt x="943" y="22054"/>
                    <a:pt x="882" y="22085"/>
                  </a:cubicBezTo>
                  <a:cubicBezTo>
                    <a:pt x="274" y="22328"/>
                    <a:pt x="487" y="22996"/>
                    <a:pt x="274" y="23422"/>
                  </a:cubicBezTo>
                  <a:cubicBezTo>
                    <a:pt x="1" y="23969"/>
                    <a:pt x="122" y="24516"/>
                    <a:pt x="518" y="25063"/>
                  </a:cubicBezTo>
                  <a:cubicBezTo>
                    <a:pt x="1703" y="26826"/>
                    <a:pt x="3375" y="27860"/>
                    <a:pt x="5472" y="28072"/>
                  </a:cubicBezTo>
                  <a:cubicBezTo>
                    <a:pt x="6306" y="28159"/>
                    <a:pt x="7153" y="28191"/>
                    <a:pt x="8004" y="28191"/>
                  </a:cubicBezTo>
                  <a:cubicBezTo>
                    <a:pt x="8953" y="28191"/>
                    <a:pt x="9907" y="28151"/>
                    <a:pt x="10852" y="28103"/>
                  </a:cubicBezTo>
                  <a:cubicBezTo>
                    <a:pt x="17874" y="27768"/>
                    <a:pt x="24895" y="27100"/>
                    <a:pt x="31916" y="26492"/>
                  </a:cubicBezTo>
                  <a:cubicBezTo>
                    <a:pt x="33467" y="26340"/>
                    <a:pt x="35017" y="26218"/>
                    <a:pt x="36567" y="26066"/>
                  </a:cubicBezTo>
                  <a:cubicBezTo>
                    <a:pt x="37418" y="25975"/>
                    <a:pt x="38056" y="25337"/>
                    <a:pt x="38178" y="24547"/>
                  </a:cubicBezTo>
                  <a:cubicBezTo>
                    <a:pt x="38208" y="24334"/>
                    <a:pt x="38299" y="24334"/>
                    <a:pt x="38451" y="24273"/>
                  </a:cubicBezTo>
                  <a:cubicBezTo>
                    <a:pt x="38999" y="24151"/>
                    <a:pt x="39394" y="23787"/>
                    <a:pt x="39546" y="23270"/>
                  </a:cubicBezTo>
                  <a:cubicBezTo>
                    <a:pt x="39667" y="22844"/>
                    <a:pt x="39667" y="22358"/>
                    <a:pt x="39880" y="21933"/>
                  </a:cubicBezTo>
                  <a:cubicBezTo>
                    <a:pt x="39941" y="21781"/>
                    <a:pt x="39850" y="21598"/>
                    <a:pt x="39728" y="21446"/>
                  </a:cubicBezTo>
                  <a:cubicBezTo>
                    <a:pt x="39637" y="21325"/>
                    <a:pt x="39606" y="21264"/>
                    <a:pt x="39728" y="21112"/>
                  </a:cubicBezTo>
                  <a:cubicBezTo>
                    <a:pt x="39971" y="20777"/>
                    <a:pt x="39910" y="20413"/>
                    <a:pt x="39485" y="20261"/>
                  </a:cubicBezTo>
                  <a:cubicBezTo>
                    <a:pt x="39242" y="20170"/>
                    <a:pt x="39302" y="20078"/>
                    <a:pt x="39333" y="19896"/>
                  </a:cubicBezTo>
                  <a:cubicBezTo>
                    <a:pt x="39485" y="19197"/>
                    <a:pt x="39637" y="18528"/>
                    <a:pt x="39758" y="17829"/>
                  </a:cubicBezTo>
                  <a:cubicBezTo>
                    <a:pt x="40002" y="16796"/>
                    <a:pt x="40032" y="15762"/>
                    <a:pt x="39758" y="14729"/>
                  </a:cubicBezTo>
                  <a:cubicBezTo>
                    <a:pt x="39576" y="14121"/>
                    <a:pt x="39819" y="13756"/>
                    <a:pt x="40214" y="13422"/>
                  </a:cubicBezTo>
                  <a:cubicBezTo>
                    <a:pt x="40761" y="12905"/>
                    <a:pt x="40761" y="12905"/>
                    <a:pt x="40214" y="12449"/>
                  </a:cubicBezTo>
                  <a:cubicBezTo>
                    <a:pt x="40184" y="12449"/>
                    <a:pt x="40184" y="12419"/>
                    <a:pt x="40184" y="12388"/>
                  </a:cubicBezTo>
                  <a:cubicBezTo>
                    <a:pt x="40212" y="12384"/>
                    <a:pt x="40241" y="12383"/>
                    <a:pt x="40270" y="12383"/>
                  </a:cubicBezTo>
                  <a:cubicBezTo>
                    <a:pt x="40336" y="12383"/>
                    <a:pt x="40405" y="12390"/>
                    <a:pt x="40472" y="12390"/>
                  </a:cubicBezTo>
                  <a:cubicBezTo>
                    <a:pt x="40602" y="12390"/>
                    <a:pt x="40722" y="12363"/>
                    <a:pt x="40792" y="12206"/>
                  </a:cubicBezTo>
                  <a:cubicBezTo>
                    <a:pt x="40913" y="11932"/>
                    <a:pt x="40610" y="11841"/>
                    <a:pt x="40458" y="11689"/>
                  </a:cubicBezTo>
                  <a:cubicBezTo>
                    <a:pt x="40123" y="11385"/>
                    <a:pt x="39819" y="11051"/>
                    <a:pt x="39515" y="10686"/>
                  </a:cubicBezTo>
                  <a:cubicBezTo>
                    <a:pt x="39698" y="10625"/>
                    <a:pt x="39850" y="10717"/>
                    <a:pt x="39971" y="10534"/>
                  </a:cubicBezTo>
                  <a:cubicBezTo>
                    <a:pt x="40002" y="10443"/>
                    <a:pt x="40002" y="10352"/>
                    <a:pt x="39910" y="10291"/>
                  </a:cubicBezTo>
                  <a:cubicBezTo>
                    <a:pt x="39272" y="9805"/>
                    <a:pt x="38634" y="9288"/>
                    <a:pt x="37813" y="9197"/>
                  </a:cubicBezTo>
                  <a:cubicBezTo>
                    <a:pt x="37388" y="9136"/>
                    <a:pt x="37266" y="9045"/>
                    <a:pt x="37327" y="8619"/>
                  </a:cubicBezTo>
                  <a:cubicBezTo>
                    <a:pt x="37418" y="7768"/>
                    <a:pt x="36901" y="7191"/>
                    <a:pt x="36020" y="7160"/>
                  </a:cubicBezTo>
                  <a:cubicBezTo>
                    <a:pt x="35959" y="7160"/>
                    <a:pt x="35898" y="7175"/>
                    <a:pt x="35841" y="7175"/>
                  </a:cubicBezTo>
                  <a:cubicBezTo>
                    <a:pt x="35784" y="7175"/>
                    <a:pt x="35731" y="7160"/>
                    <a:pt x="35685" y="7099"/>
                  </a:cubicBezTo>
                  <a:cubicBezTo>
                    <a:pt x="36111" y="6279"/>
                    <a:pt x="36050" y="6188"/>
                    <a:pt x="35077" y="6036"/>
                  </a:cubicBezTo>
                  <a:cubicBezTo>
                    <a:pt x="35169" y="5944"/>
                    <a:pt x="35351" y="5914"/>
                    <a:pt x="35321" y="5732"/>
                  </a:cubicBezTo>
                  <a:cubicBezTo>
                    <a:pt x="35290" y="5580"/>
                    <a:pt x="35138" y="5580"/>
                    <a:pt x="34986" y="5519"/>
                  </a:cubicBezTo>
                  <a:cubicBezTo>
                    <a:pt x="34591" y="5397"/>
                    <a:pt x="34166" y="5306"/>
                    <a:pt x="33740" y="5245"/>
                  </a:cubicBezTo>
                  <a:cubicBezTo>
                    <a:pt x="33601" y="5245"/>
                    <a:pt x="33452" y="5265"/>
                    <a:pt x="33316" y="5265"/>
                  </a:cubicBezTo>
                  <a:cubicBezTo>
                    <a:pt x="33214" y="5265"/>
                    <a:pt x="33119" y="5254"/>
                    <a:pt x="33041" y="5215"/>
                  </a:cubicBezTo>
                  <a:cubicBezTo>
                    <a:pt x="32828" y="5063"/>
                    <a:pt x="32919" y="4759"/>
                    <a:pt x="32859" y="4516"/>
                  </a:cubicBezTo>
                  <a:cubicBezTo>
                    <a:pt x="32717" y="4052"/>
                    <a:pt x="32133" y="3748"/>
                    <a:pt x="31606" y="3748"/>
                  </a:cubicBezTo>
                  <a:cubicBezTo>
                    <a:pt x="31339" y="3748"/>
                    <a:pt x="31087" y="3826"/>
                    <a:pt x="30913" y="3999"/>
                  </a:cubicBezTo>
                  <a:cubicBezTo>
                    <a:pt x="30822" y="4060"/>
                    <a:pt x="30761" y="4151"/>
                    <a:pt x="30761" y="4242"/>
                  </a:cubicBezTo>
                  <a:cubicBezTo>
                    <a:pt x="30726" y="4418"/>
                    <a:pt x="30664" y="4472"/>
                    <a:pt x="30592" y="4472"/>
                  </a:cubicBezTo>
                  <a:cubicBezTo>
                    <a:pt x="30478" y="4472"/>
                    <a:pt x="30338" y="4333"/>
                    <a:pt x="30245" y="4333"/>
                  </a:cubicBezTo>
                  <a:cubicBezTo>
                    <a:pt x="30001" y="4333"/>
                    <a:pt x="30123" y="4182"/>
                    <a:pt x="30153" y="4060"/>
                  </a:cubicBezTo>
                  <a:cubicBezTo>
                    <a:pt x="30457" y="3270"/>
                    <a:pt x="30153" y="2814"/>
                    <a:pt x="29333" y="2783"/>
                  </a:cubicBezTo>
                  <a:cubicBezTo>
                    <a:pt x="29120" y="2783"/>
                    <a:pt x="29059" y="2631"/>
                    <a:pt x="28998" y="2479"/>
                  </a:cubicBezTo>
                  <a:cubicBezTo>
                    <a:pt x="28797" y="2026"/>
                    <a:pt x="28658" y="1886"/>
                    <a:pt x="28270" y="1886"/>
                  </a:cubicBezTo>
                  <a:cubicBezTo>
                    <a:pt x="28190" y="1886"/>
                    <a:pt x="28099" y="1891"/>
                    <a:pt x="27995" y="1902"/>
                  </a:cubicBezTo>
                  <a:cubicBezTo>
                    <a:pt x="27813" y="1932"/>
                    <a:pt x="27661" y="1963"/>
                    <a:pt x="27479" y="1993"/>
                  </a:cubicBezTo>
                  <a:cubicBezTo>
                    <a:pt x="27393" y="2012"/>
                    <a:pt x="27313" y="2028"/>
                    <a:pt x="27244" y="2028"/>
                  </a:cubicBezTo>
                  <a:cubicBezTo>
                    <a:pt x="27093" y="2028"/>
                    <a:pt x="26992" y="1951"/>
                    <a:pt x="26992" y="1659"/>
                  </a:cubicBezTo>
                  <a:cubicBezTo>
                    <a:pt x="26992" y="1567"/>
                    <a:pt x="26901" y="1446"/>
                    <a:pt x="26810" y="1355"/>
                  </a:cubicBezTo>
                  <a:cubicBezTo>
                    <a:pt x="26441" y="903"/>
                    <a:pt x="26154" y="715"/>
                    <a:pt x="25755" y="715"/>
                  </a:cubicBezTo>
                  <a:cubicBezTo>
                    <a:pt x="25563" y="715"/>
                    <a:pt x="25344" y="759"/>
                    <a:pt x="25077" y="838"/>
                  </a:cubicBezTo>
                  <a:cubicBezTo>
                    <a:pt x="24957" y="874"/>
                    <a:pt x="24846" y="901"/>
                    <a:pt x="24744" y="901"/>
                  </a:cubicBezTo>
                  <a:cubicBezTo>
                    <a:pt x="24590" y="901"/>
                    <a:pt x="24458" y="839"/>
                    <a:pt x="24348" y="656"/>
                  </a:cubicBezTo>
                  <a:cubicBezTo>
                    <a:pt x="24227" y="487"/>
                    <a:pt x="24049" y="433"/>
                    <a:pt x="23875" y="433"/>
                  </a:cubicBezTo>
                  <a:cubicBezTo>
                    <a:pt x="23829" y="433"/>
                    <a:pt x="23784" y="437"/>
                    <a:pt x="23740" y="443"/>
                  </a:cubicBezTo>
                  <a:cubicBezTo>
                    <a:pt x="23314" y="504"/>
                    <a:pt x="22889" y="564"/>
                    <a:pt x="22554" y="868"/>
                  </a:cubicBezTo>
                  <a:cubicBezTo>
                    <a:pt x="22465" y="940"/>
                    <a:pt x="22387" y="969"/>
                    <a:pt x="22306" y="969"/>
                  </a:cubicBezTo>
                  <a:cubicBezTo>
                    <a:pt x="22250" y="969"/>
                    <a:pt x="22192" y="954"/>
                    <a:pt x="22129" y="929"/>
                  </a:cubicBezTo>
                  <a:cubicBezTo>
                    <a:pt x="21399" y="625"/>
                    <a:pt x="20670" y="352"/>
                    <a:pt x="19910" y="78"/>
                  </a:cubicBezTo>
                  <a:cubicBezTo>
                    <a:pt x="19808" y="44"/>
                    <a:pt x="19697" y="1"/>
                    <a:pt x="19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1722175" y="2344550"/>
              <a:ext cx="26625" cy="306250"/>
            </a:xfrm>
            <a:custGeom>
              <a:rect b="b" l="l" r="r" t="t"/>
              <a:pathLst>
                <a:path extrusionOk="0" h="12250" w="1065">
                  <a:moveTo>
                    <a:pt x="31" y="0"/>
                  </a:moveTo>
                  <a:cubicBezTo>
                    <a:pt x="426" y="1216"/>
                    <a:pt x="487" y="2371"/>
                    <a:pt x="518" y="3557"/>
                  </a:cubicBezTo>
                  <a:cubicBezTo>
                    <a:pt x="578" y="5198"/>
                    <a:pt x="335" y="6839"/>
                    <a:pt x="244" y="8481"/>
                  </a:cubicBezTo>
                  <a:cubicBezTo>
                    <a:pt x="153" y="9697"/>
                    <a:pt x="1" y="10913"/>
                    <a:pt x="1" y="12250"/>
                  </a:cubicBezTo>
                  <a:cubicBezTo>
                    <a:pt x="305" y="10973"/>
                    <a:pt x="457" y="9788"/>
                    <a:pt x="670" y="8633"/>
                  </a:cubicBezTo>
                  <a:cubicBezTo>
                    <a:pt x="821" y="7782"/>
                    <a:pt x="852" y="6931"/>
                    <a:pt x="943" y="6110"/>
                  </a:cubicBezTo>
                  <a:cubicBezTo>
                    <a:pt x="1065" y="4408"/>
                    <a:pt x="973" y="2766"/>
                    <a:pt x="548" y="1125"/>
                  </a:cubicBezTo>
                  <a:cubicBezTo>
                    <a:pt x="457" y="760"/>
                    <a:pt x="366" y="365"/>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a:off x="1310325" y="2573275"/>
              <a:ext cx="62325" cy="202150"/>
            </a:xfrm>
            <a:custGeom>
              <a:rect b="b" l="l" r="r" t="t"/>
              <a:pathLst>
                <a:path extrusionOk="0" h="8086" w="2493">
                  <a:moveTo>
                    <a:pt x="2493" y="1"/>
                  </a:moveTo>
                  <a:cubicBezTo>
                    <a:pt x="2219" y="1"/>
                    <a:pt x="2128" y="213"/>
                    <a:pt x="2037" y="426"/>
                  </a:cubicBezTo>
                  <a:cubicBezTo>
                    <a:pt x="1824" y="943"/>
                    <a:pt x="1702" y="1490"/>
                    <a:pt x="1824" y="2037"/>
                  </a:cubicBezTo>
                  <a:cubicBezTo>
                    <a:pt x="1946" y="2645"/>
                    <a:pt x="1824" y="3253"/>
                    <a:pt x="1642" y="3830"/>
                  </a:cubicBezTo>
                  <a:cubicBezTo>
                    <a:pt x="1490" y="4286"/>
                    <a:pt x="1277" y="4773"/>
                    <a:pt x="1095" y="5229"/>
                  </a:cubicBezTo>
                  <a:cubicBezTo>
                    <a:pt x="730" y="6171"/>
                    <a:pt x="304" y="7052"/>
                    <a:pt x="0" y="8086"/>
                  </a:cubicBezTo>
                  <a:cubicBezTo>
                    <a:pt x="304" y="7873"/>
                    <a:pt x="456" y="7630"/>
                    <a:pt x="608" y="7387"/>
                  </a:cubicBezTo>
                  <a:cubicBezTo>
                    <a:pt x="973" y="6779"/>
                    <a:pt x="1186" y="6110"/>
                    <a:pt x="1490" y="5472"/>
                  </a:cubicBezTo>
                  <a:cubicBezTo>
                    <a:pt x="2006" y="4256"/>
                    <a:pt x="2493" y="3040"/>
                    <a:pt x="2098" y="1642"/>
                  </a:cubicBezTo>
                  <a:cubicBezTo>
                    <a:pt x="1976" y="1095"/>
                    <a:pt x="2067" y="487"/>
                    <a:pt x="24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a:off x="1536775" y="2444850"/>
              <a:ext cx="38025" cy="167200"/>
            </a:xfrm>
            <a:custGeom>
              <a:rect b="b" l="l" r="r" t="t"/>
              <a:pathLst>
                <a:path extrusionOk="0" h="6688" w="1521">
                  <a:moveTo>
                    <a:pt x="1277" y="1"/>
                  </a:moveTo>
                  <a:cubicBezTo>
                    <a:pt x="1368" y="396"/>
                    <a:pt x="1246" y="730"/>
                    <a:pt x="1095" y="1065"/>
                  </a:cubicBezTo>
                  <a:cubicBezTo>
                    <a:pt x="882" y="1612"/>
                    <a:pt x="669" y="2159"/>
                    <a:pt x="487" y="2706"/>
                  </a:cubicBezTo>
                  <a:cubicBezTo>
                    <a:pt x="0" y="4074"/>
                    <a:pt x="0" y="5381"/>
                    <a:pt x="791" y="6688"/>
                  </a:cubicBezTo>
                  <a:cubicBezTo>
                    <a:pt x="851" y="6445"/>
                    <a:pt x="791" y="6201"/>
                    <a:pt x="760" y="5989"/>
                  </a:cubicBezTo>
                  <a:cubicBezTo>
                    <a:pt x="517" y="4651"/>
                    <a:pt x="608" y="3375"/>
                    <a:pt x="1064" y="2098"/>
                  </a:cubicBezTo>
                  <a:cubicBezTo>
                    <a:pt x="1216" y="1703"/>
                    <a:pt x="1307" y="1308"/>
                    <a:pt x="1429" y="913"/>
                  </a:cubicBezTo>
                  <a:cubicBezTo>
                    <a:pt x="1520" y="609"/>
                    <a:pt x="1520" y="274"/>
                    <a:pt x="1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p:nvPr/>
          </p:nvSpPr>
          <p:spPr>
            <a:xfrm>
              <a:off x="1127950" y="2681175"/>
              <a:ext cx="72975" cy="142900"/>
            </a:xfrm>
            <a:custGeom>
              <a:rect b="b" l="l" r="r" t="t"/>
              <a:pathLst>
                <a:path extrusionOk="0" h="5716" w="2919">
                  <a:moveTo>
                    <a:pt x="2584" y="1"/>
                  </a:moveTo>
                  <a:lnTo>
                    <a:pt x="2584" y="1"/>
                  </a:lnTo>
                  <a:cubicBezTo>
                    <a:pt x="2432" y="821"/>
                    <a:pt x="2158" y="1551"/>
                    <a:pt x="1855" y="2311"/>
                  </a:cubicBezTo>
                  <a:cubicBezTo>
                    <a:pt x="1338" y="3496"/>
                    <a:pt x="487" y="4499"/>
                    <a:pt x="0" y="5715"/>
                  </a:cubicBezTo>
                  <a:cubicBezTo>
                    <a:pt x="1186" y="5107"/>
                    <a:pt x="2918" y="1338"/>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a:off x="1862775" y="2463100"/>
              <a:ext cx="17500" cy="126925"/>
            </a:xfrm>
            <a:custGeom>
              <a:rect b="b" l="l" r="r" t="t"/>
              <a:pathLst>
                <a:path extrusionOk="0" h="5077" w="700">
                  <a:moveTo>
                    <a:pt x="0" y="0"/>
                  </a:moveTo>
                  <a:lnTo>
                    <a:pt x="0" y="0"/>
                  </a:lnTo>
                  <a:cubicBezTo>
                    <a:pt x="334" y="365"/>
                    <a:pt x="395" y="730"/>
                    <a:pt x="395" y="1094"/>
                  </a:cubicBezTo>
                  <a:cubicBezTo>
                    <a:pt x="395" y="2097"/>
                    <a:pt x="365" y="3070"/>
                    <a:pt x="365" y="4073"/>
                  </a:cubicBezTo>
                  <a:cubicBezTo>
                    <a:pt x="365" y="4408"/>
                    <a:pt x="243" y="4742"/>
                    <a:pt x="395" y="5076"/>
                  </a:cubicBezTo>
                  <a:cubicBezTo>
                    <a:pt x="456" y="4560"/>
                    <a:pt x="517" y="4012"/>
                    <a:pt x="578" y="3496"/>
                  </a:cubicBezTo>
                  <a:cubicBezTo>
                    <a:pt x="669" y="2614"/>
                    <a:pt x="699" y="1733"/>
                    <a:pt x="638" y="851"/>
                  </a:cubicBezTo>
                  <a:cubicBezTo>
                    <a:pt x="608" y="517"/>
                    <a:pt x="517" y="15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a:off x="1480525" y="2717650"/>
              <a:ext cx="23600" cy="85150"/>
            </a:xfrm>
            <a:custGeom>
              <a:rect b="b" l="l" r="r" t="t"/>
              <a:pathLst>
                <a:path extrusionOk="0" h="3406" w="944">
                  <a:moveTo>
                    <a:pt x="670" y="1"/>
                  </a:moveTo>
                  <a:lnTo>
                    <a:pt x="670" y="1"/>
                  </a:lnTo>
                  <a:cubicBezTo>
                    <a:pt x="700" y="1186"/>
                    <a:pt x="1" y="2220"/>
                    <a:pt x="366" y="3405"/>
                  </a:cubicBezTo>
                  <a:cubicBezTo>
                    <a:pt x="609" y="2493"/>
                    <a:pt x="852" y="1612"/>
                    <a:pt x="913" y="700"/>
                  </a:cubicBezTo>
                  <a:cubicBezTo>
                    <a:pt x="913" y="457"/>
                    <a:pt x="943" y="213"/>
                    <a:pt x="6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a:off x="1640875" y="2569475"/>
              <a:ext cx="20550" cy="78300"/>
            </a:xfrm>
            <a:custGeom>
              <a:rect b="b" l="l" r="r" t="t"/>
              <a:pathLst>
                <a:path extrusionOk="0" h="3132" w="822">
                  <a:moveTo>
                    <a:pt x="791" y="1"/>
                  </a:moveTo>
                  <a:lnTo>
                    <a:pt x="791" y="1"/>
                  </a:lnTo>
                  <a:cubicBezTo>
                    <a:pt x="578" y="1034"/>
                    <a:pt x="0" y="2037"/>
                    <a:pt x="122" y="3131"/>
                  </a:cubicBezTo>
                  <a:cubicBezTo>
                    <a:pt x="396" y="2098"/>
                    <a:pt x="821" y="1095"/>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p:nvPr/>
          </p:nvSpPr>
          <p:spPr>
            <a:xfrm>
              <a:off x="1754100" y="2510975"/>
              <a:ext cx="12950" cy="79050"/>
            </a:xfrm>
            <a:custGeom>
              <a:rect b="b" l="l" r="r" t="t"/>
              <a:pathLst>
                <a:path extrusionOk="0" h="3162" w="518">
                  <a:moveTo>
                    <a:pt x="456" y="0"/>
                  </a:moveTo>
                  <a:lnTo>
                    <a:pt x="456" y="0"/>
                  </a:lnTo>
                  <a:cubicBezTo>
                    <a:pt x="31" y="1368"/>
                    <a:pt x="0" y="2401"/>
                    <a:pt x="335" y="3161"/>
                  </a:cubicBezTo>
                  <a:cubicBezTo>
                    <a:pt x="426" y="2766"/>
                    <a:pt x="517" y="304"/>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a:off x="1678100" y="2543650"/>
              <a:ext cx="13700" cy="72200"/>
            </a:xfrm>
            <a:custGeom>
              <a:rect b="b" l="l" r="r" t="t"/>
              <a:pathLst>
                <a:path extrusionOk="0" h="2888" w="548">
                  <a:moveTo>
                    <a:pt x="274" y="0"/>
                  </a:moveTo>
                  <a:lnTo>
                    <a:pt x="274" y="0"/>
                  </a:lnTo>
                  <a:cubicBezTo>
                    <a:pt x="305" y="973"/>
                    <a:pt x="62" y="1885"/>
                    <a:pt x="1" y="2888"/>
                  </a:cubicBezTo>
                  <a:cubicBezTo>
                    <a:pt x="396" y="2401"/>
                    <a:pt x="548" y="456"/>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
            <p:cNvSpPr/>
            <p:nvPr/>
          </p:nvSpPr>
          <p:spPr>
            <a:xfrm>
              <a:off x="1811100" y="2703225"/>
              <a:ext cx="19775" cy="40300"/>
            </a:xfrm>
            <a:custGeom>
              <a:rect b="b" l="l" r="r" t="t"/>
              <a:pathLst>
                <a:path extrusionOk="0" h="1612" w="791">
                  <a:moveTo>
                    <a:pt x="790" y="0"/>
                  </a:moveTo>
                  <a:cubicBezTo>
                    <a:pt x="365" y="426"/>
                    <a:pt x="182" y="973"/>
                    <a:pt x="0" y="1611"/>
                  </a:cubicBezTo>
                  <a:cubicBezTo>
                    <a:pt x="608" y="1186"/>
                    <a:pt x="790" y="639"/>
                    <a:pt x="7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p:nvPr/>
          </p:nvSpPr>
          <p:spPr>
            <a:xfrm>
              <a:off x="1407575" y="2381775"/>
              <a:ext cx="42600" cy="31950"/>
            </a:xfrm>
            <a:custGeom>
              <a:rect b="b" l="l" r="r" t="t"/>
              <a:pathLst>
                <a:path extrusionOk="0" h="1278" w="1704">
                  <a:moveTo>
                    <a:pt x="1673" y="1"/>
                  </a:moveTo>
                  <a:cubicBezTo>
                    <a:pt x="974" y="244"/>
                    <a:pt x="366" y="609"/>
                    <a:pt x="1" y="1277"/>
                  </a:cubicBezTo>
                  <a:cubicBezTo>
                    <a:pt x="579" y="882"/>
                    <a:pt x="1156" y="487"/>
                    <a:pt x="1703" y="92"/>
                  </a:cubicBezTo>
                  <a:cubicBezTo>
                    <a:pt x="1703" y="62"/>
                    <a:pt x="1673" y="31"/>
                    <a:pt x="1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
            <p:cNvSpPr/>
            <p:nvPr/>
          </p:nvSpPr>
          <p:spPr>
            <a:xfrm>
              <a:off x="1298175" y="2625700"/>
              <a:ext cx="22050" cy="42575"/>
            </a:xfrm>
            <a:custGeom>
              <a:rect b="b" l="l" r="r" t="t"/>
              <a:pathLst>
                <a:path extrusionOk="0" h="1703" w="882">
                  <a:moveTo>
                    <a:pt x="730" y="1"/>
                  </a:moveTo>
                  <a:cubicBezTo>
                    <a:pt x="638" y="548"/>
                    <a:pt x="0" y="1095"/>
                    <a:pt x="578" y="1703"/>
                  </a:cubicBezTo>
                  <a:cubicBezTo>
                    <a:pt x="608" y="1125"/>
                    <a:pt x="881" y="578"/>
                    <a:pt x="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p:nvPr/>
          </p:nvSpPr>
          <p:spPr>
            <a:xfrm>
              <a:off x="1767025" y="2718975"/>
              <a:ext cx="13700" cy="35175"/>
            </a:xfrm>
            <a:custGeom>
              <a:rect b="b" l="l" r="r" t="t"/>
              <a:pathLst>
                <a:path extrusionOk="0" h="1407" w="548">
                  <a:moveTo>
                    <a:pt x="243" y="0"/>
                  </a:moveTo>
                  <a:cubicBezTo>
                    <a:pt x="203" y="0"/>
                    <a:pt x="183" y="50"/>
                    <a:pt x="183" y="100"/>
                  </a:cubicBezTo>
                  <a:cubicBezTo>
                    <a:pt x="0" y="464"/>
                    <a:pt x="91" y="1072"/>
                    <a:pt x="426" y="1407"/>
                  </a:cubicBezTo>
                  <a:cubicBezTo>
                    <a:pt x="547" y="981"/>
                    <a:pt x="547" y="586"/>
                    <a:pt x="426" y="191"/>
                  </a:cubicBezTo>
                  <a:cubicBezTo>
                    <a:pt x="426" y="100"/>
                    <a:pt x="365" y="9"/>
                    <a:pt x="274" y="9"/>
                  </a:cubicBezTo>
                  <a:cubicBezTo>
                    <a:pt x="263" y="3"/>
                    <a:pt x="252" y="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a:off x="1599850" y="2413700"/>
              <a:ext cx="63075" cy="11150"/>
            </a:xfrm>
            <a:custGeom>
              <a:rect b="b" l="l" r="r" t="t"/>
              <a:pathLst>
                <a:path extrusionOk="0" h="446" w="2523">
                  <a:moveTo>
                    <a:pt x="0" y="0"/>
                  </a:moveTo>
                  <a:cubicBezTo>
                    <a:pt x="675" y="234"/>
                    <a:pt x="1394" y="446"/>
                    <a:pt x="2139" y="446"/>
                  </a:cubicBezTo>
                  <a:cubicBezTo>
                    <a:pt x="2266" y="446"/>
                    <a:pt x="2394" y="439"/>
                    <a:pt x="2523" y="426"/>
                  </a:cubicBezTo>
                  <a:cubicBezTo>
                    <a:pt x="1672" y="304"/>
                    <a:pt x="85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
            <p:cNvSpPr/>
            <p:nvPr/>
          </p:nvSpPr>
          <p:spPr>
            <a:xfrm>
              <a:off x="1563375" y="2719925"/>
              <a:ext cx="10650" cy="26625"/>
            </a:xfrm>
            <a:custGeom>
              <a:rect b="b" l="l" r="r" t="t"/>
              <a:pathLst>
                <a:path extrusionOk="0" h="1065" w="426">
                  <a:moveTo>
                    <a:pt x="426" y="1"/>
                  </a:moveTo>
                  <a:lnTo>
                    <a:pt x="426" y="1"/>
                  </a:lnTo>
                  <a:cubicBezTo>
                    <a:pt x="213" y="274"/>
                    <a:pt x="0" y="518"/>
                    <a:pt x="31" y="852"/>
                  </a:cubicBezTo>
                  <a:cubicBezTo>
                    <a:pt x="31" y="943"/>
                    <a:pt x="61" y="1065"/>
                    <a:pt x="152" y="1065"/>
                  </a:cubicBezTo>
                  <a:cubicBezTo>
                    <a:pt x="274" y="1065"/>
                    <a:pt x="274" y="974"/>
                    <a:pt x="274" y="882"/>
                  </a:cubicBezTo>
                  <a:cubicBezTo>
                    <a:pt x="334" y="609"/>
                    <a:pt x="395" y="305"/>
                    <a:pt x="4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5"/>
            <p:cNvSpPr/>
            <p:nvPr/>
          </p:nvSpPr>
          <p:spPr>
            <a:xfrm>
              <a:off x="1834650" y="2538325"/>
              <a:ext cx="10650" cy="25100"/>
            </a:xfrm>
            <a:custGeom>
              <a:rect b="b" l="l" r="r" t="t"/>
              <a:pathLst>
                <a:path extrusionOk="0" h="1004" w="426">
                  <a:moveTo>
                    <a:pt x="183" y="0"/>
                  </a:moveTo>
                  <a:cubicBezTo>
                    <a:pt x="92" y="426"/>
                    <a:pt x="0" y="730"/>
                    <a:pt x="335" y="1003"/>
                  </a:cubicBezTo>
                  <a:cubicBezTo>
                    <a:pt x="426" y="669"/>
                    <a:pt x="365" y="365"/>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p:nvPr/>
          </p:nvSpPr>
          <p:spPr>
            <a:xfrm>
              <a:off x="1191025" y="2808700"/>
              <a:ext cx="12925" cy="9475"/>
            </a:xfrm>
            <a:custGeom>
              <a:rect b="b" l="l" r="r" t="t"/>
              <a:pathLst>
                <a:path extrusionOk="0" h="379" w="517">
                  <a:moveTo>
                    <a:pt x="305" y="0"/>
                  </a:moveTo>
                  <a:cubicBezTo>
                    <a:pt x="175" y="0"/>
                    <a:pt x="57" y="83"/>
                    <a:pt x="31" y="189"/>
                  </a:cubicBezTo>
                  <a:cubicBezTo>
                    <a:pt x="0" y="280"/>
                    <a:pt x="152" y="341"/>
                    <a:pt x="243" y="371"/>
                  </a:cubicBezTo>
                  <a:cubicBezTo>
                    <a:pt x="264" y="376"/>
                    <a:pt x="284" y="379"/>
                    <a:pt x="303" y="379"/>
                  </a:cubicBezTo>
                  <a:cubicBezTo>
                    <a:pt x="395" y="379"/>
                    <a:pt x="467" y="320"/>
                    <a:pt x="517" y="219"/>
                  </a:cubicBezTo>
                  <a:cubicBezTo>
                    <a:pt x="487" y="128"/>
                    <a:pt x="456" y="37"/>
                    <a:pt x="365" y="6"/>
                  </a:cubicBezTo>
                  <a:cubicBezTo>
                    <a:pt x="345" y="2"/>
                    <a:pt x="325"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5"/>
            <p:cNvSpPr/>
            <p:nvPr/>
          </p:nvSpPr>
          <p:spPr>
            <a:xfrm>
              <a:off x="1870350" y="2591525"/>
              <a:ext cx="1550" cy="6850"/>
            </a:xfrm>
            <a:custGeom>
              <a:rect b="b" l="l" r="r" t="t"/>
              <a:pathLst>
                <a:path extrusionOk="0" h="274" w="62">
                  <a:moveTo>
                    <a:pt x="62" y="0"/>
                  </a:moveTo>
                  <a:lnTo>
                    <a:pt x="50" y="105"/>
                  </a:lnTo>
                  <a:lnTo>
                    <a:pt x="50" y="105"/>
                  </a:lnTo>
                  <a:cubicBezTo>
                    <a:pt x="57" y="70"/>
                    <a:pt x="62" y="35"/>
                    <a:pt x="62" y="0"/>
                  </a:cubicBezTo>
                  <a:close/>
                  <a:moveTo>
                    <a:pt x="50" y="105"/>
                  </a:moveTo>
                  <a:cubicBezTo>
                    <a:pt x="39" y="161"/>
                    <a:pt x="20" y="217"/>
                    <a:pt x="1" y="274"/>
                  </a:cubicBezTo>
                  <a:lnTo>
                    <a:pt x="31" y="274"/>
                  </a:lnTo>
                  <a:lnTo>
                    <a:pt x="50"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5"/>
            <p:cNvSpPr/>
            <p:nvPr/>
          </p:nvSpPr>
          <p:spPr>
            <a:xfrm>
              <a:off x="1871875" y="2590000"/>
              <a:ext cx="800" cy="1550"/>
            </a:xfrm>
            <a:custGeom>
              <a:rect b="b" l="l" r="r" t="t"/>
              <a:pathLst>
                <a:path extrusionOk="0" h="62" w="32">
                  <a:moveTo>
                    <a:pt x="31" y="0"/>
                  </a:moveTo>
                  <a:lnTo>
                    <a:pt x="31" y="0"/>
                  </a:lnTo>
                  <a:cubicBezTo>
                    <a:pt x="1" y="31"/>
                    <a:pt x="1" y="31"/>
                    <a:pt x="1" y="61"/>
                  </a:cubicBezTo>
                  <a:lnTo>
                    <a:pt x="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5"/>
            <p:cNvSpPr/>
            <p:nvPr/>
          </p:nvSpPr>
          <p:spPr>
            <a:xfrm>
              <a:off x="1083875" y="2488925"/>
              <a:ext cx="60825" cy="42275"/>
            </a:xfrm>
            <a:custGeom>
              <a:rect b="b" l="l" r="r" t="t"/>
              <a:pathLst>
                <a:path extrusionOk="0" h="1691" w="2433">
                  <a:moveTo>
                    <a:pt x="1159" y="289"/>
                  </a:moveTo>
                  <a:cubicBezTo>
                    <a:pt x="1399" y="289"/>
                    <a:pt x="1627" y="396"/>
                    <a:pt x="1763" y="609"/>
                  </a:cubicBezTo>
                  <a:cubicBezTo>
                    <a:pt x="1946" y="852"/>
                    <a:pt x="1915" y="1095"/>
                    <a:pt x="1611" y="1216"/>
                  </a:cubicBezTo>
                  <a:cubicBezTo>
                    <a:pt x="1415" y="1304"/>
                    <a:pt x="1204" y="1375"/>
                    <a:pt x="988" y="1375"/>
                  </a:cubicBezTo>
                  <a:cubicBezTo>
                    <a:pt x="902" y="1375"/>
                    <a:pt x="816" y="1364"/>
                    <a:pt x="730" y="1338"/>
                  </a:cubicBezTo>
                  <a:cubicBezTo>
                    <a:pt x="304" y="1216"/>
                    <a:pt x="213" y="913"/>
                    <a:pt x="487" y="609"/>
                  </a:cubicBezTo>
                  <a:cubicBezTo>
                    <a:pt x="669" y="396"/>
                    <a:pt x="920" y="289"/>
                    <a:pt x="1159" y="289"/>
                  </a:cubicBezTo>
                  <a:close/>
                  <a:moveTo>
                    <a:pt x="1642" y="1"/>
                  </a:moveTo>
                  <a:cubicBezTo>
                    <a:pt x="1247" y="1"/>
                    <a:pt x="851" y="61"/>
                    <a:pt x="517" y="274"/>
                  </a:cubicBezTo>
                  <a:cubicBezTo>
                    <a:pt x="213" y="457"/>
                    <a:pt x="0" y="700"/>
                    <a:pt x="92" y="1095"/>
                  </a:cubicBezTo>
                  <a:cubicBezTo>
                    <a:pt x="152" y="1429"/>
                    <a:pt x="396" y="1581"/>
                    <a:pt x="730" y="1642"/>
                  </a:cubicBezTo>
                  <a:cubicBezTo>
                    <a:pt x="877" y="1673"/>
                    <a:pt x="1024" y="1690"/>
                    <a:pt x="1168" y="1690"/>
                  </a:cubicBezTo>
                  <a:cubicBezTo>
                    <a:pt x="1442" y="1690"/>
                    <a:pt x="1707" y="1629"/>
                    <a:pt x="1946" y="1490"/>
                  </a:cubicBezTo>
                  <a:cubicBezTo>
                    <a:pt x="2280" y="1308"/>
                    <a:pt x="2432" y="1034"/>
                    <a:pt x="2341" y="669"/>
                  </a:cubicBezTo>
                  <a:cubicBezTo>
                    <a:pt x="2250" y="274"/>
                    <a:pt x="2007"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5"/>
            <p:cNvSpPr/>
            <p:nvPr/>
          </p:nvSpPr>
          <p:spPr>
            <a:xfrm>
              <a:off x="995725" y="2681425"/>
              <a:ext cx="47150" cy="88625"/>
            </a:xfrm>
            <a:custGeom>
              <a:rect b="b" l="l" r="r" t="t"/>
              <a:pathLst>
                <a:path extrusionOk="0" h="3545" w="1886">
                  <a:moveTo>
                    <a:pt x="1465" y="1"/>
                  </a:moveTo>
                  <a:cubicBezTo>
                    <a:pt x="1272" y="1"/>
                    <a:pt x="1106" y="135"/>
                    <a:pt x="1034" y="386"/>
                  </a:cubicBezTo>
                  <a:cubicBezTo>
                    <a:pt x="973" y="599"/>
                    <a:pt x="882" y="720"/>
                    <a:pt x="730" y="872"/>
                  </a:cubicBezTo>
                  <a:cubicBezTo>
                    <a:pt x="122" y="1419"/>
                    <a:pt x="1" y="2514"/>
                    <a:pt x="487" y="3182"/>
                  </a:cubicBezTo>
                  <a:cubicBezTo>
                    <a:pt x="663" y="3422"/>
                    <a:pt x="855" y="3544"/>
                    <a:pt x="1056" y="3544"/>
                  </a:cubicBezTo>
                  <a:cubicBezTo>
                    <a:pt x="1237" y="3544"/>
                    <a:pt x="1424" y="3445"/>
                    <a:pt x="1611" y="3243"/>
                  </a:cubicBezTo>
                  <a:cubicBezTo>
                    <a:pt x="1034" y="3061"/>
                    <a:pt x="791" y="2818"/>
                    <a:pt x="669" y="2362"/>
                  </a:cubicBezTo>
                  <a:cubicBezTo>
                    <a:pt x="639" y="2149"/>
                    <a:pt x="882" y="2027"/>
                    <a:pt x="791" y="1875"/>
                  </a:cubicBezTo>
                  <a:cubicBezTo>
                    <a:pt x="578" y="1359"/>
                    <a:pt x="943" y="1207"/>
                    <a:pt x="1277" y="1024"/>
                  </a:cubicBezTo>
                  <a:cubicBezTo>
                    <a:pt x="1399" y="994"/>
                    <a:pt x="1490" y="903"/>
                    <a:pt x="1429" y="781"/>
                  </a:cubicBezTo>
                  <a:cubicBezTo>
                    <a:pt x="1216" y="325"/>
                    <a:pt x="1581" y="325"/>
                    <a:pt x="1885" y="203"/>
                  </a:cubicBezTo>
                  <a:cubicBezTo>
                    <a:pt x="1748" y="66"/>
                    <a:pt x="1600" y="1"/>
                    <a:pt x="1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5"/>
            <p:cNvSpPr/>
            <p:nvPr/>
          </p:nvSpPr>
          <p:spPr>
            <a:xfrm>
              <a:off x="1064875" y="2693500"/>
              <a:ext cx="53225" cy="42425"/>
            </a:xfrm>
            <a:custGeom>
              <a:rect b="b" l="l" r="r" t="t"/>
              <a:pathLst>
                <a:path extrusionOk="0" h="1697" w="2129">
                  <a:moveTo>
                    <a:pt x="613" y="1"/>
                  </a:moveTo>
                  <a:cubicBezTo>
                    <a:pt x="353" y="1"/>
                    <a:pt x="187" y="169"/>
                    <a:pt x="61" y="420"/>
                  </a:cubicBezTo>
                  <a:cubicBezTo>
                    <a:pt x="31" y="511"/>
                    <a:pt x="1" y="632"/>
                    <a:pt x="122" y="724"/>
                  </a:cubicBezTo>
                  <a:cubicBezTo>
                    <a:pt x="149" y="744"/>
                    <a:pt x="171" y="752"/>
                    <a:pt x="191" y="752"/>
                  </a:cubicBezTo>
                  <a:cubicBezTo>
                    <a:pt x="259" y="752"/>
                    <a:pt x="288" y="649"/>
                    <a:pt x="335" y="602"/>
                  </a:cubicBezTo>
                  <a:cubicBezTo>
                    <a:pt x="406" y="507"/>
                    <a:pt x="496" y="431"/>
                    <a:pt x="619" y="431"/>
                  </a:cubicBezTo>
                  <a:cubicBezTo>
                    <a:pt x="653" y="431"/>
                    <a:pt x="690" y="437"/>
                    <a:pt x="730" y="450"/>
                  </a:cubicBezTo>
                  <a:cubicBezTo>
                    <a:pt x="1399" y="663"/>
                    <a:pt x="1429" y="724"/>
                    <a:pt x="1490" y="1423"/>
                  </a:cubicBezTo>
                  <a:cubicBezTo>
                    <a:pt x="1490" y="1514"/>
                    <a:pt x="1520" y="1605"/>
                    <a:pt x="1520" y="1696"/>
                  </a:cubicBezTo>
                  <a:cubicBezTo>
                    <a:pt x="1976" y="1423"/>
                    <a:pt x="2128" y="693"/>
                    <a:pt x="1824" y="298"/>
                  </a:cubicBezTo>
                  <a:cubicBezTo>
                    <a:pt x="1772" y="219"/>
                    <a:pt x="1696" y="140"/>
                    <a:pt x="1618" y="140"/>
                  </a:cubicBezTo>
                  <a:cubicBezTo>
                    <a:pt x="1606" y="140"/>
                    <a:pt x="1593" y="142"/>
                    <a:pt x="1581" y="146"/>
                  </a:cubicBezTo>
                  <a:cubicBezTo>
                    <a:pt x="1521" y="164"/>
                    <a:pt x="1464" y="171"/>
                    <a:pt x="1408" y="171"/>
                  </a:cubicBezTo>
                  <a:cubicBezTo>
                    <a:pt x="1181" y="171"/>
                    <a:pt x="986" y="49"/>
                    <a:pt x="791" y="24"/>
                  </a:cubicBezTo>
                  <a:cubicBezTo>
                    <a:pt x="727" y="8"/>
                    <a:pt x="668" y="1"/>
                    <a:pt x="6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5"/>
            <p:cNvSpPr/>
            <p:nvPr/>
          </p:nvSpPr>
          <p:spPr>
            <a:xfrm>
              <a:off x="1055000" y="2742000"/>
              <a:ext cx="25850" cy="31900"/>
            </a:xfrm>
            <a:custGeom>
              <a:rect b="b" l="l" r="r" t="t"/>
              <a:pathLst>
                <a:path extrusionOk="0" h="1276" w="1034">
                  <a:moveTo>
                    <a:pt x="713" y="0"/>
                  </a:moveTo>
                  <a:cubicBezTo>
                    <a:pt x="671" y="0"/>
                    <a:pt x="626" y="11"/>
                    <a:pt x="578" y="30"/>
                  </a:cubicBezTo>
                  <a:cubicBezTo>
                    <a:pt x="304" y="121"/>
                    <a:pt x="152" y="303"/>
                    <a:pt x="92" y="577"/>
                  </a:cubicBezTo>
                  <a:cubicBezTo>
                    <a:pt x="0" y="942"/>
                    <a:pt x="183" y="1276"/>
                    <a:pt x="456" y="1276"/>
                  </a:cubicBezTo>
                  <a:cubicBezTo>
                    <a:pt x="548" y="1276"/>
                    <a:pt x="639" y="1276"/>
                    <a:pt x="699" y="1215"/>
                  </a:cubicBezTo>
                  <a:cubicBezTo>
                    <a:pt x="791" y="1124"/>
                    <a:pt x="699" y="1063"/>
                    <a:pt x="639" y="1002"/>
                  </a:cubicBezTo>
                  <a:cubicBezTo>
                    <a:pt x="426" y="729"/>
                    <a:pt x="548" y="546"/>
                    <a:pt x="760" y="364"/>
                  </a:cubicBezTo>
                  <a:cubicBezTo>
                    <a:pt x="851" y="303"/>
                    <a:pt x="1034" y="303"/>
                    <a:pt x="943" y="151"/>
                  </a:cubicBezTo>
                  <a:cubicBezTo>
                    <a:pt x="880" y="47"/>
                    <a:pt x="804" y="0"/>
                    <a:pt x="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
            <p:cNvSpPr/>
            <p:nvPr/>
          </p:nvSpPr>
          <p:spPr>
            <a:xfrm>
              <a:off x="1083875" y="2663900"/>
              <a:ext cx="39525" cy="17300"/>
            </a:xfrm>
            <a:custGeom>
              <a:rect b="b" l="l" r="r" t="t"/>
              <a:pathLst>
                <a:path extrusionOk="0" h="692" w="1581">
                  <a:moveTo>
                    <a:pt x="787" y="0"/>
                  </a:moveTo>
                  <a:cubicBezTo>
                    <a:pt x="719" y="0"/>
                    <a:pt x="650" y="8"/>
                    <a:pt x="578" y="23"/>
                  </a:cubicBezTo>
                  <a:cubicBezTo>
                    <a:pt x="244" y="114"/>
                    <a:pt x="31" y="297"/>
                    <a:pt x="0" y="692"/>
                  </a:cubicBezTo>
                  <a:cubicBezTo>
                    <a:pt x="321" y="514"/>
                    <a:pt x="454" y="440"/>
                    <a:pt x="716" y="440"/>
                  </a:cubicBezTo>
                  <a:cubicBezTo>
                    <a:pt x="902" y="440"/>
                    <a:pt x="1153" y="477"/>
                    <a:pt x="1581" y="540"/>
                  </a:cubicBezTo>
                  <a:cubicBezTo>
                    <a:pt x="1404" y="186"/>
                    <a:pt x="1122" y="0"/>
                    <a:pt x="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5"/>
            <p:cNvSpPr/>
            <p:nvPr/>
          </p:nvSpPr>
          <p:spPr>
            <a:xfrm>
              <a:off x="1397700" y="2237650"/>
              <a:ext cx="54750" cy="35325"/>
            </a:xfrm>
            <a:custGeom>
              <a:rect b="b" l="l" r="r" t="t"/>
              <a:pathLst>
                <a:path extrusionOk="0" h="1413" w="2190">
                  <a:moveTo>
                    <a:pt x="979" y="366"/>
                  </a:moveTo>
                  <a:cubicBezTo>
                    <a:pt x="1088" y="366"/>
                    <a:pt x="1207" y="384"/>
                    <a:pt x="1338" y="416"/>
                  </a:cubicBezTo>
                  <a:cubicBezTo>
                    <a:pt x="1429" y="477"/>
                    <a:pt x="1673" y="477"/>
                    <a:pt x="1673" y="720"/>
                  </a:cubicBezTo>
                  <a:cubicBezTo>
                    <a:pt x="1642" y="903"/>
                    <a:pt x="1460" y="994"/>
                    <a:pt x="1277" y="1024"/>
                  </a:cubicBezTo>
                  <a:cubicBezTo>
                    <a:pt x="1156" y="1055"/>
                    <a:pt x="1042" y="1070"/>
                    <a:pt x="932" y="1070"/>
                  </a:cubicBezTo>
                  <a:cubicBezTo>
                    <a:pt x="822" y="1070"/>
                    <a:pt x="715" y="1055"/>
                    <a:pt x="609" y="1024"/>
                  </a:cubicBezTo>
                  <a:cubicBezTo>
                    <a:pt x="487" y="994"/>
                    <a:pt x="366" y="963"/>
                    <a:pt x="335" y="842"/>
                  </a:cubicBezTo>
                  <a:cubicBezTo>
                    <a:pt x="335" y="720"/>
                    <a:pt x="396" y="629"/>
                    <a:pt x="487" y="538"/>
                  </a:cubicBezTo>
                  <a:cubicBezTo>
                    <a:pt x="624" y="421"/>
                    <a:pt x="785" y="366"/>
                    <a:pt x="979" y="366"/>
                  </a:cubicBezTo>
                  <a:close/>
                  <a:moveTo>
                    <a:pt x="1219" y="0"/>
                  </a:moveTo>
                  <a:cubicBezTo>
                    <a:pt x="992" y="0"/>
                    <a:pt x="776" y="48"/>
                    <a:pt x="548" y="143"/>
                  </a:cubicBezTo>
                  <a:cubicBezTo>
                    <a:pt x="183" y="264"/>
                    <a:pt x="1" y="507"/>
                    <a:pt x="31" y="842"/>
                  </a:cubicBezTo>
                  <a:cubicBezTo>
                    <a:pt x="62" y="1176"/>
                    <a:pt x="335" y="1298"/>
                    <a:pt x="578" y="1359"/>
                  </a:cubicBezTo>
                  <a:cubicBezTo>
                    <a:pt x="742" y="1395"/>
                    <a:pt x="902" y="1412"/>
                    <a:pt x="1054" y="1412"/>
                  </a:cubicBezTo>
                  <a:cubicBezTo>
                    <a:pt x="1410" y="1412"/>
                    <a:pt x="1715" y="1316"/>
                    <a:pt x="1885" y="1146"/>
                  </a:cubicBezTo>
                  <a:cubicBezTo>
                    <a:pt x="2098" y="963"/>
                    <a:pt x="2189" y="720"/>
                    <a:pt x="2129" y="447"/>
                  </a:cubicBezTo>
                  <a:cubicBezTo>
                    <a:pt x="2068" y="203"/>
                    <a:pt x="1885" y="112"/>
                    <a:pt x="1642" y="52"/>
                  </a:cubicBezTo>
                  <a:cubicBezTo>
                    <a:pt x="1494" y="17"/>
                    <a:pt x="1354" y="0"/>
                    <a:pt x="12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1" name="Shape 231"/>
        <p:cNvGrpSpPr/>
        <p:nvPr/>
      </p:nvGrpSpPr>
      <p:grpSpPr>
        <a:xfrm>
          <a:off x="0" y="0"/>
          <a:ext cx="0" cy="0"/>
          <a:chOff x="0" y="0"/>
          <a:chExt cx="0" cy="0"/>
        </a:xfrm>
      </p:grpSpPr>
      <p:sp>
        <p:nvSpPr>
          <p:cNvPr id="232" name="Google Shape;232;p16"/>
          <p:cNvSpPr txBox="1"/>
          <p:nvPr>
            <p:ph type="title"/>
          </p:nvPr>
        </p:nvSpPr>
        <p:spPr>
          <a:xfrm>
            <a:off x="713225" y="539500"/>
            <a:ext cx="7717800" cy="37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3" name="Google Shape;233;p16"/>
          <p:cNvSpPr txBox="1"/>
          <p:nvPr>
            <p:ph idx="1" type="subTitle"/>
          </p:nvPr>
        </p:nvSpPr>
        <p:spPr>
          <a:xfrm>
            <a:off x="713225" y="1152475"/>
            <a:ext cx="7717800" cy="342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a:lvl2pPr>
            <a:lvl3pPr lvl="2" rtl="0">
              <a:lnSpc>
                <a:spcPct val="100000"/>
              </a:lnSpc>
              <a:spcBef>
                <a:spcPts val="0"/>
              </a:spcBef>
              <a:spcAft>
                <a:spcPts val="0"/>
              </a:spcAft>
              <a:buClr>
                <a:srgbClr val="434343"/>
              </a:buClr>
              <a:buSzPts val="1200"/>
              <a:buFont typeface="Roboto Condensed Light"/>
              <a:buAutoNum type="romanLcPeriod"/>
              <a:defRPr/>
            </a:lvl3pPr>
            <a:lvl4pPr lvl="3" rtl="0">
              <a:lnSpc>
                <a:spcPct val="100000"/>
              </a:lnSpc>
              <a:spcBef>
                <a:spcPts val="0"/>
              </a:spcBef>
              <a:spcAft>
                <a:spcPts val="0"/>
              </a:spcAft>
              <a:buClr>
                <a:srgbClr val="434343"/>
              </a:buClr>
              <a:buSzPts val="1200"/>
              <a:buFont typeface="Roboto Condensed Light"/>
              <a:buAutoNum type="arabicPeriod"/>
              <a:defRPr/>
            </a:lvl4pPr>
            <a:lvl5pPr lvl="4" rtl="0">
              <a:lnSpc>
                <a:spcPct val="100000"/>
              </a:lnSpc>
              <a:spcBef>
                <a:spcPts val="0"/>
              </a:spcBef>
              <a:spcAft>
                <a:spcPts val="0"/>
              </a:spcAft>
              <a:buClr>
                <a:srgbClr val="434343"/>
              </a:buClr>
              <a:buSzPts val="1200"/>
              <a:buFont typeface="Roboto Condensed Light"/>
              <a:buAutoNum type="alphaLcPeriod"/>
              <a:defRPr/>
            </a:lvl5pPr>
            <a:lvl6pPr lvl="5" rtl="0">
              <a:lnSpc>
                <a:spcPct val="100000"/>
              </a:lnSpc>
              <a:spcBef>
                <a:spcPts val="0"/>
              </a:spcBef>
              <a:spcAft>
                <a:spcPts val="0"/>
              </a:spcAft>
              <a:buClr>
                <a:srgbClr val="434343"/>
              </a:buClr>
              <a:buSzPts val="1200"/>
              <a:buFont typeface="Roboto Condensed Light"/>
              <a:buAutoNum type="romanLcPeriod"/>
              <a:defRPr/>
            </a:lvl6pPr>
            <a:lvl7pPr lvl="6" rtl="0">
              <a:lnSpc>
                <a:spcPct val="100000"/>
              </a:lnSpc>
              <a:spcBef>
                <a:spcPts val="0"/>
              </a:spcBef>
              <a:spcAft>
                <a:spcPts val="0"/>
              </a:spcAft>
              <a:buClr>
                <a:srgbClr val="434343"/>
              </a:buClr>
              <a:buSzPts val="1200"/>
              <a:buFont typeface="Roboto Condensed Light"/>
              <a:buAutoNum type="arabicPeriod"/>
              <a:defRPr/>
            </a:lvl7pPr>
            <a:lvl8pPr lvl="7" rtl="0">
              <a:lnSpc>
                <a:spcPct val="100000"/>
              </a:lnSpc>
              <a:spcBef>
                <a:spcPts val="0"/>
              </a:spcBef>
              <a:spcAft>
                <a:spcPts val="0"/>
              </a:spcAft>
              <a:buClr>
                <a:srgbClr val="434343"/>
              </a:buClr>
              <a:buSzPts val="1200"/>
              <a:buFont typeface="Roboto Condensed Light"/>
              <a:buAutoNum type="alphaLcPeriod"/>
              <a:defRPr/>
            </a:lvl8pPr>
            <a:lvl9pPr lvl="8" rtl="0">
              <a:lnSpc>
                <a:spcPct val="100000"/>
              </a:lnSpc>
              <a:spcBef>
                <a:spcPts val="0"/>
              </a:spcBef>
              <a:spcAft>
                <a:spcPts val="0"/>
              </a:spcAft>
              <a:buClr>
                <a:srgbClr val="434343"/>
              </a:buClr>
              <a:buSzPts val="1200"/>
              <a:buFont typeface="Roboto Condensed Light"/>
              <a:buAutoNum type="romanLcPeriod"/>
              <a:defRPr/>
            </a:lvl9pPr>
          </a:lstStyle>
          <a:p/>
        </p:txBody>
      </p:sp>
      <p:grpSp>
        <p:nvGrpSpPr>
          <p:cNvPr id="234" name="Google Shape;234;p16"/>
          <p:cNvGrpSpPr/>
          <p:nvPr/>
        </p:nvGrpSpPr>
        <p:grpSpPr>
          <a:xfrm>
            <a:off x="284393" y="217204"/>
            <a:ext cx="986124" cy="644595"/>
            <a:chOff x="4305050" y="4174075"/>
            <a:chExt cx="1212050" cy="792275"/>
          </a:xfrm>
        </p:grpSpPr>
        <p:sp>
          <p:nvSpPr>
            <p:cNvPr id="235" name="Google Shape;235;p16"/>
            <p:cNvSpPr/>
            <p:nvPr/>
          </p:nvSpPr>
          <p:spPr>
            <a:xfrm>
              <a:off x="4305050" y="4174075"/>
              <a:ext cx="1212050" cy="792275"/>
            </a:xfrm>
            <a:custGeom>
              <a:rect b="b" l="l" r="r" t="t"/>
              <a:pathLst>
                <a:path extrusionOk="0" h="31691" w="48482">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6"/>
            <p:cNvSpPr/>
            <p:nvPr/>
          </p:nvSpPr>
          <p:spPr>
            <a:xfrm>
              <a:off x="4765550" y="4879550"/>
              <a:ext cx="424800" cy="66075"/>
            </a:xfrm>
            <a:custGeom>
              <a:rect b="b" l="l" r="r" t="t"/>
              <a:pathLst>
                <a:path extrusionOk="0" h="2643" w="16992">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6"/>
            <p:cNvSpPr/>
            <p:nvPr/>
          </p:nvSpPr>
          <p:spPr>
            <a:xfrm>
              <a:off x="4816475" y="4874225"/>
              <a:ext cx="335125" cy="49950"/>
            </a:xfrm>
            <a:custGeom>
              <a:rect b="b" l="l" r="r" t="t"/>
              <a:pathLst>
                <a:path extrusionOk="0" h="1998" w="13405">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6"/>
            <p:cNvSpPr/>
            <p:nvPr/>
          </p:nvSpPr>
          <p:spPr>
            <a:xfrm>
              <a:off x="4898525" y="4855975"/>
              <a:ext cx="210525" cy="40050"/>
            </a:xfrm>
            <a:custGeom>
              <a:rect b="b" l="l" r="r" t="t"/>
              <a:pathLst>
                <a:path extrusionOk="0" h="1602" w="8421">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6"/>
            <p:cNvSpPr/>
            <p:nvPr/>
          </p:nvSpPr>
          <p:spPr>
            <a:xfrm>
              <a:off x="4931200" y="4857500"/>
              <a:ext cx="110225" cy="20475"/>
            </a:xfrm>
            <a:custGeom>
              <a:rect b="b" l="l" r="r" t="t"/>
              <a:pathLst>
                <a:path extrusionOk="0" h="819" w="4409">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6"/>
            <p:cNvSpPr/>
            <p:nvPr/>
          </p:nvSpPr>
          <p:spPr>
            <a:xfrm>
              <a:off x="4947925" y="4842300"/>
              <a:ext cx="72225" cy="13700"/>
            </a:xfrm>
            <a:custGeom>
              <a:rect b="b" l="l" r="r" t="t"/>
              <a:pathLst>
                <a:path extrusionOk="0" h="548" w="2889">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6"/>
            <p:cNvSpPr/>
            <p:nvPr/>
          </p:nvSpPr>
          <p:spPr>
            <a:xfrm>
              <a:off x="4338500" y="4207450"/>
              <a:ext cx="1158850" cy="600675"/>
            </a:xfrm>
            <a:custGeom>
              <a:rect b="b" l="l" r="r" t="t"/>
              <a:pathLst>
                <a:path extrusionOk="0" h="24027" w="46354">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
            <p:cNvSpPr/>
            <p:nvPr/>
          </p:nvSpPr>
          <p:spPr>
            <a:xfrm>
              <a:off x="4608250" y="4599600"/>
              <a:ext cx="414925" cy="89975"/>
            </a:xfrm>
            <a:custGeom>
              <a:rect b="b" l="l" r="r" t="t"/>
              <a:pathLst>
                <a:path extrusionOk="0" h="3599" w="16597">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6"/>
            <p:cNvSpPr/>
            <p:nvPr/>
          </p:nvSpPr>
          <p:spPr>
            <a:xfrm>
              <a:off x="5030750" y="4388650"/>
              <a:ext cx="181650" cy="229525"/>
            </a:xfrm>
            <a:custGeom>
              <a:rect b="b" l="l" r="r" t="t"/>
              <a:pathLst>
                <a:path extrusionOk="0" h="9181" w="7266">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6"/>
            <p:cNvSpPr/>
            <p:nvPr/>
          </p:nvSpPr>
          <p:spPr>
            <a:xfrm>
              <a:off x="4819500" y="4692500"/>
              <a:ext cx="357175" cy="91800"/>
            </a:xfrm>
            <a:custGeom>
              <a:rect b="b" l="l" r="r" t="t"/>
              <a:pathLst>
                <a:path extrusionOk="0" h="3672" w="14287">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p:nvPr/>
          </p:nvSpPr>
          <p:spPr>
            <a:xfrm>
              <a:off x="4947925" y="4517575"/>
              <a:ext cx="88925" cy="91475"/>
            </a:xfrm>
            <a:custGeom>
              <a:rect b="b" l="l" r="r" t="t"/>
              <a:pathLst>
                <a:path extrusionOk="0" h="3659" w="3557">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a:off x="5032275" y="4312075"/>
              <a:ext cx="107175" cy="106050"/>
            </a:xfrm>
            <a:custGeom>
              <a:rect b="b" l="l" r="r" t="t"/>
              <a:pathLst>
                <a:path extrusionOk="0" h="4242" w="4287">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p:nvPr/>
          </p:nvSpPr>
          <p:spPr>
            <a:xfrm>
              <a:off x="5216925" y="4421375"/>
              <a:ext cx="47900" cy="78275"/>
            </a:xfrm>
            <a:custGeom>
              <a:rect b="b" l="l" r="r" t="t"/>
              <a:pathLst>
                <a:path extrusionOk="0" h="3131" w="1916">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6"/>
            <p:cNvSpPr/>
            <p:nvPr/>
          </p:nvSpPr>
          <p:spPr>
            <a:xfrm>
              <a:off x="5262525" y="4564000"/>
              <a:ext cx="77525" cy="35525"/>
            </a:xfrm>
            <a:custGeom>
              <a:rect b="b" l="l" r="r" t="t"/>
              <a:pathLst>
                <a:path extrusionOk="0" h="1421" w="3101">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6"/>
            <p:cNvSpPr/>
            <p:nvPr/>
          </p:nvSpPr>
          <p:spPr>
            <a:xfrm>
              <a:off x="4707800" y="4718300"/>
              <a:ext cx="69175" cy="45000"/>
            </a:xfrm>
            <a:custGeom>
              <a:rect b="b" l="l" r="r" t="t"/>
              <a:pathLst>
                <a:path extrusionOk="0" h="1800" w="2767">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
            <p:cNvSpPr/>
            <p:nvPr/>
          </p:nvSpPr>
          <p:spPr>
            <a:xfrm>
              <a:off x="4658400" y="4706175"/>
              <a:ext cx="80575" cy="49525"/>
            </a:xfrm>
            <a:custGeom>
              <a:rect b="b" l="l" r="r" t="t"/>
              <a:pathLst>
                <a:path extrusionOk="0" h="1981" w="3223">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6"/>
            <p:cNvSpPr/>
            <p:nvPr/>
          </p:nvSpPr>
          <p:spPr>
            <a:xfrm>
              <a:off x="5258725" y="4428000"/>
              <a:ext cx="42575" cy="60550"/>
            </a:xfrm>
            <a:custGeom>
              <a:rect b="b" l="l" r="r" t="t"/>
              <a:pathLst>
                <a:path extrusionOk="0" h="2422" w="1703">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6"/>
            <p:cNvSpPr/>
            <p:nvPr/>
          </p:nvSpPr>
          <p:spPr>
            <a:xfrm>
              <a:off x="5284550" y="4602450"/>
              <a:ext cx="52475" cy="25600"/>
            </a:xfrm>
            <a:custGeom>
              <a:rect b="b" l="l" r="r" t="t"/>
              <a:pathLst>
                <a:path extrusionOk="0" h="1024" w="2099">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6"/>
            <p:cNvSpPr/>
            <p:nvPr/>
          </p:nvSpPr>
          <p:spPr>
            <a:xfrm>
              <a:off x="4965400" y="4669250"/>
              <a:ext cx="60825" cy="35550"/>
            </a:xfrm>
            <a:custGeom>
              <a:rect b="b" l="l" r="r" t="t"/>
              <a:pathLst>
                <a:path extrusionOk="0" h="1422" w="2433">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p:nvPr/>
          </p:nvSpPr>
          <p:spPr>
            <a:xfrm>
              <a:off x="4937300" y="4660150"/>
              <a:ext cx="60800" cy="32475"/>
            </a:xfrm>
            <a:custGeom>
              <a:rect b="b" l="l" r="r" t="t"/>
              <a:pathLst>
                <a:path extrusionOk="0" h="1299" w="2432">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
            <p:cNvSpPr/>
            <p:nvPr/>
          </p:nvSpPr>
          <p:spPr>
            <a:xfrm>
              <a:off x="4593050" y="4676275"/>
              <a:ext cx="34975" cy="44175"/>
            </a:xfrm>
            <a:custGeom>
              <a:rect b="b" l="l" r="r" t="t"/>
              <a:pathLst>
                <a:path extrusionOk="0" h="1767" w="1399">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
            <p:cNvSpPr/>
            <p:nvPr/>
          </p:nvSpPr>
          <p:spPr>
            <a:xfrm>
              <a:off x="4751125" y="4556500"/>
              <a:ext cx="44850" cy="15725"/>
            </a:xfrm>
            <a:custGeom>
              <a:rect b="b" l="l" r="r" t="t"/>
              <a:pathLst>
                <a:path extrusionOk="0" h="629" w="1794">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p:nvPr/>
          </p:nvSpPr>
          <p:spPr>
            <a:xfrm>
              <a:off x="4441850" y="4620275"/>
              <a:ext cx="25100" cy="27600"/>
            </a:xfrm>
            <a:custGeom>
              <a:rect b="b" l="l" r="r" t="t"/>
              <a:pathLst>
                <a:path extrusionOk="0" h="1104" w="1004">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p:nvPr/>
          </p:nvSpPr>
          <p:spPr>
            <a:xfrm>
              <a:off x="5058100" y="4530700"/>
              <a:ext cx="23600" cy="21350"/>
            </a:xfrm>
            <a:custGeom>
              <a:rect b="b" l="l" r="r" t="t"/>
              <a:pathLst>
                <a:path extrusionOk="0" h="854" w="944">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
            <p:cNvSpPr/>
            <p:nvPr/>
          </p:nvSpPr>
          <p:spPr>
            <a:xfrm>
              <a:off x="4517075" y="4681200"/>
              <a:ext cx="18125" cy="13900"/>
            </a:xfrm>
            <a:custGeom>
              <a:rect b="b" l="l" r="r" t="t"/>
              <a:pathLst>
                <a:path extrusionOk="0" h="556" w="725">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
            <p:cNvSpPr/>
            <p:nvPr/>
          </p:nvSpPr>
          <p:spPr>
            <a:xfrm>
              <a:off x="5128775" y="4652325"/>
              <a:ext cx="11425" cy="9425"/>
            </a:xfrm>
            <a:custGeom>
              <a:rect b="b" l="l" r="r" t="t"/>
              <a:pathLst>
                <a:path extrusionOk="0" h="377" w="457">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
            <p:cNvSpPr/>
            <p:nvPr/>
          </p:nvSpPr>
          <p:spPr>
            <a:xfrm>
              <a:off x="4564175" y="4683300"/>
              <a:ext cx="9150" cy="10300"/>
            </a:xfrm>
            <a:custGeom>
              <a:rect b="b" l="l" r="r" t="t"/>
              <a:pathLst>
                <a:path extrusionOk="0" h="412" w="366">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6"/>
            <p:cNvSpPr/>
            <p:nvPr/>
          </p:nvSpPr>
          <p:spPr>
            <a:xfrm>
              <a:off x="4530750" y="4653850"/>
              <a:ext cx="9900" cy="7825"/>
            </a:xfrm>
            <a:custGeom>
              <a:rect b="b" l="l" r="r" t="t"/>
              <a:pathLst>
                <a:path extrusionOk="0" h="313" w="396">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6"/>
            <p:cNvSpPr/>
            <p:nvPr/>
          </p:nvSpPr>
          <p:spPr>
            <a:xfrm>
              <a:off x="4485150" y="4621750"/>
              <a:ext cx="9900" cy="9325"/>
            </a:xfrm>
            <a:custGeom>
              <a:rect b="b" l="l" r="r" t="t"/>
              <a:pathLst>
                <a:path extrusionOk="0" h="373" w="396">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16"/>
          <p:cNvGrpSpPr/>
          <p:nvPr/>
        </p:nvGrpSpPr>
        <p:grpSpPr>
          <a:xfrm rot="3048949">
            <a:off x="7709252" y="288947"/>
            <a:ext cx="953652" cy="842179"/>
            <a:chOff x="6101450" y="822425"/>
            <a:chExt cx="953675" cy="842200"/>
          </a:xfrm>
        </p:grpSpPr>
        <p:sp>
          <p:nvSpPr>
            <p:cNvPr id="265" name="Google Shape;265;p16"/>
            <p:cNvSpPr/>
            <p:nvPr/>
          </p:nvSpPr>
          <p:spPr>
            <a:xfrm>
              <a:off x="6101450" y="822425"/>
              <a:ext cx="953675" cy="842200"/>
            </a:xfrm>
            <a:custGeom>
              <a:rect b="b" l="l" r="r" t="t"/>
              <a:pathLst>
                <a:path extrusionOk="0" h="33688" w="38147">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6"/>
            <p:cNvSpPr/>
            <p:nvPr/>
          </p:nvSpPr>
          <p:spPr>
            <a:xfrm>
              <a:off x="6510275" y="884800"/>
              <a:ext cx="38775" cy="401250"/>
            </a:xfrm>
            <a:custGeom>
              <a:rect b="b" l="l" r="r" t="t"/>
              <a:pathLst>
                <a:path extrusionOk="0" h="16050" w="1551">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6"/>
            <p:cNvSpPr/>
            <p:nvPr/>
          </p:nvSpPr>
          <p:spPr>
            <a:xfrm>
              <a:off x="6596125" y="887850"/>
              <a:ext cx="50175" cy="264450"/>
            </a:xfrm>
            <a:custGeom>
              <a:rect b="b" l="l" r="r" t="t"/>
              <a:pathLst>
                <a:path extrusionOk="0" h="10578" w="2007">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6"/>
            <p:cNvSpPr/>
            <p:nvPr/>
          </p:nvSpPr>
          <p:spPr>
            <a:xfrm>
              <a:off x="6330175" y="1001825"/>
              <a:ext cx="32700" cy="220400"/>
            </a:xfrm>
            <a:custGeom>
              <a:rect b="b" l="l" r="r" t="t"/>
              <a:pathLst>
                <a:path extrusionOk="0" h="8816" w="1308">
                  <a:moveTo>
                    <a:pt x="547" y="1"/>
                  </a:moveTo>
                  <a:cubicBezTo>
                    <a:pt x="274" y="2979"/>
                    <a:pt x="0" y="5958"/>
                    <a:pt x="1307" y="8815"/>
                  </a:cubicBezTo>
                  <a:cubicBezTo>
                    <a:pt x="821" y="5897"/>
                    <a:pt x="699" y="2949"/>
                    <a:pt x="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6"/>
            <p:cNvSpPr/>
            <p:nvPr/>
          </p:nvSpPr>
          <p:spPr>
            <a:xfrm>
              <a:off x="6537625" y="1064125"/>
              <a:ext cx="19025" cy="160375"/>
            </a:xfrm>
            <a:custGeom>
              <a:rect b="b" l="l" r="r" t="t"/>
              <a:pathLst>
                <a:path extrusionOk="0" h="6415" w="761">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6"/>
            <p:cNvSpPr/>
            <p:nvPr/>
          </p:nvSpPr>
          <p:spPr>
            <a:xfrm>
              <a:off x="6267100" y="1053500"/>
              <a:ext cx="18250" cy="91975"/>
            </a:xfrm>
            <a:custGeom>
              <a:rect b="b" l="l" r="r" t="t"/>
              <a:pathLst>
                <a:path extrusionOk="0" h="3679" w="73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
            <p:cNvSpPr/>
            <p:nvPr/>
          </p:nvSpPr>
          <p:spPr>
            <a:xfrm>
              <a:off x="6792950" y="1002575"/>
              <a:ext cx="9900" cy="70700"/>
            </a:xfrm>
            <a:custGeom>
              <a:rect b="b" l="l" r="r" t="t"/>
              <a:pathLst>
                <a:path extrusionOk="0" h="2828" w="396">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p:nvPr/>
          </p:nvSpPr>
          <p:spPr>
            <a:xfrm>
              <a:off x="6823350" y="992700"/>
              <a:ext cx="10650" cy="37275"/>
            </a:xfrm>
            <a:custGeom>
              <a:rect b="b" l="l" r="r" t="t"/>
              <a:pathLst>
                <a:path extrusionOk="0" h="1491" w="426">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6"/>
            <p:cNvSpPr/>
            <p:nvPr/>
          </p:nvSpPr>
          <p:spPr>
            <a:xfrm>
              <a:off x="6656175" y="1011700"/>
              <a:ext cx="9900" cy="31175"/>
            </a:xfrm>
            <a:custGeom>
              <a:rect b="b" l="l" r="r" t="t"/>
              <a:pathLst>
                <a:path extrusionOk="0" h="1247" w="396">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6"/>
            <p:cNvSpPr/>
            <p:nvPr/>
          </p:nvSpPr>
          <p:spPr>
            <a:xfrm>
              <a:off x="6840050" y="1028425"/>
              <a:ext cx="7625" cy="25100"/>
            </a:xfrm>
            <a:custGeom>
              <a:rect b="b" l="l" r="r" t="t"/>
              <a:pathLst>
                <a:path extrusionOk="0" h="1004" w="305">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6"/>
            <p:cNvSpPr/>
            <p:nvPr/>
          </p:nvSpPr>
          <p:spPr>
            <a:xfrm>
              <a:off x="6300525" y="1227850"/>
              <a:ext cx="35000" cy="68075"/>
            </a:xfrm>
            <a:custGeom>
              <a:rect b="b" l="l" r="r" t="t"/>
              <a:pathLst>
                <a:path extrusionOk="0" h="2723" w="140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16"/>
          <p:cNvGrpSpPr/>
          <p:nvPr/>
        </p:nvGrpSpPr>
        <p:grpSpPr>
          <a:xfrm>
            <a:off x="8250417" y="4425181"/>
            <a:ext cx="360956" cy="304487"/>
            <a:chOff x="2188750" y="2161800"/>
            <a:chExt cx="230275" cy="194250"/>
          </a:xfrm>
        </p:grpSpPr>
        <p:sp>
          <p:nvSpPr>
            <p:cNvPr id="277" name="Google Shape;277;p16"/>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6"/>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6"/>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16"/>
          <p:cNvGrpSpPr/>
          <p:nvPr/>
        </p:nvGrpSpPr>
        <p:grpSpPr>
          <a:xfrm>
            <a:off x="431730" y="3543831"/>
            <a:ext cx="360956" cy="304487"/>
            <a:chOff x="2188750" y="2161800"/>
            <a:chExt cx="230275" cy="194250"/>
          </a:xfrm>
        </p:grpSpPr>
        <p:sp>
          <p:nvSpPr>
            <p:cNvPr id="282" name="Google Shape;282;p16"/>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6"/>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6" name="Shape 286"/>
        <p:cNvGrpSpPr/>
        <p:nvPr/>
      </p:nvGrpSpPr>
      <p:grpSpPr>
        <a:xfrm>
          <a:off x="0" y="0"/>
          <a:ext cx="0" cy="0"/>
          <a:chOff x="0" y="0"/>
          <a:chExt cx="0" cy="0"/>
        </a:xfrm>
      </p:grpSpPr>
      <p:sp>
        <p:nvSpPr>
          <p:cNvPr id="287" name="Google Shape;287;p17"/>
          <p:cNvSpPr txBox="1"/>
          <p:nvPr>
            <p:ph type="title"/>
          </p:nvPr>
        </p:nvSpPr>
        <p:spPr>
          <a:xfrm>
            <a:off x="713225" y="539500"/>
            <a:ext cx="7717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8" name="Google Shape;288;p17"/>
          <p:cNvSpPr txBox="1"/>
          <p:nvPr>
            <p:ph idx="1" type="subTitle"/>
          </p:nvPr>
        </p:nvSpPr>
        <p:spPr>
          <a:xfrm>
            <a:off x="1272775" y="3830675"/>
            <a:ext cx="2739600" cy="45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9" name="Google Shape;289;p17"/>
          <p:cNvSpPr txBox="1"/>
          <p:nvPr>
            <p:ph idx="2" type="subTitle"/>
          </p:nvPr>
        </p:nvSpPr>
        <p:spPr>
          <a:xfrm>
            <a:off x="1272750" y="3413650"/>
            <a:ext cx="27396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290" name="Google Shape;290;p17"/>
          <p:cNvSpPr txBox="1"/>
          <p:nvPr>
            <p:ph idx="3" type="subTitle"/>
          </p:nvPr>
        </p:nvSpPr>
        <p:spPr>
          <a:xfrm>
            <a:off x="5131673" y="3830675"/>
            <a:ext cx="2739600" cy="45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17"/>
          <p:cNvSpPr txBox="1"/>
          <p:nvPr>
            <p:ph idx="4" type="subTitle"/>
          </p:nvPr>
        </p:nvSpPr>
        <p:spPr>
          <a:xfrm>
            <a:off x="5131664" y="3413650"/>
            <a:ext cx="27396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grpSp>
        <p:nvGrpSpPr>
          <p:cNvPr id="292" name="Google Shape;292;p17"/>
          <p:cNvGrpSpPr/>
          <p:nvPr/>
        </p:nvGrpSpPr>
        <p:grpSpPr>
          <a:xfrm flipH="1" rot="1137188">
            <a:off x="7415592" y="443741"/>
            <a:ext cx="1227270" cy="706412"/>
            <a:chOff x="5837750" y="2093375"/>
            <a:chExt cx="1227250" cy="706400"/>
          </a:xfrm>
        </p:grpSpPr>
        <p:sp>
          <p:nvSpPr>
            <p:cNvPr id="293" name="Google Shape;293;p17"/>
            <p:cNvSpPr/>
            <p:nvPr/>
          </p:nvSpPr>
          <p:spPr>
            <a:xfrm>
              <a:off x="5837750" y="2093375"/>
              <a:ext cx="1227250" cy="706400"/>
            </a:xfrm>
            <a:custGeom>
              <a:rect b="b" l="l" r="r" t="t"/>
              <a:pathLst>
                <a:path extrusionOk="0" h="28256" w="49090">
                  <a:moveTo>
                    <a:pt x="26260" y="608"/>
                  </a:moveTo>
                  <a:cubicBezTo>
                    <a:pt x="26379" y="608"/>
                    <a:pt x="26542" y="625"/>
                    <a:pt x="26780" y="625"/>
                  </a:cubicBezTo>
                  <a:cubicBezTo>
                    <a:pt x="26415" y="868"/>
                    <a:pt x="26111" y="1050"/>
                    <a:pt x="25776" y="1294"/>
                  </a:cubicBezTo>
                  <a:cubicBezTo>
                    <a:pt x="25947" y="698"/>
                    <a:pt x="25983" y="608"/>
                    <a:pt x="26260" y="608"/>
                  </a:cubicBezTo>
                  <a:close/>
                  <a:moveTo>
                    <a:pt x="29333" y="2114"/>
                  </a:moveTo>
                  <a:lnTo>
                    <a:pt x="29333" y="2114"/>
                  </a:lnTo>
                  <a:cubicBezTo>
                    <a:pt x="29181" y="2722"/>
                    <a:pt x="29181" y="2722"/>
                    <a:pt x="28360" y="2813"/>
                  </a:cubicBezTo>
                  <a:cubicBezTo>
                    <a:pt x="28725" y="2540"/>
                    <a:pt x="29029" y="2327"/>
                    <a:pt x="29333" y="2114"/>
                  </a:cubicBezTo>
                  <a:close/>
                  <a:moveTo>
                    <a:pt x="30594" y="861"/>
                  </a:moveTo>
                  <a:cubicBezTo>
                    <a:pt x="30628" y="861"/>
                    <a:pt x="30663" y="863"/>
                    <a:pt x="30701" y="868"/>
                  </a:cubicBezTo>
                  <a:cubicBezTo>
                    <a:pt x="32433" y="959"/>
                    <a:pt x="34044" y="1476"/>
                    <a:pt x="35655" y="2023"/>
                  </a:cubicBezTo>
                  <a:cubicBezTo>
                    <a:pt x="36233" y="2205"/>
                    <a:pt x="36810" y="2449"/>
                    <a:pt x="37388" y="2722"/>
                  </a:cubicBezTo>
                  <a:cubicBezTo>
                    <a:pt x="37075" y="2755"/>
                    <a:pt x="36771" y="2841"/>
                    <a:pt x="36472" y="2841"/>
                  </a:cubicBezTo>
                  <a:cubicBezTo>
                    <a:pt x="36218" y="2841"/>
                    <a:pt x="35967" y="2779"/>
                    <a:pt x="35716" y="2570"/>
                  </a:cubicBezTo>
                  <a:cubicBezTo>
                    <a:pt x="35412" y="2297"/>
                    <a:pt x="34986" y="2297"/>
                    <a:pt x="34591" y="2236"/>
                  </a:cubicBezTo>
                  <a:cubicBezTo>
                    <a:pt x="34290" y="2202"/>
                    <a:pt x="33992" y="2188"/>
                    <a:pt x="33695" y="2188"/>
                  </a:cubicBezTo>
                  <a:cubicBezTo>
                    <a:pt x="32646" y="2188"/>
                    <a:pt x="31622" y="2367"/>
                    <a:pt x="30579" y="2509"/>
                  </a:cubicBezTo>
                  <a:cubicBezTo>
                    <a:pt x="30184" y="2570"/>
                    <a:pt x="29789" y="2631"/>
                    <a:pt x="29272" y="2692"/>
                  </a:cubicBezTo>
                  <a:cubicBezTo>
                    <a:pt x="29667" y="2145"/>
                    <a:pt x="29971" y="1658"/>
                    <a:pt x="30184" y="1142"/>
                  </a:cubicBezTo>
                  <a:cubicBezTo>
                    <a:pt x="30287" y="936"/>
                    <a:pt x="30411" y="861"/>
                    <a:pt x="30594" y="861"/>
                  </a:cubicBezTo>
                  <a:close/>
                  <a:moveTo>
                    <a:pt x="25807" y="2874"/>
                  </a:moveTo>
                  <a:lnTo>
                    <a:pt x="25807" y="2905"/>
                  </a:lnTo>
                  <a:cubicBezTo>
                    <a:pt x="25807" y="2874"/>
                    <a:pt x="25837" y="2874"/>
                    <a:pt x="25837" y="2874"/>
                  </a:cubicBezTo>
                  <a:close/>
                  <a:moveTo>
                    <a:pt x="22344" y="442"/>
                  </a:moveTo>
                  <a:cubicBezTo>
                    <a:pt x="23506" y="442"/>
                    <a:pt x="24678" y="534"/>
                    <a:pt x="25868" y="655"/>
                  </a:cubicBezTo>
                  <a:cubicBezTo>
                    <a:pt x="25412" y="1446"/>
                    <a:pt x="24956" y="2205"/>
                    <a:pt x="24348" y="2905"/>
                  </a:cubicBezTo>
                  <a:cubicBezTo>
                    <a:pt x="24287" y="2965"/>
                    <a:pt x="24226" y="2965"/>
                    <a:pt x="24135" y="2965"/>
                  </a:cubicBezTo>
                  <a:cubicBezTo>
                    <a:pt x="22433" y="2874"/>
                    <a:pt x="20731" y="2722"/>
                    <a:pt x="19181" y="1932"/>
                  </a:cubicBezTo>
                  <a:cubicBezTo>
                    <a:pt x="18755" y="1719"/>
                    <a:pt x="18330" y="1446"/>
                    <a:pt x="18026" y="990"/>
                  </a:cubicBezTo>
                  <a:cubicBezTo>
                    <a:pt x="19460" y="585"/>
                    <a:pt x="20894" y="442"/>
                    <a:pt x="22344" y="442"/>
                  </a:cubicBezTo>
                  <a:close/>
                  <a:moveTo>
                    <a:pt x="29667" y="1354"/>
                  </a:moveTo>
                  <a:cubicBezTo>
                    <a:pt x="29698" y="1415"/>
                    <a:pt x="29728" y="1446"/>
                    <a:pt x="29758" y="1506"/>
                  </a:cubicBezTo>
                  <a:cubicBezTo>
                    <a:pt x="28968" y="2084"/>
                    <a:pt x="28391" y="2965"/>
                    <a:pt x="27114" y="2965"/>
                  </a:cubicBezTo>
                  <a:cubicBezTo>
                    <a:pt x="28026" y="2388"/>
                    <a:pt x="28846" y="1871"/>
                    <a:pt x="29667" y="1354"/>
                  </a:cubicBezTo>
                  <a:close/>
                  <a:moveTo>
                    <a:pt x="27515" y="683"/>
                  </a:moveTo>
                  <a:cubicBezTo>
                    <a:pt x="27779" y="683"/>
                    <a:pt x="28058" y="720"/>
                    <a:pt x="28360" y="746"/>
                  </a:cubicBezTo>
                  <a:cubicBezTo>
                    <a:pt x="27144" y="1415"/>
                    <a:pt x="25989" y="2023"/>
                    <a:pt x="24956" y="2813"/>
                  </a:cubicBezTo>
                  <a:cubicBezTo>
                    <a:pt x="26141" y="2236"/>
                    <a:pt x="27296" y="1567"/>
                    <a:pt x="28421" y="929"/>
                  </a:cubicBezTo>
                  <a:cubicBezTo>
                    <a:pt x="28624" y="815"/>
                    <a:pt x="28827" y="785"/>
                    <a:pt x="29028" y="785"/>
                  </a:cubicBezTo>
                  <a:cubicBezTo>
                    <a:pt x="29242" y="785"/>
                    <a:pt x="29454" y="819"/>
                    <a:pt x="29660" y="819"/>
                  </a:cubicBezTo>
                  <a:cubicBezTo>
                    <a:pt x="29724" y="819"/>
                    <a:pt x="29787" y="816"/>
                    <a:pt x="29850" y="807"/>
                  </a:cubicBezTo>
                  <a:cubicBezTo>
                    <a:pt x="29910" y="807"/>
                    <a:pt x="29971" y="838"/>
                    <a:pt x="29971" y="898"/>
                  </a:cubicBezTo>
                  <a:cubicBezTo>
                    <a:pt x="29941" y="1020"/>
                    <a:pt x="29880" y="1172"/>
                    <a:pt x="29758" y="1233"/>
                  </a:cubicBezTo>
                  <a:cubicBezTo>
                    <a:pt x="28694" y="1567"/>
                    <a:pt x="27904" y="2327"/>
                    <a:pt x="26962" y="2905"/>
                  </a:cubicBezTo>
                  <a:cubicBezTo>
                    <a:pt x="26816" y="3007"/>
                    <a:pt x="26634" y="3053"/>
                    <a:pt x="26442" y="3053"/>
                  </a:cubicBezTo>
                  <a:cubicBezTo>
                    <a:pt x="26234" y="3053"/>
                    <a:pt x="26012" y="2999"/>
                    <a:pt x="25807" y="2905"/>
                  </a:cubicBezTo>
                  <a:cubicBezTo>
                    <a:pt x="25637" y="2956"/>
                    <a:pt x="25457" y="2997"/>
                    <a:pt x="25278" y="2997"/>
                  </a:cubicBezTo>
                  <a:cubicBezTo>
                    <a:pt x="25138" y="2997"/>
                    <a:pt x="24998" y="2971"/>
                    <a:pt x="24865" y="2905"/>
                  </a:cubicBezTo>
                  <a:cubicBezTo>
                    <a:pt x="24854" y="2899"/>
                    <a:pt x="24840" y="2898"/>
                    <a:pt x="24824" y="2898"/>
                  </a:cubicBezTo>
                  <a:cubicBezTo>
                    <a:pt x="24800" y="2898"/>
                    <a:pt x="24774" y="2901"/>
                    <a:pt x="24752" y="2901"/>
                  </a:cubicBezTo>
                  <a:cubicBezTo>
                    <a:pt x="24708" y="2901"/>
                    <a:pt x="24688" y="2885"/>
                    <a:pt x="24773" y="2783"/>
                  </a:cubicBezTo>
                  <a:cubicBezTo>
                    <a:pt x="25047" y="2449"/>
                    <a:pt x="25260" y="2053"/>
                    <a:pt x="25503" y="1689"/>
                  </a:cubicBezTo>
                  <a:cubicBezTo>
                    <a:pt x="25746" y="1324"/>
                    <a:pt x="26232" y="1263"/>
                    <a:pt x="26536" y="990"/>
                  </a:cubicBezTo>
                  <a:cubicBezTo>
                    <a:pt x="26847" y="748"/>
                    <a:pt x="27168" y="683"/>
                    <a:pt x="27515" y="683"/>
                  </a:cubicBezTo>
                  <a:close/>
                  <a:moveTo>
                    <a:pt x="32220" y="2661"/>
                  </a:moveTo>
                  <a:lnTo>
                    <a:pt x="32220" y="2661"/>
                  </a:lnTo>
                  <a:cubicBezTo>
                    <a:pt x="32099" y="2874"/>
                    <a:pt x="31886" y="2965"/>
                    <a:pt x="31643" y="3148"/>
                  </a:cubicBezTo>
                  <a:cubicBezTo>
                    <a:pt x="31521" y="2540"/>
                    <a:pt x="31947" y="2722"/>
                    <a:pt x="32220" y="2661"/>
                  </a:cubicBezTo>
                  <a:close/>
                  <a:moveTo>
                    <a:pt x="19566" y="2465"/>
                  </a:moveTo>
                  <a:cubicBezTo>
                    <a:pt x="19757" y="2465"/>
                    <a:pt x="19918" y="2585"/>
                    <a:pt x="20123" y="2661"/>
                  </a:cubicBezTo>
                  <a:cubicBezTo>
                    <a:pt x="19515" y="3057"/>
                    <a:pt x="18968" y="3421"/>
                    <a:pt x="18390" y="3786"/>
                  </a:cubicBezTo>
                  <a:cubicBezTo>
                    <a:pt x="18330" y="3847"/>
                    <a:pt x="18178" y="3877"/>
                    <a:pt x="18208" y="3999"/>
                  </a:cubicBezTo>
                  <a:cubicBezTo>
                    <a:pt x="18846" y="3695"/>
                    <a:pt x="19454" y="3269"/>
                    <a:pt x="20062" y="2905"/>
                  </a:cubicBezTo>
                  <a:cubicBezTo>
                    <a:pt x="20176" y="2810"/>
                    <a:pt x="20278" y="2762"/>
                    <a:pt x="20398" y="2762"/>
                  </a:cubicBezTo>
                  <a:cubicBezTo>
                    <a:pt x="20470" y="2762"/>
                    <a:pt x="20548" y="2779"/>
                    <a:pt x="20640" y="2813"/>
                  </a:cubicBezTo>
                  <a:cubicBezTo>
                    <a:pt x="20913" y="2905"/>
                    <a:pt x="21248" y="2965"/>
                    <a:pt x="21582" y="3057"/>
                  </a:cubicBezTo>
                  <a:cubicBezTo>
                    <a:pt x="20907" y="3326"/>
                    <a:pt x="20425" y="4003"/>
                    <a:pt x="19602" y="4003"/>
                  </a:cubicBezTo>
                  <a:cubicBezTo>
                    <a:pt x="19498" y="4003"/>
                    <a:pt x="19388" y="3992"/>
                    <a:pt x="19272" y="3968"/>
                  </a:cubicBezTo>
                  <a:cubicBezTo>
                    <a:pt x="19697" y="3695"/>
                    <a:pt x="20092" y="3452"/>
                    <a:pt x="20457" y="3208"/>
                  </a:cubicBezTo>
                  <a:lnTo>
                    <a:pt x="20457" y="3208"/>
                  </a:lnTo>
                  <a:cubicBezTo>
                    <a:pt x="20001" y="3269"/>
                    <a:pt x="19637" y="3512"/>
                    <a:pt x="19272" y="3786"/>
                  </a:cubicBezTo>
                  <a:cubicBezTo>
                    <a:pt x="18968" y="3999"/>
                    <a:pt x="18634" y="4060"/>
                    <a:pt x="18299" y="4120"/>
                  </a:cubicBezTo>
                  <a:cubicBezTo>
                    <a:pt x="18282" y="4124"/>
                    <a:pt x="18269" y="4125"/>
                    <a:pt x="18257" y="4125"/>
                  </a:cubicBezTo>
                  <a:cubicBezTo>
                    <a:pt x="18166" y="4125"/>
                    <a:pt x="18235" y="4026"/>
                    <a:pt x="18208" y="3999"/>
                  </a:cubicBezTo>
                  <a:lnTo>
                    <a:pt x="18208" y="3999"/>
                  </a:lnTo>
                  <a:cubicBezTo>
                    <a:pt x="17951" y="4050"/>
                    <a:pt x="17738" y="4232"/>
                    <a:pt x="17458" y="4232"/>
                  </a:cubicBezTo>
                  <a:cubicBezTo>
                    <a:pt x="17406" y="4232"/>
                    <a:pt x="17353" y="4226"/>
                    <a:pt x="17296" y="4212"/>
                  </a:cubicBezTo>
                  <a:cubicBezTo>
                    <a:pt x="17782" y="3725"/>
                    <a:pt x="18299" y="3360"/>
                    <a:pt x="18816" y="2996"/>
                  </a:cubicBezTo>
                  <a:cubicBezTo>
                    <a:pt x="19029" y="2844"/>
                    <a:pt x="19272" y="2753"/>
                    <a:pt x="19393" y="2509"/>
                  </a:cubicBezTo>
                  <a:cubicBezTo>
                    <a:pt x="19424" y="2509"/>
                    <a:pt x="19454" y="2479"/>
                    <a:pt x="19454" y="2479"/>
                  </a:cubicBezTo>
                  <a:cubicBezTo>
                    <a:pt x="19493" y="2469"/>
                    <a:pt x="19530" y="2465"/>
                    <a:pt x="19566" y="2465"/>
                  </a:cubicBezTo>
                  <a:close/>
                  <a:moveTo>
                    <a:pt x="31278" y="2783"/>
                  </a:moveTo>
                  <a:lnTo>
                    <a:pt x="31278" y="2783"/>
                  </a:lnTo>
                  <a:cubicBezTo>
                    <a:pt x="31035" y="3452"/>
                    <a:pt x="31126" y="4151"/>
                    <a:pt x="30579" y="4637"/>
                  </a:cubicBezTo>
                  <a:cubicBezTo>
                    <a:pt x="30518" y="4728"/>
                    <a:pt x="30579" y="4759"/>
                    <a:pt x="30579" y="4819"/>
                  </a:cubicBezTo>
                  <a:cubicBezTo>
                    <a:pt x="30488" y="5336"/>
                    <a:pt x="30184" y="5640"/>
                    <a:pt x="29637" y="5701"/>
                  </a:cubicBezTo>
                  <a:cubicBezTo>
                    <a:pt x="29485" y="5713"/>
                    <a:pt x="29332" y="5719"/>
                    <a:pt x="29180" y="5719"/>
                  </a:cubicBezTo>
                  <a:cubicBezTo>
                    <a:pt x="28543" y="5719"/>
                    <a:pt x="27910" y="5612"/>
                    <a:pt x="27296" y="5367"/>
                  </a:cubicBezTo>
                  <a:cubicBezTo>
                    <a:pt x="25625" y="4728"/>
                    <a:pt x="23953" y="4060"/>
                    <a:pt x="22038" y="3999"/>
                  </a:cubicBezTo>
                  <a:cubicBezTo>
                    <a:pt x="22251" y="3725"/>
                    <a:pt x="22555" y="3634"/>
                    <a:pt x="22676" y="3330"/>
                  </a:cubicBezTo>
                  <a:lnTo>
                    <a:pt x="22676" y="3330"/>
                  </a:lnTo>
                  <a:cubicBezTo>
                    <a:pt x="22463" y="3360"/>
                    <a:pt x="22251" y="3421"/>
                    <a:pt x="22159" y="3573"/>
                  </a:cubicBezTo>
                  <a:cubicBezTo>
                    <a:pt x="21947" y="3968"/>
                    <a:pt x="21551" y="3908"/>
                    <a:pt x="21217" y="3968"/>
                  </a:cubicBezTo>
                  <a:cubicBezTo>
                    <a:pt x="21136" y="3979"/>
                    <a:pt x="21055" y="3982"/>
                    <a:pt x="20969" y="3982"/>
                  </a:cubicBezTo>
                  <a:cubicBezTo>
                    <a:pt x="20798" y="3982"/>
                    <a:pt x="20609" y="3968"/>
                    <a:pt x="20366" y="3968"/>
                  </a:cubicBezTo>
                  <a:cubicBezTo>
                    <a:pt x="20913" y="3634"/>
                    <a:pt x="21339" y="3391"/>
                    <a:pt x="21795" y="3117"/>
                  </a:cubicBezTo>
                  <a:cubicBezTo>
                    <a:pt x="21833" y="3092"/>
                    <a:pt x="21872" y="3082"/>
                    <a:pt x="21913" y="3082"/>
                  </a:cubicBezTo>
                  <a:cubicBezTo>
                    <a:pt x="21968" y="3082"/>
                    <a:pt x="22028" y="3100"/>
                    <a:pt x="22099" y="3117"/>
                  </a:cubicBezTo>
                  <a:cubicBezTo>
                    <a:pt x="23249" y="3259"/>
                    <a:pt x="24406" y="3335"/>
                    <a:pt x="25564" y="3335"/>
                  </a:cubicBezTo>
                  <a:cubicBezTo>
                    <a:pt x="26883" y="3335"/>
                    <a:pt x="28204" y="3237"/>
                    <a:pt x="29515" y="3026"/>
                  </a:cubicBezTo>
                  <a:cubicBezTo>
                    <a:pt x="30093" y="2935"/>
                    <a:pt x="30640" y="2874"/>
                    <a:pt x="31278" y="2783"/>
                  </a:cubicBezTo>
                  <a:close/>
                  <a:moveTo>
                    <a:pt x="42069" y="4850"/>
                  </a:moveTo>
                  <a:cubicBezTo>
                    <a:pt x="41461" y="5093"/>
                    <a:pt x="40853" y="5367"/>
                    <a:pt x="40336" y="5762"/>
                  </a:cubicBezTo>
                  <a:cubicBezTo>
                    <a:pt x="40974" y="5549"/>
                    <a:pt x="41552" y="5215"/>
                    <a:pt x="42160" y="4911"/>
                  </a:cubicBezTo>
                  <a:cubicBezTo>
                    <a:pt x="42129" y="4880"/>
                    <a:pt x="42099" y="4850"/>
                    <a:pt x="42069" y="4850"/>
                  </a:cubicBezTo>
                  <a:close/>
                  <a:moveTo>
                    <a:pt x="33358" y="2531"/>
                  </a:moveTo>
                  <a:cubicBezTo>
                    <a:pt x="33414" y="2531"/>
                    <a:pt x="33470" y="2534"/>
                    <a:pt x="33527" y="2540"/>
                  </a:cubicBezTo>
                  <a:cubicBezTo>
                    <a:pt x="33619" y="2570"/>
                    <a:pt x="33710" y="2509"/>
                    <a:pt x="33740" y="2661"/>
                  </a:cubicBezTo>
                  <a:cubicBezTo>
                    <a:pt x="33998" y="2610"/>
                    <a:pt x="34249" y="2579"/>
                    <a:pt x="34495" y="2579"/>
                  </a:cubicBezTo>
                  <a:cubicBezTo>
                    <a:pt x="34972" y="2579"/>
                    <a:pt x="35426" y="2695"/>
                    <a:pt x="35868" y="2996"/>
                  </a:cubicBezTo>
                  <a:cubicBezTo>
                    <a:pt x="36152" y="3034"/>
                    <a:pt x="36459" y="3119"/>
                    <a:pt x="36754" y="3119"/>
                  </a:cubicBezTo>
                  <a:cubicBezTo>
                    <a:pt x="36932" y="3119"/>
                    <a:pt x="37106" y="3087"/>
                    <a:pt x="37266" y="2996"/>
                  </a:cubicBezTo>
                  <a:cubicBezTo>
                    <a:pt x="37413" y="2912"/>
                    <a:pt x="37542" y="2879"/>
                    <a:pt x="37663" y="2879"/>
                  </a:cubicBezTo>
                  <a:cubicBezTo>
                    <a:pt x="37891" y="2879"/>
                    <a:pt x="38091" y="2998"/>
                    <a:pt x="38330" y="3117"/>
                  </a:cubicBezTo>
                  <a:cubicBezTo>
                    <a:pt x="39333" y="3543"/>
                    <a:pt x="40306" y="4090"/>
                    <a:pt x="41461" y="4455"/>
                  </a:cubicBezTo>
                  <a:cubicBezTo>
                    <a:pt x="41126" y="4637"/>
                    <a:pt x="40853" y="4759"/>
                    <a:pt x="40610" y="4880"/>
                  </a:cubicBezTo>
                  <a:cubicBezTo>
                    <a:pt x="40488" y="4698"/>
                    <a:pt x="40701" y="4515"/>
                    <a:pt x="40579" y="4303"/>
                  </a:cubicBezTo>
                  <a:lnTo>
                    <a:pt x="40579" y="4303"/>
                  </a:lnTo>
                  <a:cubicBezTo>
                    <a:pt x="40336" y="4667"/>
                    <a:pt x="40275" y="5063"/>
                    <a:pt x="40154" y="5458"/>
                  </a:cubicBezTo>
                  <a:cubicBezTo>
                    <a:pt x="40060" y="5795"/>
                    <a:pt x="40024" y="5924"/>
                    <a:pt x="39882" y="5924"/>
                  </a:cubicBezTo>
                  <a:cubicBezTo>
                    <a:pt x="39794" y="5924"/>
                    <a:pt x="39665" y="5874"/>
                    <a:pt x="39455" y="5792"/>
                  </a:cubicBezTo>
                  <a:cubicBezTo>
                    <a:pt x="38300" y="5367"/>
                    <a:pt x="37114" y="5123"/>
                    <a:pt x="35898" y="5002"/>
                  </a:cubicBezTo>
                  <a:cubicBezTo>
                    <a:pt x="35564" y="4971"/>
                    <a:pt x="35534" y="4880"/>
                    <a:pt x="35686" y="4637"/>
                  </a:cubicBezTo>
                  <a:cubicBezTo>
                    <a:pt x="35929" y="4181"/>
                    <a:pt x="36202" y="3756"/>
                    <a:pt x="36597" y="3330"/>
                  </a:cubicBezTo>
                  <a:cubicBezTo>
                    <a:pt x="36293" y="3330"/>
                    <a:pt x="36172" y="3482"/>
                    <a:pt x="36081" y="3634"/>
                  </a:cubicBezTo>
                  <a:cubicBezTo>
                    <a:pt x="35837" y="3999"/>
                    <a:pt x="35534" y="4333"/>
                    <a:pt x="35473" y="4789"/>
                  </a:cubicBezTo>
                  <a:cubicBezTo>
                    <a:pt x="35448" y="4890"/>
                    <a:pt x="35402" y="4949"/>
                    <a:pt x="35317" y="4949"/>
                  </a:cubicBezTo>
                  <a:cubicBezTo>
                    <a:pt x="35300" y="4949"/>
                    <a:pt x="35281" y="4946"/>
                    <a:pt x="35260" y="4941"/>
                  </a:cubicBezTo>
                  <a:lnTo>
                    <a:pt x="34105" y="4941"/>
                  </a:lnTo>
                  <a:cubicBezTo>
                    <a:pt x="34561" y="4546"/>
                    <a:pt x="35047" y="4333"/>
                    <a:pt x="35473" y="3938"/>
                  </a:cubicBezTo>
                  <a:lnTo>
                    <a:pt x="35473" y="3938"/>
                  </a:lnTo>
                  <a:cubicBezTo>
                    <a:pt x="35138" y="3968"/>
                    <a:pt x="34926" y="4120"/>
                    <a:pt x="34743" y="4303"/>
                  </a:cubicBezTo>
                  <a:cubicBezTo>
                    <a:pt x="34155" y="4891"/>
                    <a:pt x="33463" y="5066"/>
                    <a:pt x="32621" y="5066"/>
                  </a:cubicBezTo>
                  <a:cubicBezTo>
                    <a:pt x="32549" y="5066"/>
                    <a:pt x="32476" y="5065"/>
                    <a:pt x="32403" y="5063"/>
                  </a:cubicBezTo>
                  <a:cubicBezTo>
                    <a:pt x="33375" y="4485"/>
                    <a:pt x="34287" y="3908"/>
                    <a:pt x="35230" y="3360"/>
                  </a:cubicBezTo>
                  <a:cubicBezTo>
                    <a:pt x="35351" y="3269"/>
                    <a:pt x="35534" y="3239"/>
                    <a:pt x="35625" y="3087"/>
                  </a:cubicBezTo>
                  <a:cubicBezTo>
                    <a:pt x="35602" y="3085"/>
                    <a:pt x="35580" y="3084"/>
                    <a:pt x="35557" y="3084"/>
                  </a:cubicBezTo>
                  <a:cubicBezTo>
                    <a:pt x="35195" y="3084"/>
                    <a:pt x="34908" y="3310"/>
                    <a:pt x="34622" y="3482"/>
                  </a:cubicBezTo>
                  <a:cubicBezTo>
                    <a:pt x="33953" y="3877"/>
                    <a:pt x="33315" y="4242"/>
                    <a:pt x="32707" y="4698"/>
                  </a:cubicBezTo>
                  <a:cubicBezTo>
                    <a:pt x="32099" y="5184"/>
                    <a:pt x="31369" y="5336"/>
                    <a:pt x="30640" y="5488"/>
                  </a:cubicBezTo>
                  <a:cubicBezTo>
                    <a:pt x="31886" y="4576"/>
                    <a:pt x="33193" y="3816"/>
                    <a:pt x="34470" y="3026"/>
                  </a:cubicBezTo>
                  <a:lnTo>
                    <a:pt x="34470" y="3026"/>
                  </a:lnTo>
                  <a:cubicBezTo>
                    <a:pt x="33223" y="3421"/>
                    <a:pt x="32160" y="4212"/>
                    <a:pt x="31035" y="5002"/>
                  </a:cubicBezTo>
                  <a:cubicBezTo>
                    <a:pt x="31187" y="4515"/>
                    <a:pt x="31400" y="4181"/>
                    <a:pt x="31825" y="3908"/>
                  </a:cubicBezTo>
                  <a:cubicBezTo>
                    <a:pt x="32433" y="3543"/>
                    <a:pt x="33041" y="3208"/>
                    <a:pt x="33588" y="2722"/>
                  </a:cubicBezTo>
                  <a:lnTo>
                    <a:pt x="33588" y="2722"/>
                  </a:lnTo>
                  <a:cubicBezTo>
                    <a:pt x="32798" y="2935"/>
                    <a:pt x="32190" y="3482"/>
                    <a:pt x="31521" y="3908"/>
                  </a:cubicBezTo>
                  <a:cubicBezTo>
                    <a:pt x="31521" y="3360"/>
                    <a:pt x="31552" y="3360"/>
                    <a:pt x="31977" y="3087"/>
                  </a:cubicBezTo>
                  <a:cubicBezTo>
                    <a:pt x="32390" y="2784"/>
                    <a:pt x="32828" y="2531"/>
                    <a:pt x="33358" y="2531"/>
                  </a:cubicBezTo>
                  <a:close/>
                  <a:moveTo>
                    <a:pt x="41772" y="4617"/>
                  </a:moveTo>
                  <a:cubicBezTo>
                    <a:pt x="41999" y="4617"/>
                    <a:pt x="42229" y="4682"/>
                    <a:pt x="42464" y="4850"/>
                  </a:cubicBezTo>
                  <a:cubicBezTo>
                    <a:pt x="42585" y="4850"/>
                    <a:pt x="42737" y="4880"/>
                    <a:pt x="42859" y="4911"/>
                  </a:cubicBezTo>
                  <a:cubicBezTo>
                    <a:pt x="43041" y="4971"/>
                    <a:pt x="43193" y="5032"/>
                    <a:pt x="43406" y="5123"/>
                  </a:cubicBezTo>
                  <a:cubicBezTo>
                    <a:pt x="42616" y="5427"/>
                    <a:pt x="41886" y="5731"/>
                    <a:pt x="41187" y="6096"/>
                  </a:cubicBezTo>
                  <a:cubicBezTo>
                    <a:pt x="41076" y="6156"/>
                    <a:pt x="40973" y="6177"/>
                    <a:pt x="40873" y="6177"/>
                  </a:cubicBezTo>
                  <a:cubicBezTo>
                    <a:pt x="40617" y="6177"/>
                    <a:pt x="40386" y="6035"/>
                    <a:pt x="40123" y="6035"/>
                  </a:cubicBezTo>
                  <a:cubicBezTo>
                    <a:pt x="40093" y="5853"/>
                    <a:pt x="40306" y="5883"/>
                    <a:pt x="40336" y="5762"/>
                  </a:cubicBezTo>
                  <a:cubicBezTo>
                    <a:pt x="40214" y="5579"/>
                    <a:pt x="40366" y="5123"/>
                    <a:pt x="40640" y="5002"/>
                  </a:cubicBezTo>
                  <a:cubicBezTo>
                    <a:pt x="41005" y="4810"/>
                    <a:pt x="41383" y="4617"/>
                    <a:pt x="41772" y="4617"/>
                  </a:cubicBezTo>
                  <a:close/>
                  <a:moveTo>
                    <a:pt x="44033" y="5408"/>
                  </a:moveTo>
                  <a:cubicBezTo>
                    <a:pt x="44084" y="5408"/>
                    <a:pt x="44140" y="5430"/>
                    <a:pt x="44196" y="5458"/>
                  </a:cubicBezTo>
                  <a:cubicBezTo>
                    <a:pt x="44470" y="5610"/>
                    <a:pt x="44743" y="5731"/>
                    <a:pt x="45078" y="5944"/>
                  </a:cubicBezTo>
                  <a:cubicBezTo>
                    <a:pt x="44531" y="6187"/>
                    <a:pt x="44044" y="6309"/>
                    <a:pt x="43528" y="6339"/>
                  </a:cubicBezTo>
                  <a:cubicBezTo>
                    <a:pt x="43588" y="6035"/>
                    <a:pt x="43771" y="5792"/>
                    <a:pt x="43892" y="5519"/>
                  </a:cubicBezTo>
                  <a:cubicBezTo>
                    <a:pt x="43925" y="5437"/>
                    <a:pt x="43975" y="5408"/>
                    <a:pt x="44033" y="5408"/>
                  </a:cubicBezTo>
                  <a:close/>
                  <a:moveTo>
                    <a:pt x="43567" y="5177"/>
                  </a:moveTo>
                  <a:cubicBezTo>
                    <a:pt x="43667" y="5177"/>
                    <a:pt x="43749" y="5241"/>
                    <a:pt x="43771" y="5306"/>
                  </a:cubicBezTo>
                  <a:cubicBezTo>
                    <a:pt x="43801" y="5427"/>
                    <a:pt x="43680" y="5549"/>
                    <a:pt x="43558" y="5610"/>
                  </a:cubicBezTo>
                  <a:cubicBezTo>
                    <a:pt x="43193" y="5792"/>
                    <a:pt x="42859" y="5944"/>
                    <a:pt x="42525" y="6096"/>
                  </a:cubicBezTo>
                  <a:cubicBezTo>
                    <a:pt x="42571" y="6107"/>
                    <a:pt x="42616" y="6112"/>
                    <a:pt x="42659" y="6112"/>
                  </a:cubicBezTo>
                  <a:cubicBezTo>
                    <a:pt x="42978" y="6112"/>
                    <a:pt x="43202" y="5842"/>
                    <a:pt x="43497" y="5762"/>
                  </a:cubicBezTo>
                  <a:lnTo>
                    <a:pt x="43497" y="5762"/>
                  </a:lnTo>
                  <a:cubicBezTo>
                    <a:pt x="43456" y="6198"/>
                    <a:pt x="43201" y="6435"/>
                    <a:pt x="42841" y="6435"/>
                  </a:cubicBezTo>
                  <a:cubicBezTo>
                    <a:pt x="42673" y="6435"/>
                    <a:pt x="42484" y="6384"/>
                    <a:pt x="42281" y="6278"/>
                  </a:cubicBezTo>
                  <a:cubicBezTo>
                    <a:pt x="42154" y="6353"/>
                    <a:pt x="42031" y="6379"/>
                    <a:pt x="41906" y="6379"/>
                  </a:cubicBezTo>
                  <a:cubicBezTo>
                    <a:pt x="41672" y="6379"/>
                    <a:pt x="41434" y="6288"/>
                    <a:pt x="41157" y="6248"/>
                  </a:cubicBezTo>
                  <a:cubicBezTo>
                    <a:pt x="41947" y="5883"/>
                    <a:pt x="42737" y="5640"/>
                    <a:pt x="43436" y="5215"/>
                  </a:cubicBezTo>
                  <a:cubicBezTo>
                    <a:pt x="43481" y="5188"/>
                    <a:pt x="43525" y="5177"/>
                    <a:pt x="43567" y="5177"/>
                  </a:cubicBezTo>
                  <a:close/>
                  <a:moveTo>
                    <a:pt x="18785" y="5944"/>
                  </a:moveTo>
                  <a:lnTo>
                    <a:pt x="18785" y="5944"/>
                  </a:lnTo>
                  <a:cubicBezTo>
                    <a:pt x="18573" y="6187"/>
                    <a:pt x="18573" y="6491"/>
                    <a:pt x="18573" y="6765"/>
                  </a:cubicBezTo>
                  <a:cubicBezTo>
                    <a:pt x="18552" y="6846"/>
                    <a:pt x="18586" y="6859"/>
                    <a:pt x="18629" y="6859"/>
                  </a:cubicBezTo>
                  <a:cubicBezTo>
                    <a:pt x="18650" y="6859"/>
                    <a:pt x="18674" y="6856"/>
                    <a:pt x="18694" y="6856"/>
                  </a:cubicBezTo>
                  <a:cubicBezTo>
                    <a:pt x="18725" y="6552"/>
                    <a:pt x="18755" y="6248"/>
                    <a:pt x="18785" y="5944"/>
                  </a:cubicBezTo>
                  <a:close/>
                  <a:moveTo>
                    <a:pt x="9758" y="5914"/>
                  </a:moveTo>
                  <a:lnTo>
                    <a:pt x="9758" y="6400"/>
                  </a:lnTo>
                  <a:lnTo>
                    <a:pt x="9758" y="6947"/>
                  </a:lnTo>
                  <a:cubicBezTo>
                    <a:pt x="9576" y="6856"/>
                    <a:pt x="9332" y="7008"/>
                    <a:pt x="9302" y="6704"/>
                  </a:cubicBezTo>
                  <a:cubicBezTo>
                    <a:pt x="9241" y="6339"/>
                    <a:pt x="9363" y="6066"/>
                    <a:pt x="9758" y="5914"/>
                  </a:cubicBezTo>
                  <a:close/>
                  <a:moveTo>
                    <a:pt x="8776" y="4280"/>
                  </a:moveTo>
                  <a:cubicBezTo>
                    <a:pt x="8833" y="4280"/>
                    <a:pt x="8870" y="4320"/>
                    <a:pt x="8907" y="4394"/>
                  </a:cubicBezTo>
                  <a:cubicBezTo>
                    <a:pt x="9180" y="4819"/>
                    <a:pt x="9576" y="5063"/>
                    <a:pt x="10001" y="5275"/>
                  </a:cubicBezTo>
                  <a:cubicBezTo>
                    <a:pt x="10275" y="5367"/>
                    <a:pt x="10275" y="5519"/>
                    <a:pt x="10244" y="5762"/>
                  </a:cubicBezTo>
                  <a:cubicBezTo>
                    <a:pt x="10153" y="6096"/>
                    <a:pt x="10153" y="6430"/>
                    <a:pt x="10184" y="6765"/>
                  </a:cubicBezTo>
                  <a:cubicBezTo>
                    <a:pt x="10184" y="6826"/>
                    <a:pt x="10305" y="6947"/>
                    <a:pt x="10123" y="6978"/>
                  </a:cubicBezTo>
                  <a:cubicBezTo>
                    <a:pt x="10001" y="6978"/>
                    <a:pt x="9940" y="6917"/>
                    <a:pt x="9940" y="6795"/>
                  </a:cubicBezTo>
                  <a:cubicBezTo>
                    <a:pt x="9940" y="6339"/>
                    <a:pt x="9849" y="5883"/>
                    <a:pt x="9971" y="5427"/>
                  </a:cubicBezTo>
                  <a:lnTo>
                    <a:pt x="9971" y="5427"/>
                  </a:lnTo>
                  <a:cubicBezTo>
                    <a:pt x="9545" y="5731"/>
                    <a:pt x="9089" y="6005"/>
                    <a:pt x="8816" y="6461"/>
                  </a:cubicBezTo>
                  <a:cubicBezTo>
                    <a:pt x="8845" y="6490"/>
                    <a:pt x="8874" y="6500"/>
                    <a:pt x="8902" y="6500"/>
                  </a:cubicBezTo>
                  <a:cubicBezTo>
                    <a:pt x="8964" y="6500"/>
                    <a:pt x="9021" y="6452"/>
                    <a:pt x="9067" y="6452"/>
                  </a:cubicBezTo>
                  <a:cubicBezTo>
                    <a:pt x="9087" y="6452"/>
                    <a:pt x="9105" y="6462"/>
                    <a:pt x="9120" y="6491"/>
                  </a:cubicBezTo>
                  <a:cubicBezTo>
                    <a:pt x="9180" y="6552"/>
                    <a:pt x="9180" y="6704"/>
                    <a:pt x="9120" y="6765"/>
                  </a:cubicBezTo>
                  <a:cubicBezTo>
                    <a:pt x="9096" y="6801"/>
                    <a:pt x="9058" y="6813"/>
                    <a:pt x="9015" y="6813"/>
                  </a:cubicBezTo>
                  <a:cubicBezTo>
                    <a:pt x="8949" y="6813"/>
                    <a:pt x="8871" y="6783"/>
                    <a:pt x="8816" y="6765"/>
                  </a:cubicBezTo>
                  <a:cubicBezTo>
                    <a:pt x="8025" y="6461"/>
                    <a:pt x="7235" y="6157"/>
                    <a:pt x="6414" y="5823"/>
                  </a:cubicBezTo>
                  <a:cubicBezTo>
                    <a:pt x="7174" y="5275"/>
                    <a:pt x="7904" y="4789"/>
                    <a:pt x="8633" y="4333"/>
                  </a:cubicBezTo>
                  <a:cubicBezTo>
                    <a:pt x="8693" y="4297"/>
                    <a:pt x="8739" y="4280"/>
                    <a:pt x="8776" y="4280"/>
                  </a:cubicBezTo>
                  <a:close/>
                  <a:moveTo>
                    <a:pt x="10335" y="5488"/>
                  </a:moveTo>
                  <a:cubicBezTo>
                    <a:pt x="10883" y="5549"/>
                    <a:pt x="10852" y="5549"/>
                    <a:pt x="10791" y="6066"/>
                  </a:cubicBezTo>
                  <a:cubicBezTo>
                    <a:pt x="10731" y="6339"/>
                    <a:pt x="10639" y="6643"/>
                    <a:pt x="10852" y="6978"/>
                  </a:cubicBezTo>
                  <a:cubicBezTo>
                    <a:pt x="10852" y="6522"/>
                    <a:pt x="10852" y="6126"/>
                    <a:pt x="10943" y="5701"/>
                  </a:cubicBezTo>
                  <a:cubicBezTo>
                    <a:pt x="11886" y="5944"/>
                    <a:pt x="11886" y="5944"/>
                    <a:pt x="11916" y="6552"/>
                  </a:cubicBezTo>
                  <a:lnTo>
                    <a:pt x="11916" y="5974"/>
                  </a:lnTo>
                  <a:cubicBezTo>
                    <a:pt x="12937" y="6169"/>
                    <a:pt x="13939" y="6266"/>
                    <a:pt x="14953" y="6266"/>
                  </a:cubicBezTo>
                  <a:cubicBezTo>
                    <a:pt x="15206" y="6266"/>
                    <a:pt x="15460" y="6260"/>
                    <a:pt x="15716" y="6248"/>
                  </a:cubicBezTo>
                  <a:lnTo>
                    <a:pt x="15716" y="6248"/>
                  </a:lnTo>
                  <a:cubicBezTo>
                    <a:pt x="15564" y="7038"/>
                    <a:pt x="15564" y="7038"/>
                    <a:pt x="14804" y="7069"/>
                  </a:cubicBezTo>
                  <a:lnTo>
                    <a:pt x="11855" y="7069"/>
                  </a:lnTo>
                  <a:cubicBezTo>
                    <a:pt x="12159" y="6765"/>
                    <a:pt x="12372" y="6522"/>
                    <a:pt x="12615" y="6278"/>
                  </a:cubicBezTo>
                  <a:cubicBezTo>
                    <a:pt x="12615" y="6278"/>
                    <a:pt x="12585" y="6248"/>
                    <a:pt x="12585" y="6248"/>
                  </a:cubicBezTo>
                  <a:cubicBezTo>
                    <a:pt x="12554" y="6278"/>
                    <a:pt x="12494" y="6309"/>
                    <a:pt x="12494" y="6339"/>
                  </a:cubicBezTo>
                  <a:cubicBezTo>
                    <a:pt x="12130" y="6897"/>
                    <a:pt x="11631" y="7068"/>
                    <a:pt x="11073" y="7068"/>
                  </a:cubicBezTo>
                  <a:cubicBezTo>
                    <a:pt x="10932" y="7068"/>
                    <a:pt x="10787" y="7057"/>
                    <a:pt x="10639" y="7038"/>
                  </a:cubicBezTo>
                  <a:cubicBezTo>
                    <a:pt x="10396" y="7008"/>
                    <a:pt x="10335" y="6886"/>
                    <a:pt x="10335" y="6704"/>
                  </a:cubicBezTo>
                  <a:cubicBezTo>
                    <a:pt x="10335" y="6309"/>
                    <a:pt x="10335" y="5883"/>
                    <a:pt x="10335" y="5488"/>
                  </a:cubicBezTo>
                  <a:close/>
                  <a:moveTo>
                    <a:pt x="16506" y="6157"/>
                  </a:moveTo>
                  <a:cubicBezTo>
                    <a:pt x="16719" y="6157"/>
                    <a:pt x="16627" y="6309"/>
                    <a:pt x="16627" y="6430"/>
                  </a:cubicBezTo>
                  <a:cubicBezTo>
                    <a:pt x="16584" y="6924"/>
                    <a:pt x="16572" y="7069"/>
                    <a:pt x="16258" y="7069"/>
                  </a:cubicBezTo>
                  <a:cubicBezTo>
                    <a:pt x="16128" y="7069"/>
                    <a:pt x="15945" y="7044"/>
                    <a:pt x="15685" y="7008"/>
                  </a:cubicBezTo>
                  <a:cubicBezTo>
                    <a:pt x="15624" y="6765"/>
                    <a:pt x="16080" y="6613"/>
                    <a:pt x="15837" y="6339"/>
                  </a:cubicBezTo>
                  <a:cubicBezTo>
                    <a:pt x="16019" y="6157"/>
                    <a:pt x="16263" y="6187"/>
                    <a:pt x="16506" y="6157"/>
                  </a:cubicBezTo>
                  <a:close/>
                  <a:moveTo>
                    <a:pt x="19949" y="5613"/>
                  </a:moveTo>
                  <a:cubicBezTo>
                    <a:pt x="19990" y="5613"/>
                    <a:pt x="20038" y="5622"/>
                    <a:pt x="20092" y="5640"/>
                  </a:cubicBezTo>
                  <a:cubicBezTo>
                    <a:pt x="19910" y="6066"/>
                    <a:pt x="19728" y="6522"/>
                    <a:pt x="19515" y="6947"/>
                  </a:cubicBezTo>
                  <a:cubicBezTo>
                    <a:pt x="19491" y="7065"/>
                    <a:pt x="19431" y="7110"/>
                    <a:pt x="19335" y="7110"/>
                  </a:cubicBezTo>
                  <a:cubicBezTo>
                    <a:pt x="19307" y="7110"/>
                    <a:pt x="19276" y="7106"/>
                    <a:pt x="19241" y="7099"/>
                  </a:cubicBezTo>
                  <a:cubicBezTo>
                    <a:pt x="19089" y="7069"/>
                    <a:pt x="18937" y="7069"/>
                    <a:pt x="18785" y="7038"/>
                  </a:cubicBezTo>
                  <a:cubicBezTo>
                    <a:pt x="18421" y="7038"/>
                    <a:pt x="18056" y="7008"/>
                    <a:pt x="17691" y="7008"/>
                  </a:cubicBezTo>
                  <a:cubicBezTo>
                    <a:pt x="17661" y="7011"/>
                    <a:pt x="17633" y="7013"/>
                    <a:pt x="17607" y="7013"/>
                  </a:cubicBezTo>
                  <a:cubicBezTo>
                    <a:pt x="17382" y="7013"/>
                    <a:pt x="17360" y="6892"/>
                    <a:pt x="17387" y="6674"/>
                  </a:cubicBezTo>
                  <a:cubicBezTo>
                    <a:pt x="17418" y="6522"/>
                    <a:pt x="17418" y="6370"/>
                    <a:pt x="17448" y="6157"/>
                  </a:cubicBezTo>
                  <a:lnTo>
                    <a:pt x="17448" y="6157"/>
                  </a:lnTo>
                  <a:cubicBezTo>
                    <a:pt x="17235" y="6370"/>
                    <a:pt x="17205" y="6582"/>
                    <a:pt x="17235" y="6795"/>
                  </a:cubicBezTo>
                  <a:cubicBezTo>
                    <a:pt x="17235" y="7038"/>
                    <a:pt x="17114" y="7008"/>
                    <a:pt x="16962" y="7038"/>
                  </a:cubicBezTo>
                  <a:cubicBezTo>
                    <a:pt x="16779" y="7038"/>
                    <a:pt x="16779" y="6947"/>
                    <a:pt x="16779" y="6795"/>
                  </a:cubicBezTo>
                  <a:cubicBezTo>
                    <a:pt x="16749" y="6187"/>
                    <a:pt x="16810" y="6126"/>
                    <a:pt x="17387" y="6035"/>
                  </a:cubicBezTo>
                  <a:lnTo>
                    <a:pt x="17509" y="6035"/>
                  </a:lnTo>
                  <a:cubicBezTo>
                    <a:pt x="17694" y="5996"/>
                    <a:pt x="17820" y="5970"/>
                    <a:pt x="17904" y="5970"/>
                  </a:cubicBezTo>
                  <a:cubicBezTo>
                    <a:pt x="18083" y="5970"/>
                    <a:pt x="18077" y="6089"/>
                    <a:pt x="18056" y="6461"/>
                  </a:cubicBezTo>
                  <a:cubicBezTo>
                    <a:pt x="18056" y="6552"/>
                    <a:pt x="18026" y="6674"/>
                    <a:pt x="18147" y="6765"/>
                  </a:cubicBezTo>
                  <a:cubicBezTo>
                    <a:pt x="18269" y="6552"/>
                    <a:pt x="18269" y="6309"/>
                    <a:pt x="18299" y="6066"/>
                  </a:cubicBezTo>
                  <a:cubicBezTo>
                    <a:pt x="18330" y="5883"/>
                    <a:pt x="18421" y="5823"/>
                    <a:pt x="18573" y="5823"/>
                  </a:cubicBezTo>
                  <a:cubicBezTo>
                    <a:pt x="18619" y="5811"/>
                    <a:pt x="18665" y="5800"/>
                    <a:pt x="18702" y="5800"/>
                  </a:cubicBezTo>
                  <a:cubicBezTo>
                    <a:pt x="18764" y="5800"/>
                    <a:pt x="18804" y="5831"/>
                    <a:pt x="18785" y="5944"/>
                  </a:cubicBezTo>
                  <a:cubicBezTo>
                    <a:pt x="18968" y="5640"/>
                    <a:pt x="19302" y="5731"/>
                    <a:pt x="19576" y="5671"/>
                  </a:cubicBezTo>
                  <a:lnTo>
                    <a:pt x="19576" y="5671"/>
                  </a:lnTo>
                  <a:cubicBezTo>
                    <a:pt x="19576" y="6066"/>
                    <a:pt x="19211" y="6370"/>
                    <a:pt x="19393" y="6826"/>
                  </a:cubicBezTo>
                  <a:cubicBezTo>
                    <a:pt x="19545" y="6522"/>
                    <a:pt x="19576" y="6218"/>
                    <a:pt x="19667" y="5944"/>
                  </a:cubicBezTo>
                  <a:cubicBezTo>
                    <a:pt x="19716" y="5750"/>
                    <a:pt x="19784" y="5613"/>
                    <a:pt x="19949" y="5613"/>
                  </a:cubicBezTo>
                  <a:close/>
                  <a:moveTo>
                    <a:pt x="21478" y="5548"/>
                  </a:moveTo>
                  <a:cubicBezTo>
                    <a:pt x="22084" y="5548"/>
                    <a:pt x="22681" y="5605"/>
                    <a:pt x="23254" y="5853"/>
                  </a:cubicBezTo>
                  <a:cubicBezTo>
                    <a:pt x="23254" y="5914"/>
                    <a:pt x="23284" y="5974"/>
                    <a:pt x="23284" y="6035"/>
                  </a:cubicBezTo>
                  <a:cubicBezTo>
                    <a:pt x="23102" y="6522"/>
                    <a:pt x="22919" y="7038"/>
                    <a:pt x="22767" y="7525"/>
                  </a:cubicBezTo>
                  <a:cubicBezTo>
                    <a:pt x="22746" y="7676"/>
                    <a:pt x="22709" y="7735"/>
                    <a:pt x="22624" y="7735"/>
                  </a:cubicBezTo>
                  <a:cubicBezTo>
                    <a:pt x="22590" y="7735"/>
                    <a:pt x="22547" y="7725"/>
                    <a:pt x="22494" y="7707"/>
                  </a:cubicBezTo>
                  <a:cubicBezTo>
                    <a:pt x="21551" y="7494"/>
                    <a:pt x="20579" y="7312"/>
                    <a:pt x="19606" y="7099"/>
                  </a:cubicBezTo>
                  <a:cubicBezTo>
                    <a:pt x="19789" y="6674"/>
                    <a:pt x="19971" y="6248"/>
                    <a:pt x="20153" y="5823"/>
                  </a:cubicBezTo>
                  <a:cubicBezTo>
                    <a:pt x="20214" y="5701"/>
                    <a:pt x="20214" y="5579"/>
                    <a:pt x="20396" y="5579"/>
                  </a:cubicBezTo>
                  <a:cubicBezTo>
                    <a:pt x="20758" y="5568"/>
                    <a:pt x="21120" y="5548"/>
                    <a:pt x="21478" y="5548"/>
                  </a:cubicBezTo>
                  <a:close/>
                  <a:moveTo>
                    <a:pt x="23708" y="5993"/>
                  </a:moveTo>
                  <a:cubicBezTo>
                    <a:pt x="23743" y="5993"/>
                    <a:pt x="23784" y="6007"/>
                    <a:pt x="23831" y="6035"/>
                  </a:cubicBezTo>
                  <a:cubicBezTo>
                    <a:pt x="23983" y="6157"/>
                    <a:pt x="24287" y="6066"/>
                    <a:pt x="24257" y="6370"/>
                  </a:cubicBezTo>
                  <a:cubicBezTo>
                    <a:pt x="24196" y="6886"/>
                    <a:pt x="24074" y="7373"/>
                    <a:pt x="24014" y="7859"/>
                  </a:cubicBezTo>
                  <a:cubicBezTo>
                    <a:pt x="24001" y="7985"/>
                    <a:pt x="23952" y="8027"/>
                    <a:pt x="23888" y="8027"/>
                  </a:cubicBezTo>
                  <a:cubicBezTo>
                    <a:pt x="23797" y="8027"/>
                    <a:pt x="23677" y="7943"/>
                    <a:pt x="23588" y="7889"/>
                  </a:cubicBezTo>
                  <a:cubicBezTo>
                    <a:pt x="23618" y="7737"/>
                    <a:pt x="23618" y="7585"/>
                    <a:pt x="23527" y="7464"/>
                  </a:cubicBezTo>
                  <a:lnTo>
                    <a:pt x="23527" y="7130"/>
                  </a:lnTo>
                  <a:cubicBezTo>
                    <a:pt x="23649" y="6826"/>
                    <a:pt x="23618" y="6491"/>
                    <a:pt x="23588" y="6187"/>
                  </a:cubicBezTo>
                  <a:cubicBezTo>
                    <a:pt x="23588" y="6061"/>
                    <a:pt x="23631" y="5993"/>
                    <a:pt x="23708" y="5993"/>
                  </a:cubicBezTo>
                  <a:close/>
                  <a:moveTo>
                    <a:pt x="30016" y="7385"/>
                  </a:moveTo>
                  <a:cubicBezTo>
                    <a:pt x="30137" y="7385"/>
                    <a:pt x="30283" y="7392"/>
                    <a:pt x="30457" y="7403"/>
                  </a:cubicBezTo>
                  <a:cubicBezTo>
                    <a:pt x="30093" y="7616"/>
                    <a:pt x="29789" y="7829"/>
                    <a:pt x="29485" y="8041"/>
                  </a:cubicBezTo>
                  <a:cubicBezTo>
                    <a:pt x="29435" y="7521"/>
                    <a:pt x="29487" y="7385"/>
                    <a:pt x="30016" y="7385"/>
                  </a:cubicBezTo>
                  <a:close/>
                  <a:moveTo>
                    <a:pt x="17756" y="1036"/>
                  </a:moveTo>
                  <a:cubicBezTo>
                    <a:pt x="17877" y="1036"/>
                    <a:pt x="17959" y="1078"/>
                    <a:pt x="18026" y="1233"/>
                  </a:cubicBezTo>
                  <a:cubicBezTo>
                    <a:pt x="18238" y="1658"/>
                    <a:pt x="18634" y="1901"/>
                    <a:pt x="19029" y="2175"/>
                  </a:cubicBezTo>
                  <a:cubicBezTo>
                    <a:pt x="18390" y="2783"/>
                    <a:pt x="17874" y="3512"/>
                    <a:pt x="17175" y="4060"/>
                  </a:cubicBezTo>
                  <a:cubicBezTo>
                    <a:pt x="17053" y="4181"/>
                    <a:pt x="16962" y="4242"/>
                    <a:pt x="16779" y="4272"/>
                  </a:cubicBezTo>
                  <a:cubicBezTo>
                    <a:pt x="16546" y="4282"/>
                    <a:pt x="16314" y="4288"/>
                    <a:pt x="16083" y="4288"/>
                  </a:cubicBezTo>
                  <a:cubicBezTo>
                    <a:pt x="14927" y="4288"/>
                    <a:pt x="13796" y="4141"/>
                    <a:pt x="12706" y="3634"/>
                  </a:cubicBezTo>
                  <a:cubicBezTo>
                    <a:pt x="12342" y="3482"/>
                    <a:pt x="12068" y="3208"/>
                    <a:pt x="11734" y="2996"/>
                  </a:cubicBezTo>
                  <a:lnTo>
                    <a:pt x="11734" y="2996"/>
                  </a:lnTo>
                  <a:cubicBezTo>
                    <a:pt x="12524" y="4029"/>
                    <a:pt x="13709" y="4364"/>
                    <a:pt x="14925" y="4485"/>
                  </a:cubicBezTo>
                  <a:cubicBezTo>
                    <a:pt x="15333" y="4521"/>
                    <a:pt x="15741" y="4538"/>
                    <a:pt x="16150" y="4538"/>
                  </a:cubicBezTo>
                  <a:cubicBezTo>
                    <a:pt x="16779" y="4538"/>
                    <a:pt x="17412" y="4498"/>
                    <a:pt x="18056" y="4424"/>
                  </a:cubicBezTo>
                  <a:cubicBezTo>
                    <a:pt x="18998" y="4303"/>
                    <a:pt x="19971" y="4242"/>
                    <a:pt x="20944" y="4242"/>
                  </a:cubicBezTo>
                  <a:cubicBezTo>
                    <a:pt x="21010" y="4241"/>
                    <a:pt x="21077" y="4240"/>
                    <a:pt x="21143" y="4240"/>
                  </a:cubicBezTo>
                  <a:cubicBezTo>
                    <a:pt x="22926" y="4240"/>
                    <a:pt x="24652" y="4632"/>
                    <a:pt x="26293" y="5306"/>
                  </a:cubicBezTo>
                  <a:cubicBezTo>
                    <a:pt x="26901" y="5549"/>
                    <a:pt x="27479" y="5792"/>
                    <a:pt x="28117" y="5944"/>
                  </a:cubicBezTo>
                  <a:cubicBezTo>
                    <a:pt x="28455" y="6004"/>
                    <a:pt x="28786" y="6031"/>
                    <a:pt x="29114" y="6031"/>
                  </a:cubicBezTo>
                  <a:cubicBezTo>
                    <a:pt x="29789" y="6031"/>
                    <a:pt x="30451" y="5916"/>
                    <a:pt x="31126" y="5731"/>
                  </a:cubicBezTo>
                  <a:cubicBezTo>
                    <a:pt x="32304" y="5408"/>
                    <a:pt x="33470" y="5250"/>
                    <a:pt x="34628" y="5250"/>
                  </a:cubicBezTo>
                  <a:cubicBezTo>
                    <a:pt x="36190" y="5250"/>
                    <a:pt x="37736" y="5537"/>
                    <a:pt x="39272" y="6096"/>
                  </a:cubicBezTo>
                  <a:cubicBezTo>
                    <a:pt x="40381" y="6479"/>
                    <a:pt x="41504" y="6715"/>
                    <a:pt x="42640" y="6715"/>
                  </a:cubicBezTo>
                  <a:cubicBezTo>
                    <a:pt x="43216" y="6715"/>
                    <a:pt x="43796" y="6655"/>
                    <a:pt x="44379" y="6522"/>
                  </a:cubicBezTo>
                  <a:cubicBezTo>
                    <a:pt x="44591" y="6491"/>
                    <a:pt x="44835" y="6461"/>
                    <a:pt x="44956" y="6309"/>
                  </a:cubicBezTo>
                  <a:cubicBezTo>
                    <a:pt x="45101" y="6188"/>
                    <a:pt x="45226" y="6140"/>
                    <a:pt x="45342" y="6140"/>
                  </a:cubicBezTo>
                  <a:cubicBezTo>
                    <a:pt x="45518" y="6140"/>
                    <a:pt x="45672" y="6253"/>
                    <a:pt x="45838" y="6400"/>
                  </a:cubicBezTo>
                  <a:cubicBezTo>
                    <a:pt x="46142" y="6613"/>
                    <a:pt x="46446" y="6856"/>
                    <a:pt x="46750" y="7160"/>
                  </a:cubicBezTo>
                  <a:cubicBezTo>
                    <a:pt x="46625" y="7137"/>
                    <a:pt x="46504" y="7126"/>
                    <a:pt x="46386" y="7126"/>
                  </a:cubicBezTo>
                  <a:cubicBezTo>
                    <a:pt x="45725" y="7126"/>
                    <a:pt x="45154" y="7454"/>
                    <a:pt x="44561" y="7737"/>
                  </a:cubicBezTo>
                  <a:cubicBezTo>
                    <a:pt x="44014" y="8011"/>
                    <a:pt x="43467" y="8254"/>
                    <a:pt x="42889" y="8467"/>
                  </a:cubicBezTo>
                  <a:cubicBezTo>
                    <a:pt x="42545" y="8590"/>
                    <a:pt x="42211" y="8633"/>
                    <a:pt x="41880" y="8633"/>
                  </a:cubicBezTo>
                  <a:cubicBezTo>
                    <a:pt x="41394" y="8633"/>
                    <a:pt x="40916" y="8539"/>
                    <a:pt x="40427" y="8467"/>
                  </a:cubicBezTo>
                  <a:cubicBezTo>
                    <a:pt x="39090" y="8254"/>
                    <a:pt x="37813" y="7889"/>
                    <a:pt x="36628" y="7281"/>
                  </a:cubicBezTo>
                  <a:cubicBezTo>
                    <a:pt x="35635" y="6766"/>
                    <a:pt x="34630" y="6538"/>
                    <a:pt x="33598" y="6538"/>
                  </a:cubicBezTo>
                  <a:cubicBezTo>
                    <a:pt x="32987" y="6538"/>
                    <a:pt x="32367" y="6618"/>
                    <a:pt x="31734" y="6765"/>
                  </a:cubicBezTo>
                  <a:cubicBezTo>
                    <a:pt x="30795" y="6965"/>
                    <a:pt x="29855" y="7125"/>
                    <a:pt x="28898" y="7125"/>
                  </a:cubicBezTo>
                  <a:cubicBezTo>
                    <a:pt x="28400" y="7125"/>
                    <a:pt x="27897" y="7082"/>
                    <a:pt x="27387" y="6978"/>
                  </a:cubicBezTo>
                  <a:cubicBezTo>
                    <a:pt x="26567" y="6795"/>
                    <a:pt x="25746" y="6552"/>
                    <a:pt x="25017" y="6157"/>
                  </a:cubicBezTo>
                  <a:cubicBezTo>
                    <a:pt x="23750" y="5484"/>
                    <a:pt x="22433" y="5211"/>
                    <a:pt x="21089" y="5211"/>
                  </a:cubicBezTo>
                  <a:cubicBezTo>
                    <a:pt x="20368" y="5211"/>
                    <a:pt x="19639" y="5289"/>
                    <a:pt x="18907" y="5427"/>
                  </a:cubicBezTo>
                  <a:cubicBezTo>
                    <a:pt x="17545" y="5659"/>
                    <a:pt x="16183" y="5946"/>
                    <a:pt x="14795" y="5946"/>
                  </a:cubicBezTo>
                  <a:cubicBezTo>
                    <a:pt x="14727" y="5946"/>
                    <a:pt x="14659" y="5946"/>
                    <a:pt x="14591" y="5944"/>
                  </a:cubicBezTo>
                  <a:cubicBezTo>
                    <a:pt x="13101" y="5914"/>
                    <a:pt x="11642" y="5731"/>
                    <a:pt x="10275" y="5123"/>
                  </a:cubicBezTo>
                  <a:cubicBezTo>
                    <a:pt x="9849" y="4941"/>
                    <a:pt x="9454" y="4728"/>
                    <a:pt x="9120" y="4424"/>
                  </a:cubicBezTo>
                  <a:cubicBezTo>
                    <a:pt x="8968" y="4272"/>
                    <a:pt x="8907" y="4151"/>
                    <a:pt x="9180" y="4029"/>
                  </a:cubicBezTo>
                  <a:cubicBezTo>
                    <a:pt x="11339" y="2844"/>
                    <a:pt x="13649" y="1993"/>
                    <a:pt x="16050" y="1446"/>
                  </a:cubicBezTo>
                  <a:cubicBezTo>
                    <a:pt x="16567" y="1324"/>
                    <a:pt x="17083" y="1202"/>
                    <a:pt x="17600" y="1050"/>
                  </a:cubicBezTo>
                  <a:cubicBezTo>
                    <a:pt x="17658" y="1042"/>
                    <a:pt x="17710" y="1036"/>
                    <a:pt x="17756" y="1036"/>
                  </a:cubicBezTo>
                  <a:close/>
                  <a:moveTo>
                    <a:pt x="32235" y="7026"/>
                  </a:moveTo>
                  <a:cubicBezTo>
                    <a:pt x="32293" y="7026"/>
                    <a:pt x="32348" y="7044"/>
                    <a:pt x="32403" y="7099"/>
                  </a:cubicBezTo>
                  <a:cubicBezTo>
                    <a:pt x="31309" y="7646"/>
                    <a:pt x="30245" y="8315"/>
                    <a:pt x="29302" y="9105"/>
                  </a:cubicBezTo>
                  <a:cubicBezTo>
                    <a:pt x="29150" y="9196"/>
                    <a:pt x="29029" y="9318"/>
                    <a:pt x="28877" y="9409"/>
                  </a:cubicBezTo>
                  <a:cubicBezTo>
                    <a:pt x="29211" y="8923"/>
                    <a:pt x="29272" y="8254"/>
                    <a:pt x="29910" y="7981"/>
                  </a:cubicBezTo>
                  <a:cubicBezTo>
                    <a:pt x="30609" y="7677"/>
                    <a:pt x="31217" y="7130"/>
                    <a:pt x="32008" y="7069"/>
                  </a:cubicBezTo>
                  <a:cubicBezTo>
                    <a:pt x="32091" y="7052"/>
                    <a:pt x="32165" y="7026"/>
                    <a:pt x="32235" y="7026"/>
                  </a:cubicBezTo>
                  <a:close/>
                  <a:moveTo>
                    <a:pt x="38845" y="8486"/>
                  </a:moveTo>
                  <a:cubicBezTo>
                    <a:pt x="38864" y="8486"/>
                    <a:pt x="38885" y="8490"/>
                    <a:pt x="38907" y="8497"/>
                  </a:cubicBezTo>
                  <a:cubicBezTo>
                    <a:pt x="39211" y="8589"/>
                    <a:pt x="39485" y="8649"/>
                    <a:pt x="39850" y="8740"/>
                  </a:cubicBezTo>
                  <a:cubicBezTo>
                    <a:pt x="39363" y="8953"/>
                    <a:pt x="38938" y="9136"/>
                    <a:pt x="38482" y="9440"/>
                  </a:cubicBezTo>
                  <a:cubicBezTo>
                    <a:pt x="38512" y="9105"/>
                    <a:pt x="38664" y="8862"/>
                    <a:pt x="38725" y="8589"/>
                  </a:cubicBezTo>
                  <a:cubicBezTo>
                    <a:pt x="38748" y="8520"/>
                    <a:pt x="38788" y="8486"/>
                    <a:pt x="38845" y="8486"/>
                  </a:cubicBezTo>
                  <a:close/>
                  <a:moveTo>
                    <a:pt x="14773" y="8832"/>
                  </a:moveTo>
                  <a:cubicBezTo>
                    <a:pt x="14804" y="9075"/>
                    <a:pt x="14804" y="9318"/>
                    <a:pt x="14834" y="9561"/>
                  </a:cubicBezTo>
                  <a:cubicBezTo>
                    <a:pt x="14864" y="9652"/>
                    <a:pt x="14895" y="9774"/>
                    <a:pt x="14712" y="9774"/>
                  </a:cubicBezTo>
                  <a:cubicBezTo>
                    <a:pt x="14591" y="9774"/>
                    <a:pt x="14439" y="9774"/>
                    <a:pt x="14500" y="9592"/>
                  </a:cubicBezTo>
                  <a:cubicBezTo>
                    <a:pt x="14560" y="9318"/>
                    <a:pt x="14469" y="9014"/>
                    <a:pt x="14773" y="8832"/>
                  </a:cubicBezTo>
                  <a:close/>
                  <a:moveTo>
                    <a:pt x="15288" y="8432"/>
                  </a:moveTo>
                  <a:cubicBezTo>
                    <a:pt x="15436" y="8432"/>
                    <a:pt x="15412" y="8544"/>
                    <a:pt x="15412" y="8680"/>
                  </a:cubicBezTo>
                  <a:cubicBezTo>
                    <a:pt x="15351" y="9044"/>
                    <a:pt x="15412" y="9409"/>
                    <a:pt x="15564" y="9774"/>
                  </a:cubicBezTo>
                  <a:cubicBezTo>
                    <a:pt x="15473" y="9802"/>
                    <a:pt x="15396" y="9815"/>
                    <a:pt x="15330" y="9815"/>
                  </a:cubicBezTo>
                  <a:cubicBezTo>
                    <a:pt x="15107" y="9815"/>
                    <a:pt x="15016" y="9660"/>
                    <a:pt x="15016" y="9379"/>
                  </a:cubicBezTo>
                  <a:cubicBezTo>
                    <a:pt x="15016" y="9136"/>
                    <a:pt x="14986" y="8892"/>
                    <a:pt x="14986" y="8649"/>
                  </a:cubicBezTo>
                  <a:cubicBezTo>
                    <a:pt x="14956" y="8467"/>
                    <a:pt x="15077" y="8437"/>
                    <a:pt x="15229" y="8437"/>
                  </a:cubicBezTo>
                  <a:cubicBezTo>
                    <a:pt x="15251" y="8433"/>
                    <a:pt x="15271" y="8432"/>
                    <a:pt x="15288" y="8432"/>
                  </a:cubicBezTo>
                  <a:close/>
                  <a:moveTo>
                    <a:pt x="15807" y="8406"/>
                  </a:moveTo>
                  <a:cubicBezTo>
                    <a:pt x="16050" y="8406"/>
                    <a:pt x="16019" y="8558"/>
                    <a:pt x="15959" y="8680"/>
                  </a:cubicBezTo>
                  <a:cubicBezTo>
                    <a:pt x="15898" y="9075"/>
                    <a:pt x="15898" y="9440"/>
                    <a:pt x="16050" y="9804"/>
                  </a:cubicBezTo>
                  <a:cubicBezTo>
                    <a:pt x="15987" y="9829"/>
                    <a:pt x="15925" y="9849"/>
                    <a:pt x="15869" y="9849"/>
                  </a:cubicBezTo>
                  <a:cubicBezTo>
                    <a:pt x="15789" y="9849"/>
                    <a:pt x="15721" y="9808"/>
                    <a:pt x="15685" y="9683"/>
                  </a:cubicBezTo>
                  <a:cubicBezTo>
                    <a:pt x="15624" y="9318"/>
                    <a:pt x="15564" y="8984"/>
                    <a:pt x="15564" y="8619"/>
                  </a:cubicBezTo>
                  <a:cubicBezTo>
                    <a:pt x="15564" y="8437"/>
                    <a:pt x="15655" y="8406"/>
                    <a:pt x="15807" y="8406"/>
                  </a:cubicBezTo>
                  <a:close/>
                  <a:moveTo>
                    <a:pt x="7002" y="8436"/>
                  </a:moveTo>
                  <a:cubicBezTo>
                    <a:pt x="7009" y="8436"/>
                    <a:pt x="7016" y="8436"/>
                    <a:pt x="7022" y="8437"/>
                  </a:cubicBezTo>
                  <a:cubicBezTo>
                    <a:pt x="7205" y="8437"/>
                    <a:pt x="7448" y="8467"/>
                    <a:pt x="7417" y="8801"/>
                  </a:cubicBezTo>
                  <a:cubicBezTo>
                    <a:pt x="7387" y="9044"/>
                    <a:pt x="7448" y="9288"/>
                    <a:pt x="7448" y="9531"/>
                  </a:cubicBezTo>
                  <a:cubicBezTo>
                    <a:pt x="7448" y="9652"/>
                    <a:pt x="7600" y="9835"/>
                    <a:pt x="7357" y="9865"/>
                  </a:cubicBezTo>
                  <a:cubicBezTo>
                    <a:pt x="7335" y="9868"/>
                    <a:pt x="7315" y="9870"/>
                    <a:pt x="7296" y="9870"/>
                  </a:cubicBezTo>
                  <a:cubicBezTo>
                    <a:pt x="7126" y="9870"/>
                    <a:pt x="7053" y="9749"/>
                    <a:pt x="7053" y="9531"/>
                  </a:cubicBezTo>
                  <a:cubicBezTo>
                    <a:pt x="7053" y="9227"/>
                    <a:pt x="6992" y="8923"/>
                    <a:pt x="6901" y="8619"/>
                  </a:cubicBezTo>
                  <a:lnTo>
                    <a:pt x="6901" y="8619"/>
                  </a:lnTo>
                  <a:cubicBezTo>
                    <a:pt x="6840" y="8984"/>
                    <a:pt x="6870" y="9379"/>
                    <a:pt x="6992" y="9865"/>
                  </a:cubicBezTo>
                  <a:cubicBezTo>
                    <a:pt x="6718" y="9713"/>
                    <a:pt x="6414" y="9804"/>
                    <a:pt x="6293" y="9531"/>
                  </a:cubicBezTo>
                  <a:cubicBezTo>
                    <a:pt x="6114" y="9232"/>
                    <a:pt x="6638" y="8436"/>
                    <a:pt x="7002" y="8436"/>
                  </a:cubicBezTo>
                  <a:close/>
                  <a:moveTo>
                    <a:pt x="16366" y="8379"/>
                  </a:moveTo>
                  <a:cubicBezTo>
                    <a:pt x="16476" y="8379"/>
                    <a:pt x="16605" y="8403"/>
                    <a:pt x="16688" y="8437"/>
                  </a:cubicBezTo>
                  <a:cubicBezTo>
                    <a:pt x="16871" y="8497"/>
                    <a:pt x="16719" y="8649"/>
                    <a:pt x="16719" y="8740"/>
                  </a:cubicBezTo>
                  <a:cubicBezTo>
                    <a:pt x="16719" y="9014"/>
                    <a:pt x="16658" y="9318"/>
                    <a:pt x="16810" y="9592"/>
                  </a:cubicBezTo>
                  <a:cubicBezTo>
                    <a:pt x="16962" y="9288"/>
                    <a:pt x="16901" y="8984"/>
                    <a:pt x="16901" y="8680"/>
                  </a:cubicBezTo>
                  <a:cubicBezTo>
                    <a:pt x="16927" y="8520"/>
                    <a:pt x="16954" y="8431"/>
                    <a:pt x="17102" y="8431"/>
                  </a:cubicBezTo>
                  <a:cubicBezTo>
                    <a:pt x="17123" y="8431"/>
                    <a:pt x="17147" y="8433"/>
                    <a:pt x="17175" y="8437"/>
                  </a:cubicBezTo>
                  <a:cubicBezTo>
                    <a:pt x="17296" y="8452"/>
                    <a:pt x="17418" y="8452"/>
                    <a:pt x="17539" y="8452"/>
                  </a:cubicBezTo>
                  <a:cubicBezTo>
                    <a:pt x="17661" y="8452"/>
                    <a:pt x="17782" y="8452"/>
                    <a:pt x="17904" y="8467"/>
                  </a:cubicBezTo>
                  <a:cubicBezTo>
                    <a:pt x="17928" y="8467"/>
                    <a:pt x="17962" y="8462"/>
                    <a:pt x="17996" y="8462"/>
                  </a:cubicBezTo>
                  <a:cubicBezTo>
                    <a:pt x="18047" y="8462"/>
                    <a:pt x="18099" y="8473"/>
                    <a:pt x="18117" y="8528"/>
                  </a:cubicBezTo>
                  <a:cubicBezTo>
                    <a:pt x="18178" y="8619"/>
                    <a:pt x="18147" y="8710"/>
                    <a:pt x="18056" y="8771"/>
                  </a:cubicBezTo>
                  <a:cubicBezTo>
                    <a:pt x="17904" y="8923"/>
                    <a:pt x="17782" y="9044"/>
                    <a:pt x="17630" y="9166"/>
                  </a:cubicBezTo>
                  <a:cubicBezTo>
                    <a:pt x="17570" y="9014"/>
                    <a:pt x="17661" y="8862"/>
                    <a:pt x="17630" y="8649"/>
                  </a:cubicBezTo>
                  <a:lnTo>
                    <a:pt x="17630" y="8649"/>
                  </a:lnTo>
                  <a:cubicBezTo>
                    <a:pt x="17509" y="8801"/>
                    <a:pt x="17448" y="8953"/>
                    <a:pt x="17448" y="9105"/>
                  </a:cubicBezTo>
                  <a:cubicBezTo>
                    <a:pt x="17448" y="9615"/>
                    <a:pt x="17148" y="9930"/>
                    <a:pt x="16722" y="9930"/>
                  </a:cubicBezTo>
                  <a:cubicBezTo>
                    <a:pt x="16590" y="9930"/>
                    <a:pt x="16445" y="9900"/>
                    <a:pt x="16293" y="9835"/>
                  </a:cubicBezTo>
                  <a:cubicBezTo>
                    <a:pt x="16111" y="9774"/>
                    <a:pt x="16171" y="9652"/>
                    <a:pt x="16171" y="9561"/>
                  </a:cubicBezTo>
                  <a:cubicBezTo>
                    <a:pt x="16141" y="9196"/>
                    <a:pt x="15959" y="8801"/>
                    <a:pt x="16171" y="8437"/>
                  </a:cubicBezTo>
                  <a:cubicBezTo>
                    <a:pt x="16199" y="8395"/>
                    <a:pt x="16276" y="8379"/>
                    <a:pt x="16366" y="8379"/>
                  </a:cubicBezTo>
                  <a:close/>
                  <a:moveTo>
                    <a:pt x="14804" y="8437"/>
                  </a:moveTo>
                  <a:cubicBezTo>
                    <a:pt x="14773" y="8710"/>
                    <a:pt x="14560" y="8832"/>
                    <a:pt x="14469" y="9044"/>
                  </a:cubicBezTo>
                  <a:cubicBezTo>
                    <a:pt x="14409" y="9196"/>
                    <a:pt x="14165" y="9288"/>
                    <a:pt x="14378" y="9531"/>
                  </a:cubicBezTo>
                  <a:cubicBezTo>
                    <a:pt x="14439" y="9592"/>
                    <a:pt x="14348" y="9804"/>
                    <a:pt x="14105" y="9804"/>
                  </a:cubicBezTo>
                  <a:cubicBezTo>
                    <a:pt x="12706" y="9804"/>
                    <a:pt x="11308" y="9865"/>
                    <a:pt x="9819" y="10017"/>
                  </a:cubicBezTo>
                  <a:cubicBezTo>
                    <a:pt x="10032" y="9652"/>
                    <a:pt x="10214" y="9379"/>
                    <a:pt x="10427" y="9044"/>
                  </a:cubicBezTo>
                  <a:lnTo>
                    <a:pt x="10427" y="9044"/>
                  </a:lnTo>
                  <a:cubicBezTo>
                    <a:pt x="10123" y="9136"/>
                    <a:pt x="10001" y="9318"/>
                    <a:pt x="9880" y="9531"/>
                  </a:cubicBezTo>
                  <a:cubicBezTo>
                    <a:pt x="9758" y="9318"/>
                    <a:pt x="9880" y="9105"/>
                    <a:pt x="9697" y="8892"/>
                  </a:cubicBezTo>
                  <a:cubicBezTo>
                    <a:pt x="9697" y="9196"/>
                    <a:pt x="9667" y="9470"/>
                    <a:pt x="9697" y="9744"/>
                  </a:cubicBezTo>
                  <a:cubicBezTo>
                    <a:pt x="9697" y="9880"/>
                    <a:pt x="9697" y="9991"/>
                    <a:pt x="9588" y="9991"/>
                  </a:cubicBezTo>
                  <a:cubicBezTo>
                    <a:pt x="9575" y="9991"/>
                    <a:pt x="9561" y="9990"/>
                    <a:pt x="9545" y="9987"/>
                  </a:cubicBezTo>
                  <a:cubicBezTo>
                    <a:pt x="9530" y="9984"/>
                    <a:pt x="9515" y="9983"/>
                    <a:pt x="9499" y="9983"/>
                  </a:cubicBezTo>
                  <a:cubicBezTo>
                    <a:pt x="9414" y="9983"/>
                    <a:pt x="9322" y="10014"/>
                    <a:pt x="9242" y="10014"/>
                  </a:cubicBezTo>
                  <a:cubicBezTo>
                    <a:pt x="9157" y="10014"/>
                    <a:pt x="9088" y="9979"/>
                    <a:pt x="9059" y="9835"/>
                  </a:cubicBezTo>
                  <a:cubicBezTo>
                    <a:pt x="8968" y="9531"/>
                    <a:pt x="8937" y="9196"/>
                    <a:pt x="8907" y="8892"/>
                  </a:cubicBezTo>
                  <a:cubicBezTo>
                    <a:pt x="8633" y="9075"/>
                    <a:pt x="8816" y="9318"/>
                    <a:pt x="8816" y="9561"/>
                  </a:cubicBezTo>
                  <a:cubicBezTo>
                    <a:pt x="8846" y="9683"/>
                    <a:pt x="8937" y="9835"/>
                    <a:pt x="8968" y="9956"/>
                  </a:cubicBezTo>
                  <a:cubicBezTo>
                    <a:pt x="8811" y="9971"/>
                    <a:pt x="8695" y="9982"/>
                    <a:pt x="8608" y="9982"/>
                  </a:cubicBezTo>
                  <a:cubicBezTo>
                    <a:pt x="8339" y="9982"/>
                    <a:pt x="8345" y="9876"/>
                    <a:pt x="8299" y="9440"/>
                  </a:cubicBezTo>
                  <a:cubicBezTo>
                    <a:pt x="8269" y="9257"/>
                    <a:pt x="8238" y="9075"/>
                    <a:pt x="8147" y="8923"/>
                  </a:cubicBezTo>
                  <a:cubicBezTo>
                    <a:pt x="8147" y="9166"/>
                    <a:pt x="8147" y="9440"/>
                    <a:pt x="8147" y="9713"/>
                  </a:cubicBezTo>
                  <a:cubicBezTo>
                    <a:pt x="8147" y="9796"/>
                    <a:pt x="8197" y="9930"/>
                    <a:pt x="8068" y="9930"/>
                  </a:cubicBezTo>
                  <a:cubicBezTo>
                    <a:pt x="8056" y="9930"/>
                    <a:pt x="8042" y="9929"/>
                    <a:pt x="8025" y="9926"/>
                  </a:cubicBezTo>
                  <a:cubicBezTo>
                    <a:pt x="8006" y="9922"/>
                    <a:pt x="7985" y="9921"/>
                    <a:pt x="7963" y="9921"/>
                  </a:cubicBezTo>
                  <a:cubicBezTo>
                    <a:pt x="7915" y="9921"/>
                    <a:pt x="7864" y="9928"/>
                    <a:pt x="7817" y="9928"/>
                  </a:cubicBezTo>
                  <a:cubicBezTo>
                    <a:pt x="7726" y="9928"/>
                    <a:pt x="7648" y="9901"/>
                    <a:pt x="7630" y="9744"/>
                  </a:cubicBezTo>
                  <a:cubicBezTo>
                    <a:pt x="7569" y="9379"/>
                    <a:pt x="7539" y="8984"/>
                    <a:pt x="7478" y="8528"/>
                  </a:cubicBezTo>
                  <a:lnTo>
                    <a:pt x="7478" y="8528"/>
                  </a:lnTo>
                  <a:cubicBezTo>
                    <a:pt x="8056" y="8740"/>
                    <a:pt x="8633" y="8680"/>
                    <a:pt x="9211" y="8801"/>
                  </a:cubicBezTo>
                  <a:cubicBezTo>
                    <a:pt x="9291" y="8803"/>
                    <a:pt x="9371" y="8803"/>
                    <a:pt x="9452" y="8803"/>
                  </a:cubicBezTo>
                  <a:cubicBezTo>
                    <a:pt x="11226" y="8803"/>
                    <a:pt x="13001" y="8495"/>
                    <a:pt x="14804" y="8437"/>
                  </a:cubicBezTo>
                  <a:close/>
                  <a:moveTo>
                    <a:pt x="18638" y="8470"/>
                  </a:moveTo>
                  <a:cubicBezTo>
                    <a:pt x="18711" y="8470"/>
                    <a:pt x="18794" y="8497"/>
                    <a:pt x="18877" y="8497"/>
                  </a:cubicBezTo>
                  <a:cubicBezTo>
                    <a:pt x="19789" y="8589"/>
                    <a:pt x="20640" y="8923"/>
                    <a:pt x="21521" y="9257"/>
                  </a:cubicBezTo>
                  <a:cubicBezTo>
                    <a:pt x="21126" y="9652"/>
                    <a:pt x="20822" y="10047"/>
                    <a:pt x="20579" y="10503"/>
                  </a:cubicBezTo>
                  <a:cubicBezTo>
                    <a:pt x="20494" y="10652"/>
                    <a:pt x="20409" y="10727"/>
                    <a:pt x="20292" y="10727"/>
                  </a:cubicBezTo>
                  <a:cubicBezTo>
                    <a:pt x="20242" y="10727"/>
                    <a:pt x="20187" y="10713"/>
                    <a:pt x="20123" y="10686"/>
                  </a:cubicBezTo>
                  <a:cubicBezTo>
                    <a:pt x="19211" y="10321"/>
                    <a:pt x="18269" y="10139"/>
                    <a:pt x="17205" y="9956"/>
                  </a:cubicBezTo>
                  <a:cubicBezTo>
                    <a:pt x="17722" y="9500"/>
                    <a:pt x="18117" y="9044"/>
                    <a:pt x="18482" y="8558"/>
                  </a:cubicBezTo>
                  <a:cubicBezTo>
                    <a:pt x="18523" y="8489"/>
                    <a:pt x="18577" y="8470"/>
                    <a:pt x="18638" y="8470"/>
                  </a:cubicBezTo>
                  <a:close/>
                  <a:moveTo>
                    <a:pt x="35362" y="7155"/>
                  </a:moveTo>
                  <a:cubicBezTo>
                    <a:pt x="35412" y="7155"/>
                    <a:pt x="35468" y="7166"/>
                    <a:pt x="35534" y="7190"/>
                  </a:cubicBezTo>
                  <a:cubicBezTo>
                    <a:pt x="36506" y="7616"/>
                    <a:pt x="37448" y="8102"/>
                    <a:pt x="38482" y="8376"/>
                  </a:cubicBezTo>
                  <a:cubicBezTo>
                    <a:pt x="38634" y="8406"/>
                    <a:pt x="38634" y="8467"/>
                    <a:pt x="38573" y="8589"/>
                  </a:cubicBezTo>
                  <a:cubicBezTo>
                    <a:pt x="38421" y="8953"/>
                    <a:pt x="38269" y="9318"/>
                    <a:pt x="38117" y="9683"/>
                  </a:cubicBezTo>
                  <a:cubicBezTo>
                    <a:pt x="38026" y="9835"/>
                    <a:pt x="37935" y="10017"/>
                    <a:pt x="37904" y="10169"/>
                  </a:cubicBezTo>
                  <a:cubicBezTo>
                    <a:pt x="37801" y="10622"/>
                    <a:pt x="37768" y="10768"/>
                    <a:pt x="37559" y="10768"/>
                  </a:cubicBezTo>
                  <a:cubicBezTo>
                    <a:pt x="37460" y="10768"/>
                    <a:pt x="37320" y="10735"/>
                    <a:pt x="37114" y="10686"/>
                  </a:cubicBezTo>
                  <a:cubicBezTo>
                    <a:pt x="36535" y="10529"/>
                    <a:pt x="35948" y="10461"/>
                    <a:pt x="35361" y="10461"/>
                  </a:cubicBezTo>
                  <a:cubicBezTo>
                    <a:pt x="34808" y="10461"/>
                    <a:pt x="34255" y="10522"/>
                    <a:pt x="33710" y="10625"/>
                  </a:cubicBezTo>
                  <a:cubicBezTo>
                    <a:pt x="33558" y="10625"/>
                    <a:pt x="33406" y="10655"/>
                    <a:pt x="33254" y="10686"/>
                  </a:cubicBezTo>
                  <a:cubicBezTo>
                    <a:pt x="33299" y="10539"/>
                    <a:pt x="33353" y="10493"/>
                    <a:pt x="33410" y="10493"/>
                  </a:cubicBezTo>
                  <a:cubicBezTo>
                    <a:pt x="33507" y="10493"/>
                    <a:pt x="33614" y="10625"/>
                    <a:pt x="33710" y="10625"/>
                  </a:cubicBezTo>
                  <a:cubicBezTo>
                    <a:pt x="33649" y="10473"/>
                    <a:pt x="33801" y="10412"/>
                    <a:pt x="33862" y="10351"/>
                  </a:cubicBezTo>
                  <a:cubicBezTo>
                    <a:pt x="34196" y="9896"/>
                    <a:pt x="34439" y="9440"/>
                    <a:pt x="34530" y="8862"/>
                  </a:cubicBezTo>
                  <a:cubicBezTo>
                    <a:pt x="34591" y="8345"/>
                    <a:pt x="34774" y="7829"/>
                    <a:pt x="35078" y="7373"/>
                  </a:cubicBezTo>
                  <a:cubicBezTo>
                    <a:pt x="35144" y="7239"/>
                    <a:pt x="35227" y="7155"/>
                    <a:pt x="35362" y="7155"/>
                  </a:cubicBezTo>
                  <a:close/>
                  <a:moveTo>
                    <a:pt x="34257" y="8680"/>
                  </a:moveTo>
                  <a:lnTo>
                    <a:pt x="34257" y="8680"/>
                  </a:lnTo>
                  <a:cubicBezTo>
                    <a:pt x="34227" y="9877"/>
                    <a:pt x="33077" y="10838"/>
                    <a:pt x="31736" y="10838"/>
                  </a:cubicBezTo>
                  <a:cubicBezTo>
                    <a:pt x="31715" y="10838"/>
                    <a:pt x="31694" y="10838"/>
                    <a:pt x="31673" y="10838"/>
                  </a:cubicBezTo>
                  <a:cubicBezTo>
                    <a:pt x="32646" y="10169"/>
                    <a:pt x="33436" y="9440"/>
                    <a:pt x="34257" y="8680"/>
                  </a:cubicBezTo>
                  <a:close/>
                  <a:moveTo>
                    <a:pt x="24493" y="6360"/>
                  </a:moveTo>
                  <a:cubicBezTo>
                    <a:pt x="24512" y="6360"/>
                    <a:pt x="24534" y="6363"/>
                    <a:pt x="24561" y="6370"/>
                  </a:cubicBezTo>
                  <a:cubicBezTo>
                    <a:pt x="24713" y="6400"/>
                    <a:pt x="25047" y="6400"/>
                    <a:pt x="24986" y="6765"/>
                  </a:cubicBezTo>
                  <a:cubicBezTo>
                    <a:pt x="24925" y="7099"/>
                    <a:pt x="24834" y="7433"/>
                    <a:pt x="24895" y="7798"/>
                  </a:cubicBezTo>
                  <a:cubicBezTo>
                    <a:pt x="24895" y="7881"/>
                    <a:pt x="24845" y="8015"/>
                    <a:pt x="24997" y="8015"/>
                  </a:cubicBezTo>
                  <a:cubicBezTo>
                    <a:pt x="25011" y="8015"/>
                    <a:pt x="25028" y="8014"/>
                    <a:pt x="25047" y="8011"/>
                  </a:cubicBezTo>
                  <a:cubicBezTo>
                    <a:pt x="25077" y="7555"/>
                    <a:pt x="25108" y="7099"/>
                    <a:pt x="25138" y="6674"/>
                  </a:cubicBezTo>
                  <a:cubicBezTo>
                    <a:pt x="26232" y="6704"/>
                    <a:pt x="25564" y="7464"/>
                    <a:pt x="25655" y="7920"/>
                  </a:cubicBezTo>
                  <a:cubicBezTo>
                    <a:pt x="25837" y="7737"/>
                    <a:pt x="25837" y="7494"/>
                    <a:pt x="25868" y="7251"/>
                  </a:cubicBezTo>
                  <a:cubicBezTo>
                    <a:pt x="25890" y="7070"/>
                    <a:pt x="25930" y="6973"/>
                    <a:pt x="26061" y="6973"/>
                  </a:cubicBezTo>
                  <a:cubicBezTo>
                    <a:pt x="26107" y="6973"/>
                    <a:pt x="26163" y="6985"/>
                    <a:pt x="26232" y="7008"/>
                  </a:cubicBezTo>
                  <a:cubicBezTo>
                    <a:pt x="27068" y="7314"/>
                    <a:pt x="27930" y="7468"/>
                    <a:pt x="28817" y="7468"/>
                  </a:cubicBezTo>
                  <a:cubicBezTo>
                    <a:pt x="28897" y="7468"/>
                    <a:pt x="28978" y="7466"/>
                    <a:pt x="29059" y="7464"/>
                  </a:cubicBezTo>
                  <a:cubicBezTo>
                    <a:pt x="29242" y="7464"/>
                    <a:pt x="29333" y="7525"/>
                    <a:pt x="29272" y="7707"/>
                  </a:cubicBezTo>
                  <a:cubicBezTo>
                    <a:pt x="29211" y="7981"/>
                    <a:pt x="29029" y="8254"/>
                    <a:pt x="28968" y="8467"/>
                  </a:cubicBezTo>
                  <a:cubicBezTo>
                    <a:pt x="28846" y="8923"/>
                    <a:pt x="28360" y="9288"/>
                    <a:pt x="28573" y="9835"/>
                  </a:cubicBezTo>
                  <a:lnTo>
                    <a:pt x="28573" y="9835"/>
                  </a:lnTo>
                  <a:cubicBezTo>
                    <a:pt x="29789" y="8984"/>
                    <a:pt x="31005" y="8133"/>
                    <a:pt x="32220" y="7281"/>
                  </a:cubicBezTo>
                  <a:cubicBezTo>
                    <a:pt x="32312" y="7251"/>
                    <a:pt x="32342" y="7160"/>
                    <a:pt x="32433" y="7099"/>
                  </a:cubicBezTo>
                  <a:cubicBezTo>
                    <a:pt x="32702" y="6975"/>
                    <a:pt x="32971" y="6865"/>
                    <a:pt x="33250" y="6865"/>
                  </a:cubicBezTo>
                  <a:cubicBezTo>
                    <a:pt x="33381" y="6865"/>
                    <a:pt x="33513" y="6889"/>
                    <a:pt x="33649" y="6947"/>
                  </a:cubicBezTo>
                  <a:cubicBezTo>
                    <a:pt x="33649" y="6978"/>
                    <a:pt x="33649" y="6978"/>
                    <a:pt x="33649" y="6978"/>
                  </a:cubicBezTo>
                  <a:lnTo>
                    <a:pt x="33679" y="6978"/>
                  </a:lnTo>
                  <a:lnTo>
                    <a:pt x="33679" y="6947"/>
                  </a:lnTo>
                  <a:cubicBezTo>
                    <a:pt x="33816" y="6879"/>
                    <a:pt x="33953" y="6854"/>
                    <a:pt x="34092" y="6854"/>
                  </a:cubicBezTo>
                  <a:cubicBezTo>
                    <a:pt x="34445" y="6854"/>
                    <a:pt x="34806" y="7016"/>
                    <a:pt x="35199" y="7038"/>
                  </a:cubicBezTo>
                  <a:cubicBezTo>
                    <a:pt x="34804" y="7433"/>
                    <a:pt x="34591" y="7889"/>
                    <a:pt x="34409" y="8345"/>
                  </a:cubicBezTo>
                  <a:cubicBezTo>
                    <a:pt x="34378" y="8437"/>
                    <a:pt x="34318" y="8497"/>
                    <a:pt x="34227" y="8528"/>
                  </a:cubicBezTo>
                  <a:cubicBezTo>
                    <a:pt x="33284" y="9136"/>
                    <a:pt x="32494" y="9896"/>
                    <a:pt x="31704" y="10686"/>
                  </a:cubicBezTo>
                  <a:cubicBezTo>
                    <a:pt x="31582" y="10807"/>
                    <a:pt x="31461" y="10868"/>
                    <a:pt x="31278" y="10868"/>
                  </a:cubicBezTo>
                  <a:cubicBezTo>
                    <a:pt x="30761" y="10868"/>
                    <a:pt x="30275" y="10838"/>
                    <a:pt x="29789" y="10838"/>
                  </a:cubicBezTo>
                  <a:cubicBezTo>
                    <a:pt x="29667" y="10838"/>
                    <a:pt x="29576" y="10777"/>
                    <a:pt x="29485" y="10686"/>
                  </a:cubicBezTo>
                  <a:cubicBezTo>
                    <a:pt x="29242" y="10351"/>
                    <a:pt x="28877" y="10108"/>
                    <a:pt x="28573" y="9835"/>
                  </a:cubicBezTo>
                  <a:cubicBezTo>
                    <a:pt x="28391" y="9713"/>
                    <a:pt x="28208" y="9622"/>
                    <a:pt x="28056" y="9500"/>
                  </a:cubicBezTo>
                  <a:cubicBezTo>
                    <a:pt x="27144" y="8862"/>
                    <a:pt x="26111" y="8497"/>
                    <a:pt x="25047" y="8193"/>
                  </a:cubicBezTo>
                  <a:cubicBezTo>
                    <a:pt x="24257" y="8102"/>
                    <a:pt x="24257" y="8102"/>
                    <a:pt x="24318" y="7312"/>
                  </a:cubicBezTo>
                  <a:cubicBezTo>
                    <a:pt x="24348" y="7099"/>
                    <a:pt x="24348" y="6886"/>
                    <a:pt x="24378" y="6643"/>
                  </a:cubicBezTo>
                  <a:cubicBezTo>
                    <a:pt x="24405" y="6562"/>
                    <a:pt x="24336" y="6360"/>
                    <a:pt x="24493" y="6360"/>
                  </a:cubicBezTo>
                  <a:close/>
                  <a:moveTo>
                    <a:pt x="40343" y="8783"/>
                  </a:moveTo>
                  <a:cubicBezTo>
                    <a:pt x="40588" y="8783"/>
                    <a:pt x="40836" y="8881"/>
                    <a:pt x="41126" y="8923"/>
                  </a:cubicBezTo>
                  <a:cubicBezTo>
                    <a:pt x="40579" y="9227"/>
                    <a:pt x="40123" y="9470"/>
                    <a:pt x="39667" y="9744"/>
                  </a:cubicBezTo>
                  <a:cubicBezTo>
                    <a:pt x="39151" y="10047"/>
                    <a:pt x="38573" y="10291"/>
                    <a:pt x="38208" y="10807"/>
                  </a:cubicBezTo>
                  <a:cubicBezTo>
                    <a:pt x="39120" y="10291"/>
                    <a:pt x="40032" y="9835"/>
                    <a:pt x="40944" y="9288"/>
                  </a:cubicBezTo>
                  <a:cubicBezTo>
                    <a:pt x="41369" y="9044"/>
                    <a:pt x="41825" y="8923"/>
                    <a:pt x="42403" y="8892"/>
                  </a:cubicBezTo>
                  <a:lnTo>
                    <a:pt x="42403" y="8892"/>
                  </a:lnTo>
                  <a:cubicBezTo>
                    <a:pt x="41521" y="9379"/>
                    <a:pt x="40762" y="9865"/>
                    <a:pt x="40002" y="10382"/>
                  </a:cubicBezTo>
                  <a:cubicBezTo>
                    <a:pt x="39759" y="10534"/>
                    <a:pt x="39515" y="10655"/>
                    <a:pt x="39303" y="10838"/>
                  </a:cubicBezTo>
                  <a:cubicBezTo>
                    <a:pt x="39110" y="11002"/>
                    <a:pt x="38918" y="11068"/>
                    <a:pt x="38726" y="11068"/>
                  </a:cubicBezTo>
                  <a:cubicBezTo>
                    <a:pt x="38493" y="11068"/>
                    <a:pt x="38259" y="10971"/>
                    <a:pt x="38026" y="10838"/>
                  </a:cubicBezTo>
                  <a:lnTo>
                    <a:pt x="37965" y="10838"/>
                  </a:lnTo>
                  <a:cubicBezTo>
                    <a:pt x="37904" y="10473"/>
                    <a:pt x="38300" y="9713"/>
                    <a:pt x="38603" y="9561"/>
                  </a:cubicBezTo>
                  <a:cubicBezTo>
                    <a:pt x="39059" y="9318"/>
                    <a:pt x="39546" y="9075"/>
                    <a:pt x="40002" y="8862"/>
                  </a:cubicBezTo>
                  <a:cubicBezTo>
                    <a:pt x="40117" y="8804"/>
                    <a:pt x="40230" y="8783"/>
                    <a:pt x="40343" y="8783"/>
                  </a:cubicBezTo>
                  <a:close/>
                  <a:moveTo>
                    <a:pt x="21790" y="9364"/>
                  </a:moveTo>
                  <a:cubicBezTo>
                    <a:pt x="22056" y="9364"/>
                    <a:pt x="22440" y="9576"/>
                    <a:pt x="22463" y="9804"/>
                  </a:cubicBezTo>
                  <a:cubicBezTo>
                    <a:pt x="22555" y="10260"/>
                    <a:pt x="22646" y="10716"/>
                    <a:pt x="22889" y="11111"/>
                  </a:cubicBezTo>
                  <a:cubicBezTo>
                    <a:pt x="22919" y="11203"/>
                    <a:pt x="23010" y="11294"/>
                    <a:pt x="23071" y="11385"/>
                  </a:cubicBezTo>
                  <a:cubicBezTo>
                    <a:pt x="22919" y="10838"/>
                    <a:pt x="22798" y="10260"/>
                    <a:pt x="22646" y="9744"/>
                  </a:cubicBezTo>
                  <a:cubicBezTo>
                    <a:pt x="22682" y="9708"/>
                    <a:pt x="22713" y="9695"/>
                    <a:pt x="22741" y="9695"/>
                  </a:cubicBezTo>
                  <a:cubicBezTo>
                    <a:pt x="22785" y="9695"/>
                    <a:pt x="22822" y="9725"/>
                    <a:pt x="22859" y="9744"/>
                  </a:cubicBezTo>
                  <a:cubicBezTo>
                    <a:pt x="23497" y="9956"/>
                    <a:pt x="23497" y="9956"/>
                    <a:pt x="23558" y="10655"/>
                  </a:cubicBezTo>
                  <a:cubicBezTo>
                    <a:pt x="23558" y="10838"/>
                    <a:pt x="23618" y="11051"/>
                    <a:pt x="23618" y="11233"/>
                  </a:cubicBezTo>
                  <a:cubicBezTo>
                    <a:pt x="23618" y="11476"/>
                    <a:pt x="23551" y="11598"/>
                    <a:pt x="23398" y="11598"/>
                  </a:cubicBezTo>
                  <a:cubicBezTo>
                    <a:pt x="23321" y="11598"/>
                    <a:pt x="23223" y="11567"/>
                    <a:pt x="23102" y="11506"/>
                  </a:cubicBezTo>
                  <a:cubicBezTo>
                    <a:pt x="23076" y="11509"/>
                    <a:pt x="23051" y="11510"/>
                    <a:pt x="23026" y="11510"/>
                  </a:cubicBezTo>
                  <a:cubicBezTo>
                    <a:pt x="22721" y="11510"/>
                    <a:pt x="22440" y="11348"/>
                    <a:pt x="22159" y="11263"/>
                  </a:cubicBezTo>
                  <a:cubicBezTo>
                    <a:pt x="22007" y="11233"/>
                    <a:pt x="22038" y="11051"/>
                    <a:pt x="22007" y="10899"/>
                  </a:cubicBezTo>
                  <a:cubicBezTo>
                    <a:pt x="21886" y="10473"/>
                    <a:pt x="21795" y="10017"/>
                    <a:pt x="21703" y="9561"/>
                  </a:cubicBezTo>
                  <a:cubicBezTo>
                    <a:pt x="21673" y="9592"/>
                    <a:pt x="21643" y="9592"/>
                    <a:pt x="21612" y="9592"/>
                  </a:cubicBezTo>
                  <a:cubicBezTo>
                    <a:pt x="21643" y="10108"/>
                    <a:pt x="21703" y="10625"/>
                    <a:pt x="21764" y="11111"/>
                  </a:cubicBezTo>
                  <a:cubicBezTo>
                    <a:pt x="21710" y="11123"/>
                    <a:pt x="21662" y="11128"/>
                    <a:pt x="21618" y="11128"/>
                  </a:cubicBezTo>
                  <a:cubicBezTo>
                    <a:pt x="21190" y="11128"/>
                    <a:pt x="21192" y="10630"/>
                    <a:pt x="20944" y="10382"/>
                  </a:cubicBezTo>
                  <a:lnTo>
                    <a:pt x="20944" y="10382"/>
                  </a:lnTo>
                  <a:cubicBezTo>
                    <a:pt x="20852" y="10564"/>
                    <a:pt x="21004" y="10716"/>
                    <a:pt x="20974" y="10929"/>
                  </a:cubicBezTo>
                  <a:cubicBezTo>
                    <a:pt x="20852" y="10899"/>
                    <a:pt x="20731" y="10838"/>
                    <a:pt x="20579" y="10807"/>
                  </a:cubicBezTo>
                  <a:cubicBezTo>
                    <a:pt x="20852" y="10291"/>
                    <a:pt x="21217" y="9865"/>
                    <a:pt x="21582" y="9440"/>
                  </a:cubicBezTo>
                  <a:cubicBezTo>
                    <a:pt x="21627" y="9387"/>
                    <a:pt x="21702" y="9364"/>
                    <a:pt x="21790" y="9364"/>
                  </a:cubicBezTo>
                  <a:close/>
                  <a:moveTo>
                    <a:pt x="43710" y="8437"/>
                  </a:moveTo>
                  <a:lnTo>
                    <a:pt x="43710" y="8437"/>
                  </a:lnTo>
                  <a:cubicBezTo>
                    <a:pt x="43558" y="9075"/>
                    <a:pt x="43315" y="9652"/>
                    <a:pt x="43193" y="10260"/>
                  </a:cubicBezTo>
                  <a:cubicBezTo>
                    <a:pt x="43163" y="10443"/>
                    <a:pt x="43041" y="10564"/>
                    <a:pt x="42889" y="10686"/>
                  </a:cubicBezTo>
                  <a:cubicBezTo>
                    <a:pt x="42403" y="10959"/>
                    <a:pt x="41947" y="11263"/>
                    <a:pt x="41461" y="11598"/>
                  </a:cubicBezTo>
                  <a:cubicBezTo>
                    <a:pt x="41364" y="11655"/>
                    <a:pt x="41268" y="11677"/>
                    <a:pt x="41172" y="11677"/>
                  </a:cubicBezTo>
                  <a:cubicBezTo>
                    <a:pt x="41116" y="11677"/>
                    <a:pt x="41060" y="11670"/>
                    <a:pt x="41005" y="11658"/>
                  </a:cubicBezTo>
                  <a:cubicBezTo>
                    <a:pt x="40366" y="11476"/>
                    <a:pt x="39759" y="11324"/>
                    <a:pt x="39090" y="11142"/>
                  </a:cubicBezTo>
                  <a:cubicBezTo>
                    <a:pt x="40640" y="10230"/>
                    <a:pt x="42190" y="9318"/>
                    <a:pt x="43710" y="8437"/>
                  </a:cubicBezTo>
                  <a:close/>
                  <a:moveTo>
                    <a:pt x="43102" y="10807"/>
                  </a:moveTo>
                  <a:cubicBezTo>
                    <a:pt x="43011" y="11203"/>
                    <a:pt x="42950" y="11537"/>
                    <a:pt x="42920" y="11841"/>
                  </a:cubicBezTo>
                  <a:cubicBezTo>
                    <a:pt x="42898" y="11970"/>
                    <a:pt x="42846" y="12008"/>
                    <a:pt x="42763" y="12008"/>
                  </a:cubicBezTo>
                  <a:cubicBezTo>
                    <a:pt x="42729" y="12008"/>
                    <a:pt x="42690" y="12002"/>
                    <a:pt x="42646" y="11993"/>
                  </a:cubicBezTo>
                  <a:cubicBezTo>
                    <a:pt x="42281" y="11902"/>
                    <a:pt x="41886" y="11841"/>
                    <a:pt x="41430" y="11750"/>
                  </a:cubicBezTo>
                  <a:cubicBezTo>
                    <a:pt x="42038" y="11476"/>
                    <a:pt x="42525" y="11142"/>
                    <a:pt x="43102" y="10807"/>
                  </a:cubicBezTo>
                  <a:close/>
                  <a:moveTo>
                    <a:pt x="46482" y="7446"/>
                  </a:moveTo>
                  <a:cubicBezTo>
                    <a:pt x="46580" y="7446"/>
                    <a:pt x="46679" y="7452"/>
                    <a:pt x="46780" y="7464"/>
                  </a:cubicBezTo>
                  <a:cubicBezTo>
                    <a:pt x="46962" y="7494"/>
                    <a:pt x="46993" y="7555"/>
                    <a:pt x="47023" y="7707"/>
                  </a:cubicBezTo>
                  <a:cubicBezTo>
                    <a:pt x="47114" y="9288"/>
                    <a:pt x="46719" y="10716"/>
                    <a:pt x="46050" y="12114"/>
                  </a:cubicBezTo>
                  <a:cubicBezTo>
                    <a:pt x="45990" y="12206"/>
                    <a:pt x="45959" y="12297"/>
                    <a:pt x="45807" y="12297"/>
                  </a:cubicBezTo>
                  <a:cubicBezTo>
                    <a:pt x="45581" y="12297"/>
                    <a:pt x="45358" y="12299"/>
                    <a:pt x="45137" y="12299"/>
                  </a:cubicBezTo>
                  <a:cubicBezTo>
                    <a:pt x="44583" y="12299"/>
                    <a:pt x="44040" y="12284"/>
                    <a:pt x="43497" y="12175"/>
                  </a:cubicBezTo>
                  <a:cubicBezTo>
                    <a:pt x="43041" y="12084"/>
                    <a:pt x="42980" y="11962"/>
                    <a:pt x="43254" y="11598"/>
                  </a:cubicBezTo>
                  <a:cubicBezTo>
                    <a:pt x="43315" y="11476"/>
                    <a:pt x="43345" y="11385"/>
                    <a:pt x="43345" y="11263"/>
                  </a:cubicBezTo>
                  <a:cubicBezTo>
                    <a:pt x="43315" y="10807"/>
                    <a:pt x="43436" y="10443"/>
                    <a:pt x="43801" y="10169"/>
                  </a:cubicBezTo>
                  <a:lnTo>
                    <a:pt x="43801" y="10169"/>
                  </a:lnTo>
                  <a:cubicBezTo>
                    <a:pt x="43710" y="10199"/>
                    <a:pt x="43619" y="10260"/>
                    <a:pt x="43467" y="10291"/>
                  </a:cubicBezTo>
                  <a:cubicBezTo>
                    <a:pt x="43588" y="9683"/>
                    <a:pt x="43740" y="9136"/>
                    <a:pt x="43953" y="8589"/>
                  </a:cubicBezTo>
                  <a:cubicBezTo>
                    <a:pt x="44014" y="8467"/>
                    <a:pt x="44044" y="8345"/>
                    <a:pt x="44136" y="8315"/>
                  </a:cubicBezTo>
                  <a:cubicBezTo>
                    <a:pt x="44873" y="7905"/>
                    <a:pt x="45611" y="7446"/>
                    <a:pt x="46482" y="7446"/>
                  </a:cubicBezTo>
                  <a:close/>
                  <a:moveTo>
                    <a:pt x="23740" y="10047"/>
                  </a:moveTo>
                  <a:lnTo>
                    <a:pt x="23740" y="10047"/>
                  </a:lnTo>
                  <a:cubicBezTo>
                    <a:pt x="25260" y="10716"/>
                    <a:pt x="26719" y="11476"/>
                    <a:pt x="28147" y="12327"/>
                  </a:cubicBezTo>
                  <a:cubicBezTo>
                    <a:pt x="27783" y="12297"/>
                    <a:pt x="27418" y="12266"/>
                    <a:pt x="27084" y="12206"/>
                  </a:cubicBezTo>
                  <a:cubicBezTo>
                    <a:pt x="26719" y="12145"/>
                    <a:pt x="26354" y="12084"/>
                    <a:pt x="25989" y="12023"/>
                  </a:cubicBezTo>
                  <a:cubicBezTo>
                    <a:pt x="25625" y="11962"/>
                    <a:pt x="25260" y="11841"/>
                    <a:pt x="24895" y="11689"/>
                  </a:cubicBezTo>
                  <a:cubicBezTo>
                    <a:pt x="24811" y="11647"/>
                    <a:pt x="24713" y="11576"/>
                    <a:pt x="24630" y="11576"/>
                  </a:cubicBezTo>
                  <a:cubicBezTo>
                    <a:pt x="24593" y="11576"/>
                    <a:pt x="24559" y="11590"/>
                    <a:pt x="24530" y="11628"/>
                  </a:cubicBezTo>
                  <a:cubicBezTo>
                    <a:pt x="24378" y="11780"/>
                    <a:pt x="24621" y="11841"/>
                    <a:pt x="24652" y="11962"/>
                  </a:cubicBezTo>
                  <a:cubicBezTo>
                    <a:pt x="24682" y="11993"/>
                    <a:pt x="24713" y="12023"/>
                    <a:pt x="24713" y="12084"/>
                  </a:cubicBezTo>
                  <a:lnTo>
                    <a:pt x="24621" y="12084"/>
                  </a:lnTo>
                  <a:cubicBezTo>
                    <a:pt x="24318" y="11993"/>
                    <a:pt x="23922" y="11932"/>
                    <a:pt x="23740" y="11719"/>
                  </a:cubicBezTo>
                  <a:cubicBezTo>
                    <a:pt x="23588" y="11537"/>
                    <a:pt x="23983" y="11233"/>
                    <a:pt x="24014" y="10929"/>
                  </a:cubicBezTo>
                  <a:cubicBezTo>
                    <a:pt x="24014" y="10899"/>
                    <a:pt x="24014" y="10868"/>
                    <a:pt x="24044" y="10777"/>
                  </a:cubicBezTo>
                  <a:lnTo>
                    <a:pt x="24044" y="10777"/>
                  </a:lnTo>
                  <a:cubicBezTo>
                    <a:pt x="23967" y="10819"/>
                    <a:pt x="23910" y="10848"/>
                    <a:pt x="23867" y="10848"/>
                  </a:cubicBezTo>
                  <a:cubicBezTo>
                    <a:pt x="23756" y="10848"/>
                    <a:pt x="23740" y="10660"/>
                    <a:pt x="23740" y="10047"/>
                  </a:cubicBezTo>
                  <a:close/>
                  <a:moveTo>
                    <a:pt x="24713" y="11902"/>
                  </a:moveTo>
                  <a:cubicBezTo>
                    <a:pt x="25169" y="12084"/>
                    <a:pt x="25533" y="12206"/>
                    <a:pt x="25898" y="12327"/>
                  </a:cubicBezTo>
                  <a:cubicBezTo>
                    <a:pt x="25807" y="12479"/>
                    <a:pt x="25716" y="12631"/>
                    <a:pt x="25625" y="12753"/>
                  </a:cubicBezTo>
                  <a:cubicBezTo>
                    <a:pt x="25321" y="12479"/>
                    <a:pt x="25077" y="12236"/>
                    <a:pt x="24713" y="11902"/>
                  </a:cubicBezTo>
                  <a:close/>
                  <a:moveTo>
                    <a:pt x="4312" y="12332"/>
                  </a:moveTo>
                  <a:cubicBezTo>
                    <a:pt x="4326" y="12332"/>
                    <a:pt x="4338" y="12339"/>
                    <a:pt x="4348" y="12358"/>
                  </a:cubicBezTo>
                  <a:cubicBezTo>
                    <a:pt x="4408" y="12388"/>
                    <a:pt x="4408" y="12449"/>
                    <a:pt x="4439" y="12479"/>
                  </a:cubicBezTo>
                  <a:cubicBezTo>
                    <a:pt x="4439" y="12753"/>
                    <a:pt x="4469" y="13026"/>
                    <a:pt x="4469" y="13361"/>
                  </a:cubicBezTo>
                  <a:cubicBezTo>
                    <a:pt x="4287" y="13300"/>
                    <a:pt x="4044" y="13330"/>
                    <a:pt x="4044" y="13148"/>
                  </a:cubicBezTo>
                  <a:cubicBezTo>
                    <a:pt x="4013" y="12905"/>
                    <a:pt x="4074" y="12631"/>
                    <a:pt x="4226" y="12388"/>
                  </a:cubicBezTo>
                  <a:cubicBezTo>
                    <a:pt x="4247" y="12367"/>
                    <a:pt x="4282" y="12332"/>
                    <a:pt x="4312" y="12332"/>
                  </a:cubicBezTo>
                  <a:close/>
                  <a:moveTo>
                    <a:pt x="26219" y="12372"/>
                  </a:moveTo>
                  <a:cubicBezTo>
                    <a:pt x="26358" y="12372"/>
                    <a:pt x="26503" y="12451"/>
                    <a:pt x="26648" y="12451"/>
                  </a:cubicBezTo>
                  <a:cubicBezTo>
                    <a:pt x="26661" y="12451"/>
                    <a:pt x="26675" y="12450"/>
                    <a:pt x="26688" y="12449"/>
                  </a:cubicBezTo>
                  <a:lnTo>
                    <a:pt x="26688" y="12449"/>
                  </a:lnTo>
                  <a:cubicBezTo>
                    <a:pt x="26506" y="12783"/>
                    <a:pt x="26354" y="13087"/>
                    <a:pt x="26172" y="13391"/>
                  </a:cubicBezTo>
                  <a:cubicBezTo>
                    <a:pt x="25959" y="13178"/>
                    <a:pt x="25685" y="13026"/>
                    <a:pt x="25898" y="12601"/>
                  </a:cubicBezTo>
                  <a:cubicBezTo>
                    <a:pt x="26000" y="12422"/>
                    <a:pt x="26108" y="12372"/>
                    <a:pt x="26219" y="12372"/>
                  </a:cubicBezTo>
                  <a:close/>
                  <a:moveTo>
                    <a:pt x="4591" y="12540"/>
                  </a:moveTo>
                  <a:cubicBezTo>
                    <a:pt x="5138" y="12601"/>
                    <a:pt x="5138" y="12601"/>
                    <a:pt x="5077" y="13604"/>
                  </a:cubicBezTo>
                  <a:cubicBezTo>
                    <a:pt x="4560" y="13452"/>
                    <a:pt x="4560" y="13452"/>
                    <a:pt x="4591" y="12540"/>
                  </a:cubicBezTo>
                  <a:close/>
                  <a:moveTo>
                    <a:pt x="5342" y="12780"/>
                  </a:moveTo>
                  <a:cubicBezTo>
                    <a:pt x="5354" y="12780"/>
                    <a:pt x="5367" y="12781"/>
                    <a:pt x="5381" y="12783"/>
                  </a:cubicBezTo>
                  <a:cubicBezTo>
                    <a:pt x="5563" y="12813"/>
                    <a:pt x="5898" y="12753"/>
                    <a:pt x="5958" y="13057"/>
                  </a:cubicBezTo>
                  <a:cubicBezTo>
                    <a:pt x="6019" y="13330"/>
                    <a:pt x="6050" y="13604"/>
                    <a:pt x="6080" y="13908"/>
                  </a:cubicBezTo>
                  <a:cubicBezTo>
                    <a:pt x="5290" y="13725"/>
                    <a:pt x="5290" y="13725"/>
                    <a:pt x="5290" y="13087"/>
                  </a:cubicBezTo>
                  <a:cubicBezTo>
                    <a:pt x="5261" y="13001"/>
                    <a:pt x="5152" y="12780"/>
                    <a:pt x="5342" y="12780"/>
                  </a:cubicBezTo>
                  <a:close/>
                  <a:moveTo>
                    <a:pt x="6050" y="12935"/>
                  </a:moveTo>
                  <a:cubicBezTo>
                    <a:pt x="6293" y="12965"/>
                    <a:pt x="6597" y="12935"/>
                    <a:pt x="6658" y="13057"/>
                  </a:cubicBezTo>
                  <a:cubicBezTo>
                    <a:pt x="6718" y="13361"/>
                    <a:pt x="6688" y="13665"/>
                    <a:pt x="6688" y="13969"/>
                  </a:cubicBezTo>
                  <a:cubicBezTo>
                    <a:pt x="6671" y="14036"/>
                    <a:pt x="6636" y="14056"/>
                    <a:pt x="6597" y="14056"/>
                  </a:cubicBezTo>
                  <a:cubicBezTo>
                    <a:pt x="6566" y="14056"/>
                    <a:pt x="6533" y="14043"/>
                    <a:pt x="6506" y="14029"/>
                  </a:cubicBezTo>
                  <a:cubicBezTo>
                    <a:pt x="6384" y="13999"/>
                    <a:pt x="6202" y="14029"/>
                    <a:pt x="6171" y="13786"/>
                  </a:cubicBezTo>
                  <a:cubicBezTo>
                    <a:pt x="6171" y="13513"/>
                    <a:pt x="6110" y="13239"/>
                    <a:pt x="6050" y="12935"/>
                  </a:cubicBezTo>
                  <a:close/>
                  <a:moveTo>
                    <a:pt x="27155" y="12526"/>
                  </a:moveTo>
                  <a:cubicBezTo>
                    <a:pt x="27272" y="12526"/>
                    <a:pt x="27422" y="12557"/>
                    <a:pt x="27631" y="12601"/>
                  </a:cubicBezTo>
                  <a:cubicBezTo>
                    <a:pt x="27418" y="13117"/>
                    <a:pt x="27053" y="13573"/>
                    <a:pt x="26871" y="14120"/>
                  </a:cubicBezTo>
                  <a:cubicBezTo>
                    <a:pt x="26749" y="13847"/>
                    <a:pt x="26232" y="13847"/>
                    <a:pt x="26445" y="13391"/>
                  </a:cubicBezTo>
                  <a:cubicBezTo>
                    <a:pt x="26770" y="12719"/>
                    <a:pt x="26864" y="12526"/>
                    <a:pt x="27155" y="12526"/>
                  </a:cubicBezTo>
                  <a:close/>
                  <a:moveTo>
                    <a:pt x="6901" y="13026"/>
                  </a:moveTo>
                  <a:cubicBezTo>
                    <a:pt x="6962" y="13026"/>
                    <a:pt x="7053" y="13026"/>
                    <a:pt x="7114" y="13057"/>
                  </a:cubicBezTo>
                  <a:cubicBezTo>
                    <a:pt x="7266" y="13087"/>
                    <a:pt x="7326" y="13209"/>
                    <a:pt x="7326" y="13361"/>
                  </a:cubicBezTo>
                  <a:cubicBezTo>
                    <a:pt x="7266" y="13604"/>
                    <a:pt x="7357" y="13847"/>
                    <a:pt x="7478" y="14060"/>
                  </a:cubicBezTo>
                  <a:cubicBezTo>
                    <a:pt x="7691" y="13969"/>
                    <a:pt x="7569" y="13817"/>
                    <a:pt x="7539" y="13695"/>
                  </a:cubicBezTo>
                  <a:cubicBezTo>
                    <a:pt x="7539" y="13513"/>
                    <a:pt x="7509" y="13300"/>
                    <a:pt x="7478" y="13117"/>
                  </a:cubicBezTo>
                  <a:lnTo>
                    <a:pt x="8025" y="13117"/>
                  </a:lnTo>
                  <a:cubicBezTo>
                    <a:pt x="8071" y="13117"/>
                    <a:pt x="8124" y="13102"/>
                    <a:pt x="8170" y="13102"/>
                  </a:cubicBezTo>
                  <a:cubicBezTo>
                    <a:pt x="8215" y="13102"/>
                    <a:pt x="8253" y="13117"/>
                    <a:pt x="8269" y="13178"/>
                  </a:cubicBezTo>
                  <a:cubicBezTo>
                    <a:pt x="8329" y="13269"/>
                    <a:pt x="8269" y="13391"/>
                    <a:pt x="8208" y="13452"/>
                  </a:cubicBezTo>
                  <a:cubicBezTo>
                    <a:pt x="7934" y="13665"/>
                    <a:pt x="7813" y="13938"/>
                    <a:pt x="7630" y="14212"/>
                  </a:cubicBezTo>
                  <a:lnTo>
                    <a:pt x="7478" y="14212"/>
                  </a:lnTo>
                  <a:cubicBezTo>
                    <a:pt x="7478" y="14181"/>
                    <a:pt x="7478" y="14151"/>
                    <a:pt x="7478" y="14120"/>
                  </a:cubicBezTo>
                  <a:cubicBezTo>
                    <a:pt x="7326" y="14120"/>
                    <a:pt x="7174" y="14151"/>
                    <a:pt x="7053" y="14151"/>
                  </a:cubicBezTo>
                  <a:cubicBezTo>
                    <a:pt x="6992" y="14120"/>
                    <a:pt x="6962" y="14120"/>
                    <a:pt x="6901" y="14120"/>
                  </a:cubicBezTo>
                  <a:cubicBezTo>
                    <a:pt x="6870" y="13756"/>
                    <a:pt x="6840" y="13391"/>
                    <a:pt x="6901" y="13026"/>
                  </a:cubicBezTo>
                  <a:close/>
                  <a:moveTo>
                    <a:pt x="35175" y="10769"/>
                  </a:moveTo>
                  <a:cubicBezTo>
                    <a:pt x="35972" y="10769"/>
                    <a:pt x="36750" y="10921"/>
                    <a:pt x="37509" y="11111"/>
                  </a:cubicBezTo>
                  <a:cubicBezTo>
                    <a:pt x="39728" y="11658"/>
                    <a:pt x="41886" y="12327"/>
                    <a:pt x="44166" y="12631"/>
                  </a:cubicBezTo>
                  <a:cubicBezTo>
                    <a:pt x="44415" y="12667"/>
                    <a:pt x="44675" y="12681"/>
                    <a:pt x="44939" y="12681"/>
                  </a:cubicBezTo>
                  <a:cubicBezTo>
                    <a:pt x="45126" y="12681"/>
                    <a:pt x="45314" y="12674"/>
                    <a:pt x="45503" y="12662"/>
                  </a:cubicBezTo>
                  <a:cubicBezTo>
                    <a:pt x="45777" y="12662"/>
                    <a:pt x="45807" y="12753"/>
                    <a:pt x="45686" y="12965"/>
                  </a:cubicBezTo>
                  <a:cubicBezTo>
                    <a:pt x="45443" y="13391"/>
                    <a:pt x="45230" y="13847"/>
                    <a:pt x="44956" y="14333"/>
                  </a:cubicBezTo>
                  <a:cubicBezTo>
                    <a:pt x="44531" y="13786"/>
                    <a:pt x="43984" y="13513"/>
                    <a:pt x="43406" y="13300"/>
                  </a:cubicBezTo>
                  <a:cubicBezTo>
                    <a:pt x="41319" y="12442"/>
                    <a:pt x="39150" y="12203"/>
                    <a:pt x="36952" y="12203"/>
                  </a:cubicBezTo>
                  <a:cubicBezTo>
                    <a:pt x="36814" y="12203"/>
                    <a:pt x="36675" y="12204"/>
                    <a:pt x="36537" y="12206"/>
                  </a:cubicBezTo>
                  <a:cubicBezTo>
                    <a:pt x="35969" y="12206"/>
                    <a:pt x="35396" y="12218"/>
                    <a:pt x="34822" y="12218"/>
                  </a:cubicBezTo>
                  <a:cubicBezTo>
                    <a:pt x="34104" y="12218"/>
                    <a:pt x="33386" y="12199"/>
                    <a:pt x="32676" y="12114"/>
                  </a:cubicBezTo>
                  <a:cubicBezTo>
                    <a:pt x="31673" y="12023"/>
                    <a:pt x="30761" y="11628"/>
                    <a:pt x="29941" y="11081"/>
                  </a:cubicBezTo>
                  <a:cubicBezTo>
                    <a:pt x="29941" y="11000"/>
                    <a:pt x="29968" y="10986"/>
                    <a:pt x="30004" y="10986"/>
                  </a:cubicBezTo>
                  <a:cubicBezTo>
                    <a:pt x="30022" y="10986"/>
                    <a:pt x="30042" y="10990"/>
                    <a:pt x="30062" y="10990"/>
                  </a:cubicBezTo>
                  <a:cubicBezTo>
                    <a:pt x="30511" y="11063"/>
                    <a:pt x="30959" y="11092"/>
                    <a:pt x="31406" y="11092"/>
                  </a:cubicBezTo>
                  <a:cubicBezTo>
                    <a:pt x="32445" y="11092"/>
                    <a:pt x="33480" y="10935"/>
                    <a:pt x="34500" y="10807"/>
                  </a:cubicBezTo>
                  <a:cubicBezTo>
                    <a:pt x="34727" y="10781"/>
                    <a:pt x="34952" y="10769"/>
                    <a:pt x="35175" y="10769"/>
                  </a:cubicBezTo>
                  <a:close/>
                  <a:moveTo>
                    <a:pt x="12079" y="12766"/>
                  </a:moveTo>
                  <a:cubicBezTo>
                    <a:pt x="12125" y="12766"/>
                    <a:pt x="12165" y="12782"/>
                    <a:pt x="12190" y="12844"/>
                  </a:cubicBezTo>
                  <a:cubicBezTo>
                    <a:pt x="12250" y="12965"/>
                    <a:pt x="12098" y="13087"/>
                    <a:pt x="12038" y="13178"/>
                  </a:cubicBezTo>
                  <a:cubicBezTo>
                    <a:pt x="11794" y="13391"/>
                    <a:pt x="11642" y="13665"/>
                    <a:pt x="11551" y="13969"/>
                  </a:cubicBezTo>
                  <a:cubicBezTo>
                    <a:pt x="11521" y="14090"/>
                    <a:pt x="11399" y="14181"/>
                    <a:pt x="11460" y="14303"/>
                  </a:cubicBezTo>
                  <a:cubicBezTo>
                    <a:pt x="11335" y="14479"/>
                    <a:pt x="11209" y="14592"/>
                    <a:pt x="11015" y="14592"/>
                  </a:cubicBezTo>
                  <a:cubicBezTo>
                    <a:pt x="10974" y="14592"/>
                    <a:pt x="10930" y="14587"/>
                    <a:pt x="10883" y="14576"/>
                  </a:cubicBezTo>
                  <a:cubicBezTo>
                    <a:pt x="10842" y="14566"/>
                    <a:pt x="10802" y="14563"/>
                    <a:pt x="10761" y="14563"/>
                  </a:cubicBezTo>
                  <a:cubicBezTo>
                    <a:pt x="10680" y="14563"/>
                    <a:pt x="10599" y="14576"/>
                    <a:pt x="10518" y="14576"/>
                  </a:cubicBezTo>
                  <a:cubicBezTo>
                    <a:pt x="9697" y="14485"/>
                    <a:pt x="8876" y="14394"/>
                    <a:pt x="8086" y="14303"/>
                  </a:cubicBezTo>
                  <a:cubicBezTo>
                    <a:pt x="7843" y="14212"/>
                    <a:pt x="7934" y="14090"/>
                    <a:pt x="8025" y="13969"/>
                  </a:cubicBezTo>
                  <a:cubicBezTo>
                    <a:pt x="8208" y="13634"/>
                    <a:pt x="8633" y="13482"/>
                    <a:pt x="8664" y="13057"/>
                  </a:cubicBezTo>
                  <a:cubicBezTo>
                    <a:pt x="9606" y="12965"/>
                    <a:pt x="10579" y="12935"/>
                    <a:pt x="11521" y="12783"/>
                  </a:cubicBezTo>
                  <a:lnTo>
                    <a:pt x="11855" y="12783"/>
                  </a:lnTo>
                  <a:cubicBezTo>
                    <a:pt x="11870" y="12787"/>
                    <a:pt x="11885" y="12788"/>
                    <a:pt x="11900" y="12788"/>
                  </a:cubicBezTo>
                  <a:cubicBezTo>
                    <a:pt x="11960" y="12788"/>
                    <a:pt x="12024" y="12766"/>
                    <a:pt x="12079" y="12766"/>
                  </a:cubicBezTo>
                  <a:close/>
                  <a:moveTo>
                    <a:pt x="12129" y="13330"/>
                  </a:moveTo>
                  <a:cubicBezTo>
                    <a:pt x="12129" y="13847"/>
                    <a:pt x="12068" y="14242"/>
                    <a:pt x="12311" y="14637"/>
                  </a:cubicBezTo>
                  <a:lnTo>
                    <a:pt x="11703" y="14637"/>
                  </a:lnTo>
                  <a:cubicBezTo>
                    <a:pt x="11582" y="14485"/>
                    <a:pt x="11642" y="14303"/>
                    <a:pt x="11612" y="14151"/>
                  </a:cubicBezTo>
                  <a:cubicBezTo>
                    <a:pt x="11764" y="13908"/>
                    <a:pt x="11916" y="13665"/>
                    <a:pt x="12129" y="13330"/>
                  </a:cubicBezTo>
                  <a:close/>
                  <a:moveTo>
                    <a:pt x="12480" y="12775"/>
                  </a:moveTo>
                  <a:cubicBezTo>
                    <a:pt x="12494" y="12775"/>
                    <a:pt x="12508" y="12778"/>
                    <a:pt x="12524" y="12783"/>
                  </a:cubicBezTo>
                  <a:cubicBezTo>
                    <a:pt x="12706" y="12783"/>
                    <a:pt x="12585" y="12965"/>
                    <a:pt x="12646" y="13026"/>
                  </a:cubicBezTo>
                  <a:cubicBezTo>
                    <a:pt x="12554" y="13543"/>
                    <a:pt x="12524" y="14029"/>
                    <a:pt x="12676" y="14546"/>
                  </a:cubicBezTo>
                  <a:cubicBezTo>
                    <a:pt x="12728" y="14703"/>
                    <a:pt x="12680" y="14730"/>
                    <a:pt x="12613" y="14730"/>
                  </a:cubicBezTo>
                  <a:cubicBezTo>
                    <a:pt x="12578" y="14730"/>
                    <a:pt x="12538" y="14723"/>
                    <a:pt x="12504" y="14723"/>
                  </a:cubicBezTo>
                  <a:cubicBezTo>
                    <a:pt x="12489" y="14723"/>
                    <a:pt x="12475" y="14724"/>
                    <a:pt x="12463" y="14728"/>
                  </a:cubicBezTo>
                  <a:cubicBezTo>
                    <a:pt x="12281" y="14120"/>
                    <a:pt x="12372" y="13513"/>
                    <a:pt x="12372" y="12935"/>
                  </a:cubicBezTo>
                  <a:cubicBezTo>
                    <a:pt x="12372" y="12834"/>
                    <a:pt x="12414" y="12775"/>
                    <a:pt x="12480" y="12775"/>
                  </a:cubicBezTo>
                  <a:close/>
                  <a:moveTo>
                    <a:pt x="13023" y="12757"/>
                  </a:moveTo>
                  <a:cubicBezTo>
                    <a:pt x="13072" y="12757"/>
                    <a:pt x="13128" y="12766"/>
                    <a:pt x="13193" y="12783"/>
                  </a:cubicBezTo>
                  <a:cubicBezTo>
                    <a:pt x="13193" y="12844"/>
                    <a:pt x="13193" y="12905"/>
                    <a:pt x="13193" y="12935"/>
                  </a:cubicBezTo>
                  <a:cubicBezTo>
                    <a:pt x="13101" y="13300"/>
                    <a:pt x="13101" y="13634"/>
                    <a:pt x="13223" y="13969"/>
                  </a:cubicBezTo>
                  <a:cubicBezTo>
                    <a:pt x="13193" y="14242"/>
                    <a:pt x="13345" y="14485"/>
                    <a:pt x="13436" y="14728"/>
                  </a:cubicBezTo>
                  <a:cubicBezTo>
                    <a:pt x="13335" y="14755"/>
                    <a:pt x="13247" y="14769"/>
                    <a:pt x="13172" y="14769"/>
                  </a:cubicBezTo>
                  <a:cubicBezTo>
                    <a:pt x="12909" y="14769"/>
                    <a:pt x="12804" y="14603"/>
                    <a:pt x="12828" y="14272"/>
                  </a:cubicBezTo>
                  <a:cubicBezTo>
                    <a:pt x="12828" y="14090"/>
                    <a:pt x="12798" y="13908"/>
                    <a:pt x="12767" y="13725"/>
                  </a:cubicBezTo>
                  <a:cubicBezTo>
                    <a:pt x="12798" y="13543"/>
                    <a:pt x="12828" y="13361"/>
                    <a:pt x="12798" y="13178"/>
                  </a:cubicBezTo>
                  <a:cubicBezTo>
                    <a:pt x="12748" y="12908"/>
                    <a:pt x="12818" y="12757"/>
                    <a:pt x="13023" y="12757"/>
                  </a:cubicBezTo>
                  <a:close/>
                  <a:moveTo>
                    <a:pt x="13679" y="12753"/>
                  </a:moveTo>
                  <a:cubicBezTo>
                    <a:pt x="13892" y="12753"/>
                    <a:pt x="13922" y="12844"/>
                    <a:pt x="13892" y="13026"/>
                  </a:cubicBezTo>
                  <a:cubicBezTo>
                    <a:pt x="13770" y="13634"/>
                    <a:pt x="13801" y="14212"/>
                    <a:pt x="14044" y="14789"/>
                  </a:cubicBezTo>
                  <a:cubicBezTo>
                    <a:pt x="13967" y="14802"/>
                    <a:pt x="13899" y="14809"/>
                    <a:pt x="13841" y="14809"/>
                  </a:cubicBezTo>
                  <a:cubicBezTo>
                    <a:pt x="13622" y="14809"/>
                    <a:pt x="13527" y="14706"/>
                    <a:pt x="13527" y="14394"/>
                  </a:cubicBezTo>
                  <a:cubicBezTo>
                    <a:pt x="13527" y="13938"/>
                    <a:pt x="13436" y="13482"/>
                    <a:pt x="13375" y="13026"/>
                  </a:cubicBezTo>
                  <a:cubicBezTo>
                    <a:pt x="13345" y="12753"/>
                    <a:pt x="13497" y="12753"/>
                    <a:pt x="13679" y="12753"/>
                  </a:cubicBezTo>
                  <a:close/>
                  <a:moveTo>
                    <a:pt x="20796" y="14200"/>
                  </a:moveTo>
                  <a:cubicBezTo>
                    <a:pt x="20871" y="14200"/>
                    <a:pt x="20978" y="14217"/>
                    <a:pt x="21126" y="14242"/>
                  </a:cubicBezTo>
                  <a:cubicBezTo>
                    <a:pt x="21156" y="14364"/>
                    <a:pt x="21035" y="14455"/>
                    <a:pt x="20974" y="14546"/>
                  </a:cubicBezTo>
                  <a:cubicBezTo>
                    <a:pt x="20944" y="14607"/>
                    <a:pt x="20883" y="14698"/>
                    <a:pt x="20792" y="14820"/>
                  </a:cubicBezTo>
                  <a:cubicBezTo>
                    <a:pt x="20636" y="14331"/>
                    <a:pt x="20594" y="14200"/>
                    <a:pt x="20796" y="14200"/>
                  </a:cubicBezTo>
                  <a:close/>
                  <a:moveTo>
                    <a:pt x="14146" y="12821"/>
                  </a:moveTo>
                  <a:cubicBezTo>
                    <a:pt x="14175" y="12821"/>
                    <a:pt x="14211" y="12829"/>
                    <a:pt x="14257" y="12844"/>
                  </a:cubicBezTo>
                  <a:cubicBezTo>
                    <a:pt x="14378" y="12874"/>
                    <a:pt x="14500" y="12874"/>
                    <a:pt x="14621" y="12874"/>
                  </a:cubicBezTo>
                  <a:cubicBezTo>
                    <a:pt x="14773" y="13421"/>
                    <a:pt x="14530" y="13999"/>
                    <a:pt x="14743" y="14516"/>
                  </a:cubicBezTo>
                  <a:cubicBezTo>
                    <a:pt x="14956" y="14303"/>
                    <a:pt x="15047" y="13969"/>
                    <a:pt x="15229" y="13604"/>
                  </a:cubicBezTo>
                  <a:lnTo>
                    <a:pt x="15229" y="13604"/>
                  </a:lnTo>
                  <a:cubicBezTo>
                    <a:pt x="15047" y="13695"/>
                    <a:pt x="15077" y="13877"/>
                    <a:pt x="14864" y="13877"/>
                  </a:cubicBezTo>
                  <a:cubicBezTo>
                    <a:pt x="14864" y="13573"/>
                    <a:pt x="14773" y="13239"/>
                    <a:pt x="14895" y="12935"/>
                  </a:cubicBezTo>
                  <a:cubicBezTo>
                    <a:pt x="16141" y="13330"/>
                    <a:pt x="17418" y="13665"/>
                    <a:pt x="18755" y="13908"/>
                  </a:cubicBezTo>
                  <a:cubicBezTo>
                    <a:pt x="18451" y="14333"/>
                    <a:pt x="18147" y="14728"/>
                    <a:pt x="17874" y="15124"/>
                  </a:cubicBezTo>
                  <a:cubicBezTo>
                    <a:pt x="17813" y="15205"/>
                    <a:pt x="17739" y="15232"/>
                    <a:pt x="17660" y="15232"/>
                  </a:cubicBezTo>
                  <a:cubicBezTo>
                    <a:pt x="17620" y="15232"/>
                    <a:pt x="17580" y="15225"/>
                    <a:pt x="17539" y="15215"/>
                  </a:cubicBezTo>
                  <a:cubicBezTo>
                    <a:pt x="16475" y="15093"/>
                    <a:pt x="15412" y="14941"/>
                    <a:pt x="14348" y="14820"/>
                  </a:cubicBezTo>
                  <a:cubicBezTo>
                    <a:pt x="14196" y="14820"/>
                    <a:pt x="14196" y="14728"/>
                    <a:pt x="14165" y="14607"/>
                  </a:cubicBezTo>
                  <a:cubicBezTo>
                    <a:pt x="14044" y="14090"/>
                    <a:pt x="14044" y="13543"/>
                    <a:pt x="14044" y="13026"/>
                  </a:cubicBezTo>
                  <a:cubicBezTo>
                    <a:pt x="14044" y="12889"/>
                    <a:pt x="14061" y="12821"/>
                    <a:pt x="14146" y="12821"/>
                  </a:cubicBezTo>
                  <a:close/>
                  <a:moveTo>
                    <a:pt x="18907" y="13938"/>
                  </a:moveTo>
                  <a:cubicBezTo>
                    <a:pt x="18968" y="14303"/>
                    <a:pt x="19029" y="14576"/>
                    <a:pt x="19089" y="14850"/>
                  </a:cubicBezTo>
                  <a:cubicBezTo>
                    <a:pt x="19120" y="14972"/>
                    <a:pt x="19150" y="15124"/>
                    <a:pt x="19302" y="15184"/>
                  </a:cubicBezTo>
                  <a:cubicBezTo>
                    <a:pt x="19336" y="15205"/>
                    <a:pt x="19358" y="15213"/>
                    <a:pt x="19371" y="15213"/>
                  </a:cubicBezTo>
                  <a:cubicBezTo>
                    <a:pt x="19420" y="15213"/>
                    <a:pt x="19370" y="15110"/>
                    <a:pt x="19393" y="15063"/>
                  </a:cubicBezTo>
                  <a:cubicBezTo>
                    <a:pt x="19272" y="14698"/>
                    <a:pt x="19150" y="14333"/>
                    <a:pt x="19029" y="13969"/>
                  </a:cubicBezTo>
                  <a:cubicBezTo>
                    <a:pt x="19122" y="13961"/>
                    <a:pt x="19210" y="13954"/>
                    <a:pt x="19291" y="13954"/>
                  </a:cubicBezTo>
                  <a:cubicBezTo>
                    <a:pt x="19554" y="13954"/>
                    <a:pt x="19742" y="14030"/>
                    <a:pt x="19789" y="14424"/>
                  </a:cubicBezTo>
                  <a:cubicBezTo>
                    <a:pt x="19789" y="14698"/>
                    <a:pt x="19941" y="14972"/>
                    <a:pt x="20092" y="15215"/>
                  </a:cubicBezTo>
                  <a:cubicBezTo>
                    <a:pt x="20123" y="14820"/>
                    <a:pt x="19910" y="14455"/>
                    <a:pt x="19880" y="14029"/>
                  </a:cubicBezTo>
                  <a:lnTo>
                    <a:pt x="19880" y="14029"/>
                  </a:lnTo>
                  <a:cubicBezTo>
                    <a:pt x="20092" y="14090"/>
                    <a:pt x="20427" y="14029"/>
                    <a:pt x="20457" y="14212"/>
                  </a:cubicBezTo>
                  <a:cubicBezTo>
                    <a:pt x="20488" y="14516"/>
                    <a:pt x="20670" y="14850"/>
                    <a:pt x="20579" y="15184"/>
                  </a:cubicBezTo>
                  <a:cubicBezTo>
                    <a:pt x="20548" y="15306"/>
                    <a:pt x="20457" y="15336"/>
                    <a:pt x="20336" y="15336"/>
                  </a:cubicBezTo>
                  <a:cubicBezTo>
                    <a:pt x="20293" y="15332"/>
                    <a:pt x="20250" y="15330"/>
                    <a:pt x="20206" y="15330"/>
                  </a:cubicBezTo>
                  <a:cubicBezTo>
                    <a:pt x="20068" y="15330"/>
                    <a:pt x="19924" y="15348"/>
                    <a:pt x="19777" y="15348"/>
                  </a:cubicBezTo>
                  <a:cubicBezTo>
                    <a:pt x="19670" y="15348"/>
                    <a:pt x="19562" y="15338"/>
                    <a:pt x="19454" y="15306"/>
                  </a:cubicBezTo>
                  <a:cubicBezTo>
                    <a:pt x="19333" y="15306"/>
                    <a:pt x="19198" y="15319"/>
                    <a:pt x="19058" y="15319"/>
                  </a:cubicBezTo>
                  <a:cubicBezTo>
                    <a:pt x="18988" y="15319"/>
                    <a:pt x="18917" y="15316"/>
                    <a:pt x="18846" y="15306"/>
                  </a:cubicBezTo>
                  <a:cubicBezTo>
                    <a:pt x="18421" y="15306"/>
                    <a:pt x="18238" y="14972"/>
                    <a:pt x="18451" y="14607"/>
                  </a:cubicBezTo>
                  <a:cubicBezTo>
                    <a:pt x="18573" y="14394"/>
                    <a:pt x="18725" y="14212"/>
                    <a:pt x="18907" y="13938"/>
                  </a:cubicBezTo>
                  <a:close/>
                  <a:moveTo>
                    <a:pt x="6159" y="6010"/>
                  </a:moveTo>
                  <a:cubicBezTo>
                    <a:pt x="6181" y="6010"/>
                    <a:pt x="6205" y="6017"/>
                    <a:pt x="6232" y="6035"/>
                  </a:cubicBezTo>
                  <a:cubicBezTo>
                    <a:pt x="7782" y="7008"/>
                    <a:pt x="9454" y="7433"/>
                    <a:pt x="11278" y="7433"/>
                  </a:cubicBezTo>
                  <a:cubicBezTo>
                    <a:pt x="12268" y="7433"/>
                    <a:pt x="13258" y="7453"/>
                    <a:pt x="14242" y="7453"/>
                  </a:cubicBezTo>
                  <a:cubicBezTo>
                    <a:pt x="14980" y="7453"/>
                    <a:pt x="15716" y="7442"/>
                    <a:pt x="16445" y="7403"/>
                  </a:cubicBezTo>
                  <a:cubicBezTo>
                    <a:pt x="16718" y="7393"/>
                    <a:pt x="16990" y="7388"/>
                    <a:pt x="17261" y="7388"/>
                  </a:cubicBezTo>
                  <a:cubicBezTo>
                    <a:pt x="18681" y="7388"/>
                    <a:pt x="20077" y="7527"/>
                    <a:pt x="21430" y="7859"/>
                  </a:cubicBezTo>
                  <a:cubicBezTo>
                    <a:pt x="22980" y="8254"/>
                    <a:pt x="24591" y="8406"/>
                    <a:pt x="26111" y="8892"/>
                  </a:cubicBezTo>
                  <a:cubicBezTo>
                    <a:pt x="27509" y="9348"/>
                    <a:pt x="28786" y="10078"/>
                    <a:pt x="29667" y="11294"/>
                  </a:cubicBezTo>
                  <a:cubicBezTo>
                    <a:pt x="29880" y="11537"/>
                    <a:pt x="30153" y="11537"/>
                    <a:pt x="30366" y="11658"/>
                  </a:cubicBezTo>
                  <a:cubicBezTo>
                    <a:pt x="31612" y="12479"/>
                    <a:pt x="33041" y="12570"/>
                    <a:pt x="34470" y="12601"/>
                  </a:cubicBezTo>
                  <a:cubicBezTo>
                    <a:pt x="34723" y="12606"/>
                    <a:pt x="34977" y="12607"/>
                    <a:pt x="35232" y="12607"/>
                  </a:cubicBezTo>
                  <a:cubicBezTo>
                    <a:pt x="35741" y="12607"/>
                    <a:pt x="36253" y="12601"/>
                    <a:pt x="36765" y="12601"/>
                  </a:cubicBezTo>
                  <a:cubicBezTo>
                    <a:pt x="37532" y="12601"/>
                    <a:pt x="38300" y="12616"/>
                    <a:pt x="39059" y="12692"/>
                  </a:cubicBezTo>
                  <a:cubicBezTo>
                    <a:pt x="40610" y="12813"/>
                    <a:pt x="42069" y="13178"/>
                    <a:pt x="43528" y="13756"/>
                  </a:cubicBezTo>
                  <a:cubicBezTo>
                    <a:pt x="43953" y="13938"/>
                    <a:pt x="44318" y="14303"/>
                    <a:pt x="44743" y="14516"/>
                  </a:cubicBezTo>
                  <a:cubicBezTo>
                    <a:pt x="44743" y="14516"/>
                    <a:pt x="44743" y="14546"/>
                    <a:pt x="44743" y="14576"/>
                  </a:cubicBezTo>
                  <a:cubicBezTo>
                    <a:pt x="44371" y="15189"/>
                    <a:pt x="43904" y="15475"/>
                    <a:pt x="43181" y="15475"/>
                  </a:cubicBezTo>
                  <a:cubicBezTo>
                    <a:pt x="43079" y="15475"/>
                    <a:pt x="42972" y="15469"/>
                    <a:pt x="42859" y="15458"/>
                  </a:cubicBezTo>
                  <a:cubicBezTo>
                    <a:pt x="41643" y="15306"/>
                    <a:pt x="40427" y="15184"/>
                    <a:pt x="39242" y="14759"/>
                  </a:cubicBezTo>
                  <a:cubicBezTo>
                    <a:pt x="37296" y="14060"/>
                    <a:pt x="35290" y="13725"/>
                    <a:pt x="33284" y="13300"/>
                  </a:cubicBezTo>
                  <a:cubicBezTo>
                    <a:pt x="32099" y="13057"/>
                    <a:pt x="30913" y="12844"/>
                    <a:pt x="29758" y="12570"/>
                  </a:cubicBezTo>
                  <a:cubicBezTo>
                    <a:pt x="29211" y="12418"/>
                    <a:pt x="28664" y="12114"/>
                    <a:pt x="28117" y="11841"/>
                  </a:cubicBezTo>
                  <a:cubicBezTo>
                    <a:pt x="25625" y="10412"/>
                    <a:pt x="22950" y="9318"/>
                    <a:pt x="20214" y="8437"/>
                  </a:cubicBezTo>
                  <a:cubicBezTo>
                    <a:pt x="19515" y="8224"/>
                    <a:pt x="18816" y="8163"/>
                    <a:pt x="18117" y="8133"/>
                  </a:cubicBezTo>
                  <a:cubicBezTo>
                    <a:pt x="17741" y="8119"/>
                    <a:pt x="17366" y="8113"/>
                    <a:pt x="16991" y="8113"/>
                  </a:cubicBezTo>
                  <a:cubicBezTo>
                    <a:pt x="14821" y="8113"/>
                    <a:pt x="12669" y="8320"/>
                    <a:pt x="10518" y="8528"/>
                  </a:cubicBezTo>
                  <a:cubicBezTo>
                    <a:pt x="10172" y="8560"/>
                    <a:pt x="9830" y="8577"/>
                    <a:pt x="9490" y="8577"/>
                  </a:cubicBezTo>
                  <a:cubicBezTo>
                    <a:pt x="7920" y="8577"/>
                    <a:pt x="6421" y="8212"/>
                    <a:pt x="5047" y="7312"/>
                  </a:cubicBezTo>
                  <a:cubicBezTo>
                    <a:pt x="4955" y="7251"/>
                    <a:pt x="4864" y="7221"/>
                    <a:pt x="4743" y="7130"/>
                  </a:cubicBezTo>
                  <a:cubicBezTo>
                    <a:pt x="5138" y="6704"/>
                    <a:pt x="5563" y="6400"/>
                    <a:pt x="6019" y="6096"/>
                  </a:cubicBezTo>
                  <a:cubicBezTo>
                    <a:pt x="6062" y="6053"/>
                    <a:pt x="6105" y="6010"/>
                    <a:pt x="6159" y="6010"/>
                  </a:cubicBezTo>
                  <a:close/>
                  <a:moveTo>
                    <a:pt x="28118" y="12648"/>
                  </a:moveTo>
                  <a:cubicBezTo>
                    <a:pt x="28221" y="12648"/>
                    <a:pt x="28356" y="12666"/>
                    <a:pt x="28543" y="12692"/>
                  </a:cubicBezTo>
                  <a:cubicBezTo>
                    <a:pt x="28907" y="12753"/>
                    <a:pt x="29272" y="12813"/>
                    <a:pt x="29667" y="12874"/>
                  </a:cubicBezTo>
                  <a:cubicBezTo>
                    <a:pt x="29120" y="13786"/>
                    <a:pt x="28786" y="14728"/>
                    <a:pt x="28664" y="15823"/>
                  </a:cubicBezTo>
                  <a:cubicBezTo>
                    <a:pt x="28421" y="15610"/>
                    <a:pt x="28208" y="15397"/>
                    <a:pt x="27995" y="15215"/>
                  </a:cubicBezTo>
                  <a:cubicBezTo>
                    <a:pt x="27843" y="15093"/>
                    <a:pt x="27843" y="15002"/>
                    <a:pt x="27935" y="14789"/>
                  </a:cubicBezTo>
                  <a:cubicBezTo>
                    <a:pt x="28208" y="14181"/>
                    <a:pt x="28421" y="13543"/>
                    <a:pt x="28603" y="12905"/>
                  </a:cubicBezTo>
                  <a:lnTo>
                    <a:pt x="28603" y="12905"/>
                  </a:lnTo>
                  <a:cubicBezTo>
                    <a:pt x="28056" y="13421"/>
                    <a:pt x="27965" y="14212"/>
                    <a:pt x="27631" y="14850"/>
                  </a:cubicBezTo>
                  <a:cubicBezTo>
                    <a:pt x="27570" y="14820"/>
                    <a:pt x="27509" y="14789"/>
                    <a:pt x="27479" y="14759"/>
                  </a:cubicBezTo>
                  <a:cubicBezTo>
                    <a:pt x="27114" y="14485"/>
                    <a:pt x="26932" y="14242"/>
                    <a:pt x="27296" y="13817"/>
                  </a:cubicBezTo>
                  <a:cubicBezTo>
                    <a:pt x="27448" y="13665"/>
                    <a:pt x="27509" y="13421"/>
                    <a:pt x="27600" y="13209"/>
                  </a:cubicBezTo>
                  <a:cubicBezTo>
                    <a:pt x="27797" y="12770"/>
                    <a:pt x="27852" y="12648"/>
                    <a:pt x="28118" y="12648"/>
                  </a:cubicBezTo>
                  <a:close/>
                  <a:moveTo>
                    <a:pt x="21643" y="14342"/>
                  </a:moveTo>
                  <a:cubicBezTo>
                    <a:pt x="21764" y="14342"/>
                    <a:pt x="21924" y="14375"/>
                    <a:pt x="22159" y="14424"/>
                  </a:cubicBezTo>
                  <a:cubicBezTo>
                    <a:pt x="22491" y="14494"/>
                    <a:pt x="22816" y="14512"/>
                    <a:pt x="23141" y="14512"/>
                  </a:cubicBezTo>
                  <a:cubicBezTo>
                    <a:pt x="23531" y="14512"/>
                    <a:pt x="23920" y="14485"/>
                    <a:pt x="24318" y="14485"/>
                  </a:cubicBezTo>
                  <a:cubicBezTo>
                    <a:pt x="24986" y="14455"/>
                    <a:pt x="25655" y="14424"/>
                    <a:pt x="26324" y="14394"/>
                  </a:cubicBezTo>
                  <a:cubicBezTo>
                    <a:pt x="26374" y="14394"/>
                    <a:pt x="26425" y="14391"/>
                    <a:pt x="26473" y="14391"/>
                  </a:cubicBezTo>
                  <a:cubicBezTo>
                    <a:pt x="26570" y="14391"/>
                    <a:pt x="26658" y="14404"/>
                    <a:pt x="26719" y="14485"/>
                  </a:cubicBezTo>
                  <a:cubicBezTo>
                    <a:pt x="27235" y="15002"/>
                    <a:pt x="27722" y="15549"/>
                    <a:pt x="28147" y="16005"/>
                  </a:cubicBezTo>
                  <a:cubicBezTo>
                    <a:pt x="27327" y="15762"/>
                    <a:pt x="26384" y="15519"/>
                    <a:pt x="25381" y="15397"/>
                  </a:cubicBezTo>
                  <a:cubicBezTo>
                    <a:pt x="24508" y="15300"/>
                    <a:pt x="23635" y="15228"/>
                    <a:pt x="22753" y="15228"/>
                  </a:cubicBezTo>
                  <a:cubicBezTo>
                    <a:pt x="22254" y="15228"/>
                    <a:pt x="21753" y="15251"/>
                    <a:pt x="21248" y="15306"/>
                  </a:cubicBezTo>
                  <a:cubicBezTo>
                    <a:pt x="21195" y="15306"/>
                    <a:pt x="21123" y="15326"/>
                    <a:pt x="21060" y="15326"/>
                  </a:cubicBezTo>
                  <a:cubicBezTo>
                    <a:pt x="21012" y="15326"/>
                    <a:pt x="20970" y="15315"/>
                    <a:pt x="20944" y="15276"/>
                  </a:cubicBezTo>
                  <a:cubicBezTo>
                    <a:pt x="20852" y="15154"/>
                    <a:pt x="20974" y="15063"/>
                    <a:pt x="21035" y="14941"/>
                  </a:cubicBezTo>
                  <a:cubicBezTo>
                    <a:pt x="21302" y="14488"/>
                    <a:pt x="21389" y="14342"/>
                    <a:pt x="21643" y="14342"/>
                  </a:cubicBezTo>
                  <a:close/>
                  <a:moveTo>
                    <a:pt x="29940" y="12944"/>
                  </a:moveTo>
                  <a:cubicBezTo>
                    <a:pt x="29985" y="12944"/>
                    <a:pt x="30035" y="12951"/>
                    <a:pt x="30093" y="12965"/>
                  </a:cubicBezTo>
                  <a:cubicBezTo>
                    <a:pt x="30366" y="13026"/>
                    <a:pt x="30640" y="13087"/>
                    <a:pt x="30944" y="13148"/>
                  </a:cubicBezTo>
                  <a:cubicBezTo>
                    <a:pt x="30518" y="14364"/>
                    <a:pt x="29850" y="15458"/>
                    <a:pt x="29546" y="16765"/>
                  </a:cubicBezTo>
                  <a:cubicBezTo>
                    <a:pt x="29302" y="16491"/>
                    <a:pt x="29090" y="16248"/>
                    <a:pt x="28846" y="16035"/>
                  </a:cubicBezTo>
                  <a:cubicBezTo>
                    <a:pt x="28755" y="15914"/>
                    <a:pt x="28725" y="15823"/>
                    <a:pt x="28786" y="15731"/>
                  </a:cubicBezTo>
                  <a:cubicBezTo>
                    <a:pt x="29181" y="14911"/>
                    <a:pt x="29363" y="14060"/>
                    <a:pt x="29637" y="13209"/>
                  </a:cubicBezTo>
                  <a:cubicBezTo>
                    <a:pt x="29706" y="13023"/>
                    <a:pt x="29794" y="12944"/>
                    <a:pt x="29940" y="12944"/>
                  </a:cubicBezTo>
                  <a:close/>
                  <a:moveTo>
                    <a:pt x="31223" y="13190"/>
                  </a:moveTo>
                  <a:cubicBezTo>
                    <a:pt x="31248" y="13190"/>
                    <a:pt x="31276" y="13196"/>
                    <a:pt x="31309" y="13209"/>
                  </a:cubicBezTo>
                  <a:lnTo>
                    <a:pt x="31400" y="13239"/>
                  </a:lnTo>
                  <a:cubicBezTo>
                    <a:pt x="32251" y="13421"/>
                    <a:pt x="32281" y="13421"/>
                    <a:pt x="31916" y="14212"/>
                  </a:cubicBezTo>
                  <a:cubicBezTo>
                    <a:pt x="31582" y="14941"/>
                    <a:pt x="31339" y="15671"/>
                    <a:pt x="31035" y="16400"/>
                  </a:cubicBezTo>
                  <a:cubicBezTo>
                    <a:pt x="31005" y="16552"/>
                    <a:pt x="30913" y="16704"/>
                    <a:pt x="31035" y="16978"/>
                  </a:cubicBezTo>
                  <a:cubicBezTo>
                    <a:pt x="31430" y="16279"/>
                    <a:pt x="31704" y="15579"/>
                    <a:pt x="31947" y="14911"/>
                  </a:cubicBezTo>
                  <a:cubicBezTo>
                    <a:pt x="32099" y="14546"/>
                    <a:pt x="32220" y="14151"/>
                    <a:pt x="32342" y="13756"/>
                  </a:cubicBezTo>
                  <a:cubicBezTo>
                    <a:pt x="32388" y="13595"/>
                    <a:pt x="32451" y="13521"/>
                    <a:pt x="32572" y="13521"/>
                  </a:cubicBezTo>
                  <a:cubicBezTo>
                    <a:pt x="32611" y="13521"/>
                    <a:pt x="32655" y="13528"/>
                    <a:pt x="32707" y="13543"/>
                  </a:cubicBezTo>
                  <a:cubicBezTo>
                    <a:pt x="33041" y="13634"/>
                    <a:pt x="33527" y="13604"/>
                    <a:pt x="33679" y="13817"/>
                  </a:cubicBezTo>
                  <a:cubicBezTo>
                    <a:pt x="33831" y="14060"/>
                    <a:pt x="33467" y="14424"/>
                    <a:pt x="33315" y="14728"/>
                  </a:cubicBezTo>
                  <a:cubicBezTo>
                    <a:pt x="32950" y="15579"/>
                    <a:pt x="32433" y="16400"/>
                    <a:pt x="32251" y="17342"/>
                  </a:cubicBezTo>
                  <a:cubicBezTo>
                    <a:pt x="32228" y="17435"/>
                    <a:pt x="32187" y="17475"/>
                    <a:pt x="32101" y="17475"/>
                  </a:cubicBezTo>
                  <a:cubicBezTo>
                    <a:pt x="32074" y="17475"/>
                    <a:pt x="32044" y="17471"/>
                    <a:pt x="32008" y="17464"/>
                  </a:cubicBezTo>
                  <a:cubicBezTo>
                    <a:pt x="31309" y="17282"/>
                    <a:pt x="30579" y="17099"/>
                    <a:pt x="29850" y="16917"/>
                  </a:cubicBezTo>
                  <a:cubicBezTo>
                    <a:pt x="29698" y="16886"/>
                    <a:pt x="29667" y="16795"/>
                    <a:pt x="29758" y="16613"/>
                  </a:cubicBezTo>
                  <a:cubicBezTo>
                    <a:pt x="30275" y="15579"/>
                    <a:pt x="30792" y="14516"/>
                    <a:pt x="31065" y="13391"/>
                  </a:cubicBezTo>
                  <a:cubicBezTo>
                    <a:pt x="31089" y="13272"/>
                    <a:pt x="31132" y="13190"/>
                    <a:pt x="31223" y="13190"/>
                  </a:cubicBezTo>
                  <a:close/>
                  <a:moveTo>
                    <a:pt x="974" y="16613"/>
                  </a:moveTo>
                  <a:cubicBezTo>
                    <a:pt x="1338" y="16856"/>
                    <a:pt x="1490" y="17099"/>
                    <a:pt x="1369" y="17494"/>
                  </a:cubicBezTo>
                  <a:cubicBezTo>
                    <a:pt x="1217" y="17190"/>
                    <a:pt x="1126" y="16947"/>
                    <a:pt x="974" y="16613"/>
                  </a:cubicBezTo>
                  <a:close/>
                  <a:moveTo>
                    <a:pt x="9792" y="16750"/>
                  </a:moveTo>
                  <a:cubicBezTo>
                    <a:pt x="9827" y="16750"/>
                    <a:pt x="9866" y="16756"/>
                    <a:pt x="9910" y="16765"/>
                  </a:cubicBezTo>
                  <a:cubicBezTo>
                    <a:pt x="10092" y="16795"/>
                    <a:pt x="10244" y="16826"/>
                    <a:pt x="10518" y="16856"/>
                  </a:cubicBezTo>
                  <a:cubicBezTo>
                    <a:pt x="10032" y="17130"/>
                    <a:pt x="9697" y="17434"/>
                    <a:pt x="9272" y="17738"/>
                  </a:cubicBezTo>
                  <a:cubicBezTo>
                    <a:pt x="9424" y="17403"/>
                    <a:pt x="9515" y="17160"/>
                    <a:pt x="9606" y="16917"/>
                  </a:cubicBezTo>
                  <a:cubicBezTo>
                    <a:pt x="9649" y="16787"/>
                    <a:pt x="9708" y="16750"/>
                    <a:pt x="9792" y="16750"/>
                  </a:cubicBezTo>
                  <a:close/>
                  <a:moveTo>
                    <a:pt x="4745" y="7418"/>
                  </a:moveTo>
                  <a:cubicBezTo>
                    <a:pt x="4957" y="7418"/>
                    <a:pt x="5194" y="7517"/>
                    <a:pt x="5533" y="7707"/>
                  </a:cubicBezTo>
                  <a:cubicBezTo>
                    <a:pt x="5715" y="7798"/>
                    <a:pt x="5928" y="7920"/>
                    <a:pt x="6141" y="8041"/>
                  </a:cubicBezTo>
                  <a:cubicBezTo>
                    <a:pt x="6354" y="8133"/>
                    <a:pt x="6536" y="8254"/>
                    <a:pt x="6658" y="8285"/>
                  </a:cubicBezTo>
                  <a:cubicBezTo>
                    <a:pt x="6384" y="8619"/>
                    <a:pt x="6080" y="8953"/>
                    <a:pt x="5776" y="9318"/>
                  </a:cubicBezTo>
                  <a:cubicBezTo>
                    <a:pt x="5720" y="9389"/>
                    <a:pt x="5663" y="9413"/>
                    <a:pt x="5603" y="9413"/>
                  </a:cubicBezTo>
                  <a:cubicBezTo>
                    <a:pt x="5535" y="9413"/>
                    <a:pt x="5462" y="9381"/>
                    <a:pt x="5381" y="9348"/>
                  </a:cubicBezTo>
                  <a:cubicBezTo>
                    <a:pt x="4895" y="9196"/>
                    <a:pt x="4439" y="9044"/>
                    <a:pt x="3983" y="8801"/>
                  </a:cubicBezTo>
                  <a:cubicBezTo>
                    <a:pt x="3852" y="8749"/>
                    <a:pt x="3743" y="8674"/>
                    <a:pt x="3579" y="8674"/>
                  </a:cubicBezTo>
                  <a:cubicBezTo>
                    <a:pt x="3553" y="8674"/>
                    <a:pt x="3526" y="8676"/>
                    <a:pt x="3496" y="8680"/>
                  </a:cubicBezTo>
                  <a:cubicBezTo>
                    <a:pt x="4895" y="9561"/>
                    <a:pt x="6354" y="10078"/>
                    <a:pt x="7934" y="10260"/>
                  </a:cubicBezTo>
                  <a:cubicBezTo>
                    <a:pt x="8369" y="10305"/>
                    <a:pt x="8802" y="10322"/>
                    <a:pt x="9234" y="10322"/>
                  </a:cubicBezTo>
                  <a:cubicBezTo>
                    <a:pt x="10552" y="10322"/>
                    <a:pt x="11857" y="10162"/>
                    <a:pt x="13162" y="10139"/>
                  </a:cubicBezTo>
                  <a:cubicBezTo>
                    <a:pt x="13529" y="10133"/>
                    <a:pt x="13895" y="10129"/>
                    <a:pt x="14262" y="10129"/>
                  </a:cubicBezTo>
                  <a:cubicBezTo>
                    <a:pt x="15899" y="10129"/>
                    <a:pt x="17524" y="10219"/>
                    <a:pt x="19089" y="10716"/>
                  </a:cubicBezTo>
                  <a:cubicBezTo>
                    <a:pt x="20913" y="11294"/>
                    <a:pt x="22767" y="11810"/>
                    <a:pt x="24591" y="12418"/>
                  </a:cubicBezTo>
                  <a:cubicBezTo>
                    <a:pt x="25108" y="12601"/>
                    <a:pt x="25412" y="12874"/>
                    <a:pt x="25716" y="13269"/>
                  </a:cubicBezTo>
                  <a:cubicBezTo>
                    <a:pt x="25989" y="13604"/>
                    <a:pt x="26263" y="13938"/>
                    <a:pt x="26567" y="14303"/>
                  </a:cubicBezTo>
                  <a:cubicBezTo>
                    <a:pt x="26233" y="14244"/>
                    <a:pt x="25912" y="14210"/>
                    <a:pt x="25596" y="14210"/>
                  </a:cubicBezTo>
                  <a:cubicBezTo>
                    <a:pt x="25422" y="14210"/>
                    <a:pt x="25250" y="14221"/>
                    <a:pt x="25077" y="14242"/>
                  </a:cubicBezTo>
                  <a:cubicBezTo>
                    <a:pt x="24758" y="14275"/>
                    <a:pt x="24441" y="14289"/>
                    <a:pt x="24126" y="14289"/>
                  </a:cubicBezTo>
                  <a:cubicBezTo>
                    <a:pt x="22668" y="14289"/>
                    <a:pt x="21243" y="13986"/>
                    <a:pt x="19819" y="13786"/>
                  </a:cubicBezTo>
                  <a:cubicBezTo>
                    <a:pt x="18208" y="13543"/>
                    <a:pt x="16627" y="13148"/>
                    <a:pt x="15047" y="12692"/>
                  </a:cubicBezTo>
                  <a:cubicBezTo>
                    <a:pt x="14353" y="12500"/>
                    <a:pt x="13660" y="12437"/>
                    <a:pt x="12962" y="12437"/>
                  </a:cubicBezTo>
                  <a:cubicBezTo>
                    <a:pt x="12224" y="12437"/>
                    <a:pt x="11481" y="12508"/>
                    <a:pt x="10731" y="12570"/>
                  </a:cubicBezTo>
                  <a:cubicBezTo>
                    <a:pt x="9764" y="12660"/>
                    <a:pt x="8787" y="12792"/>
                    <a:pt x="7811" y="12792"/>
                  </a:cubicBezTo>
                  <a:cubicBezTo>
                    <a:pt x="7131" y="12792"/>
                    <a:pt x="6451" y="12727"/>
                    <a:pt x="5776" y="12540"/>
                  </a:cubicBezTo>
                  <a:cubicBezTo>
                    <a:pt x="4591" y="12236"/>
                    <a:pt x="3527" y="11689"/>
                    <a:pt x="2737" y="10686"/>
                  </a:cubicBezTo>
                  <a:cubicBezTo>
                    <a:pt x="2524" y="10443"/>
                    <a:pt x="2372" y="10139"/>
                    <a:pt x="2007" y="10108"/>
                  </a:cubicBezTo>
                  <a:lnTo>
                    <a:pt x="2007" y="10108"/>
                  </a:lnTo>
                  <a:cubicBezTo>
                    <a:pt x="1977" y="10260"/>
                    <a:pt x="2037" y="10351"/>
                    <a:pt x="2129" y="10473"/>
                  </a:cubicBezTo>
                  <a:cubicBezTo>
                    <a:pt x="2676" y="11111"/>
                    <a:pt x="3192" y="11750"/>
                    <a:pt x="3952" y="12145"/>
                  </a:cubicBezTo>
                  <a:cubicBezTo>
                    <a:pt x="4165" y="12236"/>
                    <a:pt x="4165" y="12327"/>
                    <a:pt x="4013" y="12479"/>
                  </a:cubicBezTo>
                  <a:cubicBezTo>
                    <a:pt x="3983" y="12510"/>
                    <a:pt x="3952" y="12540"/>
                    <a:pt x="3922" y="12570"/>
                  </a:cubicBezTo>
                  <a:cubicBezTo>
                    <a:pt x="3673" y="12870"/>
                    <a:pt x="3523" y="13014"/>
                    <a:pt x="3345" y="13014"/>
                  </a:cubicBezTo>
                  <a:cubicBezTo>
                    <a:pt x="3197" y="13014"/>
                    <a:pt x="3029" y="12915"/>
                    <a:pt x="2767" y="12722"/>
                  </a:cubicBezTo>
                  <a:cubicBezTo>
                    <a:pt x="2250" y="12358"/>
                    <a:pt x="1764" y="11962"/>
                    <a:pt x="1308" y="11506"/>
                  </a:cubicBezTo>
                  <a:lnTo>
                    <a:pt x="1308" y="11506"/>
                  </a:lnTo>
                  <a:cubicBezTo>
                    <a:pt x="1794" y="12327"/>
                    <a:pt x="2524" y="12905"/>
                    <a:pt x="3375" y="13269"/>
                  </a:cubicBezTo>
                  <a:cubicBezTo>
                    <a:pt x="4074" y="13573"/>
                    <a:pt x="4803" y="13817"/>
                    <a:pt x="5533" y="14029"/>
                  </a:cubicBezTo>
                  <a:cubicBezTo>
                    <a:pt x="7326" y="14607"/>
                    <a:pt x="9180" y="14789"/>
                    <a:pt x="11035" y="14911"/>
                  </a:cubicBezTo>
                  <a:cubicBezTo>
                    <a:pt x="14013" y="15063"/>
                    <a:pt x="16931" y="15610"/>
                    <a:pt x="19880" y="15671"/>
                  </a:cubicBezTo>
                  <a:cubicBezTo>
                    <a:pt x="20457" y="15671"/>
                    <a:pt x="21004" y="15671"/>
                    <a:pt x="21582" y="15610"/>
                  </a:cubicBezTo>
                  <a:cubicBezTo>
                    <a:pt x="22009" y="15577"/>
                    <a:pt x="22436" y="15561"/>
                    <a:pt x="22861" y="15561"/>
                  </a:cubicBezTo>
                  <a:cubicBezTo>
                    <a:pt x="24795" y="15561"/>
                    <a:pt x="26704" y="15893"/>
                    <a:pt x="28573" y="16491"/>
                  </a:cubicBezTo>
                  <a:cubicBezTo>
                    <a:pt x="28786" y="16552"/>
                    <a:pt x="28998" y="16643"/>
                    <a:pt x="29150" y="16826"/>
                  </a:cubicBezTo>
                  <a:cubicBezTo>
                    <a:pt x="29485" y="17221"/>
                    <a:pt x="29819" y="17586"/>
                    <a:pt x="30093" y="17890"/>
                  </a:cubicBezTo>
                  <a:cubicBezTo>
                    <a:pt x="29090" y="17738"/>
                    <a:pt x="27935" y="17798"/>
                    <a:pt x="26780" y="17768"/>
                  </a:cubicBezTo>
                  <a:cubicBezTo>
                    <a:pt x="25594" y="17768"/>
                    <a:pt x="24378" y="17586"/>
                    <a:pt x="23193" y="17403"/>
                  </a:cubicBezTo>
                  <a:cubicBezTo>
                    <a:pt x="22011" y="17201"/>
                    <a:pt x="20829" y="16945"/>
                    <a:pt x="19595" y="16945"/>
                  </a:cubicBezTo>
                  <a:cubicBezTo>
                    <a:pt x="19528" y="16945"/>
                    <a:pt x="19461" y="16946"/>
                    <a:pt x="19393" y="16947"/>
                  </a:cubicBezTo>
                  <a:cubicBezTo>
                    <a:pt x="19008" y="16957"/>
                    <a:pt x="18620" y="16961"/>
                    <a:pt x="18230" y="16961"/>
                  </a:cubicBezTo>
                  <a:cubicBezTo>
                    <a:pt x="17451" y="16961"/>
                    <a:pt x="16668" y="16947"/>
                    <a:pt x="15898" y="16947"/>
                  </a:cubicBezTo>
                  <a:cubicBezTo>
                    <a:pt x="13770" y="16947"/>
                    <a:pt x="11703" y="16583"/>
                    <a:pt x="9606" y="16400"/>
                  </a:cubicBezTo>
                  <a:cubicBezTo>
                    <a:pt x="7478" y="16187"/>
                    <a:pt x="5563" y="15336"/>
                    <a:pt x="3527" y="14789"/>
                  </a:cubicBezTo>
                  <a:cubicBezTo>
                    <a:pt x="2767" y="14576"/>
                    <a:pt x="1946" y="14455"/>
                    <a:pt x="1156" y="14120"/>
                  </a:cubicBezTo>
                  <a:lnTo>
                    <a:pt x="1156" y="14120"/>
                  </a:lnTo>
                  <a:cubicBezTo>
                    <a:pt x="1247" y="14333"/>
                    <a:pt x="1399" y="14364"/>
                    <a:pt x="1551" y="14424"/>
                  </a:cubicBezTo>
                  <a:cubicBezTo>
                    <a:pt x="3648" y="14972"/>
                    <a:pt x="5655" y="15823"/>
                    <a:pt x="7752" y="16400"/>
                  </a:cubicBezTo>
                  <a:cubicBezTo>
                    <a:pt x="8208" y="16522"/>
                    <a:pt x="8664" y="16583"/>
                    <a:pt x="9120" y="16643"/>
                  </a:cubicBezTo>
                  <a:cubicBezTo>
                    <a:pt x="9393" y="16704"/>
                    <a:pt x="9515" y="16765"/>
                    <a:pt x="9332" y="17008"/>
                  </a:cubicBezTo>
                  <a:cubicBezTo>
                    <a:pt x="9332" y="17038"/>
                    <a:pt x="9332" y="17038"/>
                    <a:pt x="9332" y="17038"/>
                  </a:cubicBezTo>
                  <a:cubicBezTo>
                    <a:pt x="8997" y="17772"/>
                    <a:pt x="8864" y="18014"/>
                    <a:pt x="8435" y="18014"/>
                  </a:cubicBezTo>
                  <a:cubicBezTo>
                    <a:pt x="8242" y="18014"/>
                    <a:pt x="7989" y="17965"/>
                    <a:pt x="7630" y="17890"/>
                  </a:cubicBezTo>
                  <a:cubicBezTo>
                    <a:pt x="6627" y="17646"/>
                    <a:pt x="5715" y="17190"/>
                    <a:pt x="4834" y="16704"/>
                  </a:cubicBezTo>
                  <a:cubicBezTo>
                    <a:pt x="3922" y="16187"/>
                    <a:pt x="2889" y="15914"/>
                    <a:pt x="1946" y="15397"/>
                  </a:cubicBezTo>
                  <a:cubicBezTo>
                    <a:pt x="1430" y="15124"/>
                    <a:pt x="1095" y="14668"/>
                    <a:pt x="730" y="14242"/>
                  </a:cubicBezTo>
                  <a:cubicBezTo>
                    <a:pt x="578" y="14060"/>
                    <a:pt x="700" y="13847"/>
                    <a:pt x="670" y="13665"/>
                  </a:cubicBezTo>
                  <a:cubicBezTo>
                    <a:pt x="639" y="12996"/>
                    <a:pt x="822" y="12327"/>
                    <a:pt x="1065" y="11689"/>
                  </a:cubicBezTo>
                  <a:cubicBezTo>
                    <a:pt x="1090" y="11612"/>
                    <a:pt x="1116" y="11493"/>
                    <a:pt x="1232" y="11493"/>
                  </a:cubicBezTo>
                  <a:cubicBezTo>
                    <a:pt x="1254" y="11493"/>
                    <a:pt x="1279" y="11497"/>
                    <a:pt x="1308" y="11506"/>
                  </a:cubicBezTo>
                  <a:cubicBezTo>
                    <a:pt x="1217" y="11446"/>
                    <a:pt x="1186" y="11385"/>
                    <a:pt x="1247" y="11263"/>
                  </a:cubicBezTo>
                  <a:cubicBezTo>
                    <a:pt x="1460" y="10868"/>
                    <a:pt x="1642" y="10412"/>
                    <a:pt x="1977" y="10078"/>
                  </a:cubicBezTo>
                  <a:cubicBezTo>
                    <a:pt x="2341" y="9500"/>
                    <a:pt x="2767" y="8984"/>
                    <a:pt x="3284" y="8528"/>
                  </a:cubicBezTo>
                  <a:cubicBezTo>
                    <a:pt x="3527" y="8345"/>
                    <a:pt x="3709" y="8072"/>
                    <a:pt x="3922" y="7889"/>
                  </a:cubicBezTo>
                  <a:cubicBezTo>
                    <a:pt x="4258" y="7570"/>
                    <a:pt x="4483" y="7418"/>
                    <a:pt x="4745" y="7418"/>
                  </a:cubicBezTo>
                  <a:close/>
                  <a:moveTo>
                    <a:pt x="34061" y="13825"/>
                  </a:moveTo>
                  <a:cubicBezTo>
                    <a:pt x="34100" y="13825"/>
                    <a:pt x="34144" y="13832"/>
                    <a:pt x="34196" y="13847"/>
                  </a:cubicBezTo>
                  <a:cubicBezTo>
                    <a:pt x="34500" y="13938"/>
                    <a:pt x="34834" y="13999"/>
                    <a:pt x="35169" y="14060"/>
                  </a:cubicBezTo>
                  <a:cubicBezTo>
                    <a:pt x="34591" y="15215"/>
                    <a:pt x="33923" y="16309"/>
                    <a:pt x="33497" y="17586"/>
                  </a:cubicBezTo>
                  <a:cubicBezTo>
                    <a:pt x="33771" y="17494"/>
                    <a:pt x="33801" y="17342"/>
                    <a:pt x="33862" y="17221"/>
                  </a:cubicBezTo>
                  <a:cubicBezTo>
                    <a:pt x="34378" y="16339"/>
                    <a:pt x="34743" y="15458"/>
                    <a:pt x="35078" y="14516"/>
                  </a:cubicBezTo>
                  <a:cubicBezTo>
                    <a:pt x="35169" y="14287"/>
                    <a:pt x="35261" y="14127"/>
                    <a:pt x="35456" y="14127"/>
                  </a:cubicBezTo>
                  <a:cubicBezTo>
                    <a:pt x="35520" y="14127"/>
                    <a:pt x="35596" y="14144"/>
                    <a:pt x="35686" y="14181"/>
                  </a:cubicBezTo>
                  <a:cubicBezTo>
                    <a:pt x="35837" y="14272"/>
                    <a:pt x="35989" y="14272"/>
                    <a:pt x="36172" y="14303"/>
                  </a:cubicBezTo>
                  <a:cubicBezTo>
                    <a:pt x="35625" y="15519"/>
                    <a:pt x="35078" y="16735"/>
                    <a:pt x="34561" y="17950"/>
                  </a:cubicBezTo>
                  <a:cubicBezTo>
                    <a:pt x="34504" y="18064"/>
                    <a:pt x="34447" y="18095"/>
                    <a:pt x="34376" y="18095"/>
                  </a:cubicBezTo>
                  <a:cubicBezTo>
                    <a:pt x="34333" y="18095"/>
                    <a:pt x="34284" y="18083"/>
                    <a:pt x="34227" y="18072"/>
                  </a:cubicBezTo>
                  <a:cubicBezTo>
                    <a:pt x="33588" y="17890"/>
                    <a:pt x="32980" y="17738"/>
                    <a:pt x="32312" y="17555"/>
                  </a:cubicBezTo>
                  <a:cubicBezTo>
                    <a:pt x="32950" y="16400"/>
                    <a:pt x="33315" y="15215"/>
                    <a:pt x="33801" y="14060"/>
                  </a:cubicBezTo>
                  <a:cubicBezTo>
                    <a:pt x="33870" y="13899"/>
                    <a:pt x="33939" y="13825"/>
                    <a:pt x="34061" y="13825"/>
                  </a:cubicBezTo>
                  <a:close/>
                  <a:moveTo>
                    <a:pt x="12777" y="17115"/>
                  </a:moveTo>
                  <a:cubicBezTo>
                    <a:pt x="12880" y="17115"/>
                    <a:pt x="13000" y="17134"/>
                    <a:pt x="13132" y="17160"/>
                  </a:cubicBezTo>
                  <a:cubicBezTo>
                    <a:pt x="14018" y="17287"/>
                    <a:pt x="14905" y="17350"/>
                    <a:pt x="15809" y="17350"/>
                  </a:cubicBezTo>
                  <a:cubicBezTo>
                    <a:pt x="15990" y="17350"/>
                    <a:pt x="16171" y="17347"/>
                    <a:pt x="16354" y="17342"/>
                  </a:cubicBezTo>
                  <a:lnTo>
                    <a:pt x="16597" y="17342"/>
                  </a:lnTo>
                  <a:cubicBezTo>
                    <a:pt x="16384" y="17616"/>
                    <a:pt x="16171" y="17798"/>
                    <a:pt x="15989" y="18011"/>
                  </a:cubicBezTo>
                  <a:cubicBezTo>
                    <a:pt x="15943" y="18080"/>
                    <a:pt x="15881" y="18114"/>
                    <a:pt x="15801" y="18114"/>
                  </a:cubicBezTo>
                  <a:cubicBezTo>
                    <a:pt x="15774" y="18114"/>
                    <a:pt x="15746" y="18110"/>
                    <a:pt x="15716" y="18102"/>
                  </a:cubicBezTo>
                  <a:cubicBezTo>
                    <a:pt x="15241" y="18002"/>
                    <a:pt x="14767" y="17964"/>
                    <a:pt x="14293" y="17964"/>
                  </a:cubicBezTo>
                  <a:cubicBezTo>
                    <a:pt x="13612" y="17964"/>
                    <a:pt x="12931" y="18043"/>
                    <a:pt x="12250" y="18133"/>
                  </a:cubicBezTo>
                  <a:cubicBezTo>
                    <a:pt x="12220" y="18133"/>
                    <a:pt x="12190" y="18102"/>
                    <a:pt x="12098" y="18102"/>
                  </a:cubicBezTo>
                  <a:cubicBezTo>
                    <a:pt x="12190" y="17920"/>
                    <a:pt x="12311" y="17768"/>
                    <a:pt x="12342" y="17616"/>
                  </a:cubicBezTo>
                  <a:cubicBezTo>
                    <a:pt x="12363" y="17227"/>
                    <a:pt x="12523" y="17115"/>
                    <a:pt x="12777" y="17115"/>
                  </a:cubicBezTo>
                  <a:close/>
                  <a:moveTo>
                    <a:pt x="11156" y="16886"/>
                  </a:moveTo>
                  <a:cubicBezTo>
                    <a:pt x="11156" y="16917"/>
                    <a:pt x="11187" y="16947"/>
                    <a:pt x="11217" y="17008"/>
                  </a:cubicBezTo>
                  <a:cubicBezTo>
                    <a:pt x="10700" y="17403"/>
                    <a:pt x="10184" y="17798"/>
                    <a:pt x="9636" y="18194"/>
                  </a:cubicBezTo>
                  <a:cubicBezTo>
                    <a:pt x="9592" y="18220"/>
                    <a:pt x="9540" y="18231"/>
                    <a:pt x="9482" y="18231"/>
                  </a:cubicBezTo>
                  <a:cubicBezTo>
                    <a:pt x="9345" y="18231"/>
                    <a:pt x="9179" y="18167"/>
                    <a:pt x="9028" y="18102"/>
                  </a:cubicBezTo>
                  <a:cubicBezTo>
                    <a:pt x="9758" y="17707"/>
                    <a:pt x="10275" y="17008"/>
                    <a:pt x="11156" y="16886"/>
                  </a:cubicBezTo>
                  <a:close/>
                  <a:moveTo>
                    <a:pt x="11712" y="17010"/>
                  </a:moveTo>
                  <a:cubicBezTo>
                    <a:pt x="11841" y="17010"/>
                    <a:pt x="11978" y="17041"/>
                    <a:pt x="12129" y="17099"/>
                  </a:cubicBezTo>
                  <a:cubicBezTo>
                    <a:pt x="12250" y="17342"/>
                    <a:pt x="12007" y="17494"/>
                    <a:pt x="11916" y="17677"/>
                  </a:cubicBezTo>
                  <a:cubicBezTo>
                    <a:pt x="11642" y="18224"/>
                    <a:pt x="11612" y="18194"/>
                    <a:pt x="10943" y="18224"/>
                  </a:cubicBezTo>
                  <a:cubicBezTo>
                    <a:pt x="11247" y="17859"/>
                    <a:pt x="11734" y="17707"/>
                    <a:pt x="11946" y="17251"/>
                  </a:cubicBezTo>
                  <a:lnTo>
                    <a:pt x="11946" y="17251"/>
                  </a:lnTo>
                  <a:cubicBezTo>
                    <a:pt x="11612" y="17434"/>
                    <a:pt x="11247" y="17616"/>
                    <a:pt x="10974" y="17920"/>
                  </a:cubicBezTo>
                  <a:cubicBezTo>
                    <a:pt x="10774" y="18142"/>
                    <a:pt x="10557" y="18284"/>
                    <a:pt x="10265" y="18284"/>
                  </a:cubicBezTo>
                  <a:cubicBezTo>
                    <a:pt x="10157" y="18284"/>
                    <a:pt x="10040" y="18265"/>
                    <a:pt x="9910" y="18224"/>
                  </a:cubicBezTo>
                  <a:cubicBezTo>
                    <a:pt x="10335" y="17890"/>
                    <a:pt x="10761" y="17616"/>
                    <a:pt x="11126" y="17282"/>
                  </a:cubicBezTo>
                  <a:cubicBezTo>
                    <a:pt x="11314" y="17093"/>
                    <a:pt x="11502" y="17010"/>
                    <a:pt x="11712" y="17010"/>
                  </a:cubicBezTo>
                  <a:close/>
                  <a:moveTo>
                    <a:pt x="23254" y="17819"/>
                  </a:moveTo>
                  <a:cubicBezTo>
                    <a:pt x="23351" y="17819"/>
                    <a:pt x="23504" y="17856"/>
                    <a:pt x="23770" y="17890"/>
                  </a:cubicBezTo>
                  <a:cubicBezTo>
                    <a:pt x="23466" y="18072"/>
                    <a:pt x="23223" y="18194"/>
                    <a:pt x="22950" y="18376"/>
                  </a:cubicBezTo>
                  <a:cubicBezTo>
                    <a:pt x="23085" y="17932"/>
                    <a:pt x="23085" y="17819"/>
                    <a:pt x="23254" y="17819"/>
                  </a:cubicBezTo>
                  <a:close/>
                  <a:moveTo>
                    <a:pt x="17867" y="17326"/>
                  </a:moveTo>
                  <a:cubicBezTo>
                    <a:pt x="17938" y="17326"/>
                    <a:pt x="18011" y="17331"/>
                    <a:pt x="18086" y="17342"/>
                  </a:cubicBezTo>
                  <a:cubicBezTo>
                    <a:pt x="18147" y="17342"/>
                    <a:pt x="18178" y="17373"/>
                    <a:pt x="18178" y="17434"/>
                  </a:cubicBezTo>
                  <a:cubicBezTo>
                    <a:pt x="18335" y="17375"/>
                    <a:pt x="18492" y="17341"/>
                    <a:pt x="18690" y="17341"/>
                  </a:cubicBezTo>
                  <a:cubicBezTo>
                    <a:pt x="18798" y="17341"/>
                    <a:pt x="18919" y="17351"/>
                    <a:pt x="19059" y="17373"/>
                  </a:cubicBezTo>
                  <a:cubicBezTo>
                    <a:pt x="18421" y="17798"/>
                    <a:pt x="17904" y="18163"/>
                    <a:pt x="17326" y="18497"/>
                  </a:cubicBezTo>
                  <a:cubicBezTo>
                    <a:pt x="17285" y="18518"/>
                    <a:pt x="17244" y="18526"/>
                    <a:pt x="17202" y="18526"/>
                  </a:cubicBezTo>
                  <a:cubicBezTo>
                    <a:pt x="17059" y="18526"/>
                    <a:pt x="16907" y="18430"/>
                    <a:pt x="16719" y="18406"/>
                  </a:cubicBezTo>
                  <a:cubicBezTo>
                    <a:pt x="17205" y="18011"/>
                    <a:pt x="17813" y="17890"/>
                    <a:pt x="18178" y="17434"/>
                  </a:cubicBezTo>
                  <a:lnTo>
                    <a:pt x="18178" y="17434"/>
                  </a:lnTo>
                  <a:cubicBezTo>
                    <a:pt x="17661" y="17555"/>
                    <a:pt x="17235" y="17859"/>
                    <a:pt x="16779" y="18163"/>
                  </a:cubicBezTo>
                  <a:cubicBezTo>
                    <a:pt x="16687" y="18237"/>
                    <a:pt x="16582" y="18323"/>
                    <a:pt x="16453" y="18323"/>
                  </a:cubicBezTo>
                  <a:cubicBezTo>
                    <a:pt x="16371" y="18323"/>
                    <a:pt x="16278" y="18288"/>
                    <a:pt x="16171" y="18194"/>
                  </a:cubicBezTo>
                  <a:cubicBezTo>
                    <a:pt x="16723" y="17835"/>
                    <a:pt x="17175" y="17326"/>
                    <a:pt x="17867" y="17326"/>
                  </a:cubicBezTo>
                  <a:close/>
                  <a:moveTo>
                    <a:pt x="1551" y="17312"/>
                  </a:moveTo>
                  <a:lnTo>
                    <a:pt x="1551" y="17312"/>
                  </a:lnTo>
                  <a:cubicBezTo>
                    <a:pt x="2098" y="17616"/>
                    <a:pt x="2098" y="17646"/>
                    <a:pt x="1946" y="18528"/>
                  </a:cubicBezTo>
                  <a:cubicBezTo>
                    <a:pt x="1551" y="18194"/>
                    <a:pt x="1612" y="17738"/>
                    <a:pt x="1551" y="17312"/>
                  </a:cubicBezTo>
                  <a:close/>
                  <a:moveTo>
                    <a:pt x="18482" y="17950"/>
                  </a:moveTo>
                  <a:lnTo>
                    <a:pt x="18482" y="17950"/>
                  </a:lnTo>
                  <a:cubicBezTo>
                    <a:pt x="18244" y="18490"/>
                    <a:pt x="18160" y="18662"/>
                    <a:pt x="17903" y="18662"/>
                  </a:cubicBezTo>
                  <a:cubicBezTo>
                    <a:pt x="17798" y="18662"/>
                    <a:pt x="17664" y="18633"/>
                    <a:pt x="17478" y="18589"/>
                  </a:cubicBezTo>
                  <a:cubicBezTo>
                    <a:pt x="17782" y="18315"/>
                    <a:pt x="18117" y="18163"/>
                    <a:pt x="18482" y="17950"/>
                  </a:cubicBezTo>
                  <a:close/>
                  <a:moveTo>
                    <a:pt x="19316" y="17338"/>
                  </a:moveTo>
                  <a:cubicBezTo>
                    <a:pt x="19351" y="17338"/>
                    <a:pt x="19387" y="17342"/>
                    <a:pt x="19424" y="17342"/>
                  </a:cubicBezTo>
                  <a:cubicBezTo>
                    <a:pt x="19492" y="17341"/>
                    <a:pt x="19560" y="17340"/>
                    <a:pt x="19628" y="17340"/>
                  </a:cubicBezTo>
                  <a:cubicBezTo>
                    <a:pt x="20742" y="17340"/>
                    <a:pt x="21834" y="17567"/>
                    <a:pt x="22980" y="17768"/>
                  </a:cubicBezTo>
                  <a:cubicBezTo>
                    <a:pt x="22737" y="18163"/>
                    <a:pt x="22524" y="18528"/>
                    <a:pt x="22342" y="18923"/>
                  </a:cubicBezTo>
                  <a:cubicBezTo>
                    <a:pt x="22194" y="19194"/>
                    <a:pt x="22026" y="19305"/>
                    <a:pt x="21757" y="19305"/>
                  </a:cubicBezTo>
                  <a:cubicBezTo>
                    <a:pt x="21695" y="19305"/>
                    <a:pt x="21626" y="19299"/>
                    <a:pt x="21551" y="19288"/>
                  </a:cubicBezTo>
                  <a:cubicBezTo>
                    <a:pt x="20488" y="19075"/>
                    <a:pt x="19393" y="18893"/>
                    <a:pt x="18208" y="18771"/>
                  </a:cubicBezTo>
                  <a:cubicBezTo>
                    <a:pt x="18573" y="18285"/>
                    <a:pt x="18877" y="17829"/>
                    <a:pt x="19181" y="17403"/>
                  </a:cubicBezTo>
                  <a:cubicBezTo>
                    <a:pt x="19217" y="17349"/>
                    <a:pt x="19265" y="17338"/>
                    <a:pt x="19316" y="17338"/>
                  </a:cubicBezTo>
                  <a:close/>
                  <a:moveTo>
                    <a:pt x="36516" y="14387"/>
                  </a:moveTo>
                  <a:cubicBezTo>
                    <a:pt x="36541" y="14387"/>
                    <a:pt x="36568" y="14389"/>
                    <a:pt x="36597" y="14394"/>
                  </a:cubicBezTo>
                  <a:cubicBezTo>
                    <a:pt x="37205" y="14576"/>
                    <a:pt x="37844" y="14698"/>
                    <a:pt x="38452" y="14911"/>
                  </a:cubicBezTo>
                  <a:cubicBezTo>
                    <a:pt x="38634" y="14972"/>
                    <a:pt x="38664" y="15032"/>
                    <a:pt x="38573" y="15215"/>
                  </a:cubicBezTo>
                  <a:cubicBezTo>
                    <a:pt x="38056" y="16187"/>
                    <a:pt x="37692" y="17190"/>
                    <a:pt x="37296" y="18194"/>
                  </a:cubicBezTo>
                  <a:cubicBezTo>
                    <a:pt x="37205" y="18376"/>
                    <a:pt x="37114" y="18558"/>
                    <a:pt x="37236" y="18771"/>
                  </a:cubicBezTo>
                  <a:cubicBezTo>
                    <a:pt x="37388" y="18649"/>
                    <a:pt x="37479" y="18467"/>
                    <a:pt x="37540" y="18315"/>
                  </a:cubicBezTo>
                  <a:cubicBezTo>
                    <a:pt x="37935" y="17312"/>
                    <a:pt x="38330" y="16309"/>
                    <a:pt x="38725" y="15336"/>
                  </a:cubicBezTo>
                  <a:cubicBezTo>
                    <a:pt x="38787" y="15151"/>
                    <a:pt x="38849" y="15077"/>
                    <a:pt x="38948" y="15077"/>
                  </a:cubicBezTo>
                  <a:cubicBezTo>
                    <a:pt x="38995" y="15077"/>
                    <a:pt x="39052" y="15094"/>
                    <a:pt x="39120" y="15124"/>
                  </a:cubicBezTo>
                  <a:cubicBezTo>
                    <a:pt x="39424" y="15245"/>
                    <a:pt x="39728" y="15306"/>
                    <a:pt x="40002" y="15397"/>
                  </a:cubicBezTo>
                  <a:cubicBezTo>
                    <a:pt x="40093" y="15428"/>
                    <a:pt x="40245" y="15458"/>
                    <a:pt x="40214" y="15610"/>
                  </a:cubicBezTo>
                  <a:cubicBezTo>
                    <a:pt x="40270" y="15554"/>
                    <a:pt x="40322" y="15535"/>
                    <a:pt x="40373" y="15535"/>
                  </a:cubicBezTo>
                  <a:cubicBezTo>
                    <a:pt x="40460" y="15535"/>
                    <a:pt x="40544" y="15591"/>
                    <a:pt x="40640" y="15610"/>
                  </a:cubicBezTo>
                  <a:cubicBezTo>
                    <a:pt x="40883" y="15671"/>
                    <a:pt x="41157" y="15731"/>
                    <a:pt x="41461" y="15731"/>
                  </a:cubicBezTo>
                  <a:cubicBezTo>
                    <a:pt x="40944" y="16826"/>
                    <a:pt x="40427" y="17829"/>
                    <a:pt x="39819" y="18832"/>
                  </a:cubicBezTo>
                  <a:cubicBezTo>
                    <a:pt x="39588" y="19236"/>
                    <a:pt x="39503" y="19385"/>
                    <a:pt x="39302" y="19385"/>
                  </a:cubicBezTo>
                  <a:cubicBezTo>
                    <a:pt x="39186" y="19385"/>
                    <a:pt x="39031" y="19335"/>
                    <a:pt x="38786" y="19257"/>
                  </a:cubicBezTo>
                  <a:cubicBezTo>
                    <a:pt x="38695" y="19257"/>
                    <a:pt x="38603" y="19227"/>
                    <a:pt x="38482" y="19166"/>
                  </a:cubicBezTo>
                  <a:cubicBezTo>
                    <a:pt x="39151" y="18011"/>
                    <a:pt x="39728" y="16826"/>
                    <a:pt x="40214" y="15610"/>
                  </a:cubicBezTo>
                  <a:lnTo>
                    <a:pt x="40214" y="15610"/>
                  </a:lnTo>
                  <a:cubicBezTo>
                    <a:pt x="40002" y="15640"/>
                    <a:pt x="39941" y="15853"/>
                    <a:pt x="39850" y="16005"/>
                  </a:cubicBezTo>
                  <a:cubicBezTo>
                    <a:pt x="39333" y="16917"/>
                    <a:pt x="38816" y="17859"/>
                    <a:pt x="38482" y="18862"/>
                  </a:cubicBezTo>
                  <a:cubicBezTo>
                    <a:pt x="38409" y="19032"/>
                    <a:pt x="38356" y="19124"/>
                    <a:pt x="38199" y="19124"/>
                  </a:cubicBezTo>
                  <a:cubicBezTo>
                    <a:pt x="38159" y="19124"/>
                    <a:pt x="38112" y="19118"/>
                    <a:pt x="38056" y="19105"/>
                  </a:cubicBezTo>
                  <a:cubicBezTo>
                    <a:pt x="37357" y="18893"/>
                    <a:pt x="36658" y="18710"/>
                    <a:pt x="35929" y="18528"/>
                  </a:cubicBezTo>
                  <a:cubicBezTo>
                    <a:pt x="36567" y="17312"/>
                    <a:pt x="37114" y="16096"/>
                    <a:pt x="37661" y="14759"/>
                  </a:cubicBezTo>
                  <a:lnTo>
                    <a:pt x="37661" y="14759"/>
                  </a:lnTo>
                  <a:cubicBezTo>
                    <a:pt x="37327" y="14880"/>
                    <a:pt x="37266" y="15093"/>
                    <a:pt x="37175" y="15276"/>
                  </a:cubicBezTo>
                  <a:cubicBezTo>
                    <a:pt x="36749" y="16218"/>
                    <a:pt x="36324" y="17160"/>
                    <a:pt x="35929" y="18133"/>
                  </a:cubicBezTo>
                  <a:cubicBezTo>
                    <a:pt x="35842" y="18329"/>
                    <a:pt x="35755" y="18415"/>
                    <a:pt x="35612" y="18415"/>
                  </a:cubicBezTo>
                  <a:cubicBezTo>
                    <a:pt x="35555" y="18415"/>
                    <a:pt x="35490" y="18402"/>
                    <a:pt x="35412" y="18376"/>
                  </a:cubicBezTo>
                  <a:cubicBezTo>
                    <a:pt x="34743" y="18163"/>
                    <a:pt x="34743" y="18194"/>
                    <a:pt x="35017" y="17555"/>
                  </a:cubicBezTo>
                  <a:cubicBezTo>
                    <a:pt x="35442" y="16552"/>
                    <a:pt x="35929" y="15610"/>
                    <a:pt x="36263" y="14607"/>
                  </a:cubicBezTo>
                  <a:cubicBezTo>
                    <a:pt x="36314" y="14454"/>
                    <a:pt x="36386" y="14387"/>
                    <a:pt x="36516" y="14387"/>
                  </a:cubicBezTo>
                  <a:close/>
                  <a:moveTo>
                    <a:pt x="25381" y="18011"/>
                  </a:moveTo>
                  <a:cubicBezTo>
                    <a:pt x="25381" y="18437"/>
                    <a:pt x="25077" y="18497"/>
                    <a:pt x="24895" y="18680"/>
                  </a:cubicBezTo>
                  <a:cubicBezTo>
                    <a:pt x="24925" y="18741"/>
                    <a:pt x="25047" y="18649"/>
                    <a:pt x="25017" y="18801"/>
                  </a:cubicBezTo>
                  <a:cubicBezTo>
                    <a:pt x="24836" y="19239"/>
                    <a:pt x="24656" y="19393"/>
                    <a:pt x="24217" y="19393"/>
                  </a:cubicBezTo>
                  <a:cubicBezTo>
                    <a:pt x="24138" y="19393"/>
                    <a:pt x="24050" y="19388"/>
                    <a:pt x="23953" y="19379"/>
                  </a:cubicBezTo>
                  <a:cubicBezTo>
                    <a:pt x="24257" y="19075"/>
                    <a:pt x="24652" y="18984"/>
                    <a:pt x="24895" y="18680"/>
                  </a:cubicBezTo>
                  <a:lnTo>
                    <a:pt x="24895" y="18680"/>
                  </a:lnTo>
                  <a:cubicBezTo>
                    <a:pt x="24561" y="18741"/>
                    <a:pt x="24257" y="18923"/>
                    <a:pt x="23983" y="19136"/>
                  </a:cubicBezTo>
                  <a:cubicBezTo>
                    <a:pt x="23689" y="19332"/>
                    <a:pt x="23584" y="19402"/>
                    <a:pt x="23359" y="19402"/>
                  </a:cubicBezTo>
                  <a:cubicBezTo>
                    <a:pt x="23235" y="19402"/>
                    <a:pt x="23076" y="19381"/>
                    <a:pt x="22828" y="19349"/>
                  </a:cubicBezTo>
                  <a:cubicBezTo>
                    <a:pt x="23740" y="18923"/>
                    <a:pt x="24378" y="18194"/>
                    <a:pt x="25381" y="18011"/>
                  </a:cubicBezTo>
                  <a:close/>
                  <a:moveTo>
                    <a:pt x="24293" y="18004"/>
                  </a:moveTo>
                  <a:cubicBezTo>
                    <a:pt x="24378" y="18004"/>
                    <a:pt x="24458" y="18016"/>
                    <a:pt x="24530" y="18042"/>
                  </a:cubicBezTo>
                  <a:cubicBezTo>
                    <a:pt x="23801" y="18437"/>
                    <a:pt x="23162" y="18953"/>
                    <a:pt x="22403" y="19440"/>
                  </a:cubicBezTo>
                  <a:cubicBezTo>
                    <a:pt x="22724" y="18663"/>
                    <a:pt x="23659" y="18004"/>
                    <a:pt x="24293" y="18004"/>
                  </a:cubicBezTo>
                  <a:close/>
                  <a:moveTo>
                    <a:pt x="2159" y="17890"/>
                  </a:moveTo>
                  <a:lnTo>
                    <a:pt x="2159" y="17890"/>
                  </a:lnTo>
                  <a:cubicBezTo>
                    <a:pt x="2493" y="18102"/>
                    <a:pt x="2737" y="18285"/>
                    <a:pt x="2615" y="18771"/>
                  </a:cubicBezTo>
                  <a:cubicBezTo>
                    <a:pt x="2524" y="18984"/>
                    <a:pt x="2615" y="19288"/>
                    <a:pt x="2615" y="19652"/>
                  </a:cubicBezTo>
                  <a:cubicBezTo>
                    <a:pt x="2098" y="19014"/>
                    <a:pt x="2098" y="18953"/>
                    <a:pt x="2159" y="17890"/>
                  </a:cubicBezTo>
                  <a:close/>
                  <a:moveTo>
                    <a:pt x="25959" y="18133"/>
                  </a:moveTo>
                  <a:cubicBezTo>
                    <a:pt x="26369" y="18160"/>
                    <a:pt x="26782" y="18166"/>
                    <a:pt x="27196" y="18166"/>
                  </a:cubicBezTo>
                  <a:cubicBezTo>
                    <a:pt x="27473" y="18166"/>
                    <a:pt x="27749" y="18163"/>
                    <a:pt x="28026" y="18163"/>
                  </a:cubicBezTo>
                  <a:cubicBezTo>
                    <a:pt x="28717" y="18163"/>
                    <a:pt x="29409" y="18178"/>
                    <a:pt x="30093" y="18285"/>
                  </a:cubicBezTo>
                  <a:lnTo>
                    <a:pt x="30153" y="18285"/>
                  </a:lnTo>
                  <a:cubicBezTo>
                    <a:pt x="30273" y="18205"/>
                    <a:pt x="30378" y="18173"/>
                    <a:pt x="30473" y="18173"/>
                  </a:cubicBezTo>
                  <a:cubicBezTo>
                    <a:pt x="30741" y="18173"/>
                    <a:pt x="30932" y="18424"/>
                    <a:pt x="31157" y="18558"/>
                  </a:cubicBezTo>
                  <a:cubicBezTo>
                    <a:pt x="31764" y="18923"/>
                    <a:pt x="32342" y="19288"/>
                    <a:pt x="32950" y="19652"/>
                  </a:cubicBezTo>
                  <a:cubicBezTo>
                    <a:pt x="32616" y="19865"/>
                    <a:pt x="32220" y="19926"/>
                    <a:pt x="31886" y="20017"/>
                  </a:cubicBezTo>
                  <a:cubicBezTo>
                    <a:pt x="31868" y="20026"/>
                    <a:pt x="31850" y="20030"/>
                    <a:pt x="31833" y="20030"/>
                  </a:cubicBezTo>
                  <a:cubicBezTo>
                    <a:pt x="31790" y="20030"/>
                    <a:pt x="31747" y="20008"/>
                    <a:pt x="31704" y="19987"/>
                  </a:cubicBezTo>
                  <a:cubicBezTo>
                    <a:pt x="31035" y="19470"/>
                    <a:pt x="30214" y="19409"/>
                    <a:pt x="29424" y="19318"/>
                  </a:cubicBezTo>
                  <a:cubicBezTo>
                    <a:pt x="28892" y="19244"/>
                    <a:pt x="28360" y="19215"/>
                    <a:pt x="27828" y="19215"/>
                  </a:cubicBezTo>
                  <a:cubicBezTo>
                    <a:pt x="27053" y="19215"/>
                    <a:pt x="26278" y="19276"/>
                    <a:pt x="25503" y="19349"/>
                  </a:cubicBezTo>
                  <a:cubicBezTo>
                    <a:pt x="25321" y="19379"/>
                    <a:pt x="25138" y="19379"/>
                    <a:pt x="24895" y="19409"/>
                  </a:cubicBezTo>
                  <a:cubicBezTo>
                    <a:pt x="25169" y="18984"/>
                    <a:pt x="25412" y="18619"/>
                    <a:pt x="25655" y="18285"/>
                  </a:cubicBezTo>
                  <a:cubicBezTo>
                    <a:pt x="25716" y="18133"/>
                    <a:pt x="25807" y="18133"/>
                    <a:pt x="25959" y="18133"/>
                  </a:cubicBezTo>
                  <a:close/>
                  <a:moveTo>
                    <a:pt x="41833" y="15757"/>
                  </a:moveTo>
                  <a:cubicBezTo>
                    <a:pt x="41849" y="15757"/>
                    <a:pt x="41867" y="15759"/>
                    <a:pt x="41886" y="15762"/>
                  </a:cubicBezTo>
                  <a:cubicBezTo>
                    <a:pt x="42312" y="15792"/>
                    <a:pt x="42707" y="15792"/>
                    <a:pt x="43163" y="15823"/>
                  </a:cubicBezTo>
                  <a:cubicBezTo>
                    <a:pt x="42494" y="17251"/>
                    <a:pt x="41491" y="18497"/>
                    <a:pt x="40944" y="20078"/>
                  </a:cubicBezTo>
                  <a:cubicBezTo>
                    <a:pt x="40579" y="19896"/>
                    <a:pt x="40184" y="19713"/>
                    <a:pt x="39789" y="19592"/>
                  </a:cubicBezTo>
                  <a:cubicBezTo>
                    <a:pt x="40549" y="18437"/>
                    <a:pt x="41096" y="17190"/>
                    <a:pt x="41613" y="15944"/>
                  </a:cubicBezTo>
                  <a:cubicBezTo>
                    <a:pt x="41667" y="15863"/>
                    <a:pt x="41697" y="15757"/>
                    <a:pt x="41833" y="15757"/>
                  </a:cubicBezTo>
                  <a:close/>
                  <a:moveTo>
                    <a:pt x="47205" y="7464"/>
                  </a:moveTo>
                  <a:cubicBezTo>
                    <a:pt x="47996" y="8133"/>
                    <a:pt x="48604" y="8832"/>
                    <a:pt x="48634" y="9896"/>
                  </a:cubicBezTo>
                  <a:cubicBezTo>
                    <a:pt x="48664" y="11446"/>
                    <a:pt x="48300" y="12935"/>
                    <a:pt x="47753" y="14333"/>
                  </a:cubicBezTo>
                  <a:cubicBezTo>
                    <a:pt x="47023" y="16279"/>
                    <a:pt x="46020" y="18042"/>
                    <a:pt x="44531" y="19531"/>
                  </a:cubicBezTo>
                  <a:cubicBezTo>
                    <a:pt x="44257" y="19804"/>
                    <a:pt x="44044" y="20139"/>
                    <a:pt x="43771" y="20443"/>
                  </a:cubicBezTo>
                  <a:cubicBezTo>
                    <a:pt x="44257" y="18953"/>
                    <a:pt x="44257" y="17434"/>
                    <a:pt x="44227" y="15914"/>
                  </a:cubicBezTo>
                  <a:cubicBezTo>
                    <a:pt x="44196" y="15731"/>
                    <a:pt x="44318" y="15610"/>
                    <a:pt x="44409" y="15488"/>
                  </a:cubicBezTo>
                  <a:cubicBezTo>
                    <a:pt x="45838" y="13877"/>
                    <a:pt x="46567" y="11962"/>
                    <a:pt x="47145" y="9926"/>
                  </a:cubicBezTo>
                  <a:cubicBezTo>
                    <a:pt x="47388" y="9136"/>
                    <a:pt x="47297" y="8315"/>
                    <a:pt x="47205" y="7464"/>
                  </a:cubicBezTo>
                  <a:close/>
                  <a:moveTo>
                    <a:pt x="43559" y="15892"/>
                  </a:moveTo>
                  <a:cubicBezTo>
                    <a:pt x="43594" y="15892"/>
                    <a:pt x="43634" y="15899"/>
                    <a:pt x="43680" y="15914"/>
                  </a:cubicBezTo>
                  <a:cubicBezTo>
                    <a:pt x="43923" y="15975"/>
                    <a:pt x="43801" y="16187"/>
                    <a:pt x="43801" y="16309"/>
                  </a:cubicBezTo>
                  <a:cubicBezTo>
                    <a:pt x="43892" y="16886"/>
                    <a:pt x="43771" y="17403"/>
                    <a:pt x="43467" y="17920"/>
                  </a:cubicBezTo>
                  <a:cubicBezTo>
                    <a:pt x="43011" y="18741"/>
                    <a:pt x="42646" y="19622"/>
                    <a:pt x="42221" y="20473"/>
                  </a:cubicBezTo>
                  <a:cubicBezTo>
                    <a:pt x="42165" y="20604"/>
                    <a:pt x="42108" y="20666"/>
                    <a:pt x="42024" y="20666"/>
                  </a:cubicBezTo>
                  <a:cubicBezTo>
                    <a:pt x="41971" y="20666"/>
                    <a:pt x="41907" y="20642"/>
                    <a:pt x="41825" y="20595"/>
                  </a:cubicBezTo>
                  <a:cubicBezTo>
                    <a:pt x="41552" y="20412"/>
                    <a:pt x="41278" y="20260"/>
                    <a:pt x="40974" y="20108"/>
                  </a:cubicBezTo>
                  <a:cubicBezTo>
                    <a:pt x="41309" y="19987"/>
                    <a:pt x="41369" y="19774"/>
                    <a:pt x="41491" y="19592"/>
                  </a:cubicBezTo>
                  <a:cubicBezTo>
                    <a:pt x="42129" y="18497"/>
                    <a:pt x="42677" y="17342"/>
                    <a:pt x="43254" y="16187"/>
                  </a:cubicBezTo>
                  <a:cubicBezTo>
                    <a:pt x="43330" y="16061"/>
                    <a:pt x="43385" y="15892"/>
                    <a:pt x="43559" y="15892"/>
                  </a:cubicBezTo>
                  <a:close/>
                  <a:moveTo>
                    <a:pt x="2737" y="18406"/>
                  </a:moveTo>
                  <a:lnTo>
                    <a:pt x="2737" y="18406"/>
                  </a:lnTo>
                  <a:cubicBezTo>
                    <a:pt x="3132" y="18710"/>
                    <a:pt x="3496" y="18953"/>
                    <a:pt x="3375" y="19531"/>
                  </a:cubicBezTo>
                  <a:cubicBezTo>
                    <a:pt x="3284" y="19926"/>
                    <a:pt x="3344" y="20321"/>
                    <a:pt x="3344" y="20777"/>
                  </a:cubicBezTo>
                  <a:cubicBezTo>
                    <a:pt x="2585" y="20108"/>
                    <a:pt x="2737" y="19257"/>
                    <a:pt x="2737" y="18406"/>
                  </a:cubicBezTo>
                  <a:close/>
                  <a:moveTo>
                    <a:pt x="43771" y="17646"/>
                  </a:moveTo>
                  <a:lnTo>
                    <a:pt x="43771" y="17646"/>
                  </a:lnTo>
                  <a:cubicBezTo>
                    <a:pt x="43862" y="18528"/>
                    <a:pt x="43619" y="19349"/>
                    <a:pt x="43315" y="20139"/>
                  </a:cubicBezTo>
                  <a:cubicBezTo>
                    <a:pt x="43224" y="20412"/>
                    <a:pt x="43011" y="20656"/>
                    <a:pt x="42920" y="20960"/>
                  </a:cubicBezTo>
                  <a:cubicBezTo>
                    <a:pt x="42887" y="21046"/>
                    <a:pt x="42847" y="21075"/>
                    <a:pt x="42805" y="21075"/>
                  </a:cubicBezTo>
                  <a:cubicBezTo>
                    <a:pt x="42728" y="21075"/>
                    <a:pt x="42644" y="20979"/>
                    <a:pt x="42585" y="20960"/>
                  </a:cubicBezTo>
                  <a:cubicBezTo>
                    <a:pt x="42433" y="20929"/>
                    <a:pt x="42342" y="20868"/>
                    <a:pt x="42433" y="20716"/>
                  </a:cubicBezTo>
                  <a:cubicBezTo>
                    <a:pt x="43011" y="19744"/>
                    <a:pt x="43345" y="18680"/>
                    <a:pt x="43771" y="17646"/>
                  </a:cubicBezTo>
                  <a:close/>
                  <a:moveTo>
                    <a:pt x="639" y="14516"/>
                  </a:moveTo>
                  <a:lnTo>
                    <a:pt x="639" y="14516"/>
                  </a:lnTo>
                  <a:cubicBezTo>
                    <a:pt x="1034" y="14941"/>
                    <a:pt x="1369" y="15428"/>
                    <a:pt x="1885" y="15671"/>
                  </a:cubicBezTo>
                  <a:cubicBezTo>
                    <a:pt x="3375" y="16461"/>
                    <a:pt x="4864" y="17312"/>
                    <a:pt x="6414" y="17950"/>
                  </a:cubicBezTo>
                  <a:cubicBezTo>
                    <a:pt x="7675" y="18503"/>
                    <a:pt x="9000" y="18750"/>
                    <a:pt x="10354" y="18750"/>
                  </a:cubicBezTo>
                  <a:cubicBezTo>
                    <a:pt x="10861" y="18750"/>
                    <a:pt x="11372" y="18716"/>
                    <a:pt x="11886" y="18649"/>
                  </a:cubicBezTo>
                  <a:cubicBezTo>
                    <a:pt x="12622" y="18547"/>
                    <a:pt x="13373" y="18431"/>
                    <a:pt x="14119" y="18431"/>
                  </a:cubicBezTo>
                  <a:cubicBezTo>
                    <a:pt x="14481" y="18431"/>
                    <a:pt x="14841" y="18458"/>
                    <a:pt x="15199" y="18528"/>
                  </a:cubicBezTo>
                  <a:cubicBezTo>
                    <a:pt x="16171" y="18710"/>
                    <a:pt x="17114" y="19045"/>
                    <a:pt x="18117" y="19197"/>
                  </a:cubicBezTo>
                  <a:cubicBezTo>
                    <a:pt x="20179" y="19555"/>
                    <a:pt x="22257" y="19881"/>
                    <a:pt x="24365" y="19881"/>
                  </a:cubicBezTo>
                  <a:cubicBezTo>
                    <a:pt x="25115" y="19881"/>
                    <a:pt x="25869" y="19839"/>
                    <a:pt x="26628" y="19744"/>
                  </a:cubicBezTo>
                  <a:cubicBezTo>
                    <a:pt x="27107" y="19678"/>
                    <a:pt x="27590" y="19644"/>
                    <a:pt x="28076" y="19644"/>
                  </a:cubicBezTo>
                  <a:cubicBezTo>
                    <a:pt x="29162" y="19644"/>
                    <a:pt x="30266" y="19812"/>
                    <a:pt x="31400" y="20169"/>
                  </a:cubicBezTo>
                  <a:cubicBezTo>
                    <a:pt x="29941" y="20686"/>
                    <a:pt x="28664" y="21263"/>
                    <a:pt x="27266" y="21598"/>
                  </a:cubicBezTo>
                  <a:cubicBezTo>
                    <a:pt x="27114" y="21636"/>
                    <a:pt x="26958" y="21651"/>
                    <a:pt x="26800" y="21651"/>
                  </a:cubicBezTo>
                  <a:cubicBezTo>
                    <a:pt x="26326" y="21651"/>
                    <a:pt x="25830" y="21514"/>
                    <a:pt x="25351" y="21446"/>
                  </a:cubicBezTo>
                  <a:cubicBezTo>
                    <a:pt x="23585" y="21258"/>
                    <a:pt x="21808" y="21128"/>
                    <a:pt x="20026" y="21128"/>
                  </a:cubicBezTo>
                  <a:cubicBezTo>
                    <a:pt x="18925" y="21128"/>
                    <a:pt x="17822" y="21178"/>
                    <a:pt x="16719" y="21294"/>
                  </a:cubicBezTo>
                  <a:cubicBezTo>
                    <a:pt x="16513" y="21321"/>
                    <a:pt x="16310" y="21335"/>
                    <a:pt x="16108" y="21335"/>
                  </a:cubicBezTo>
                  <a:cubicBezTo>
                    <a:pt x="15413" y="21335"/>
                    <a:pt x="14741" y="21175"/>
                    <a:pt x="14105" y="20868"/>
                  </a:cubicBezTo>
                  <a:cubicBezTo>
                    <a:pt x="13158" y="20405"/>
                    <a:pt x="12198" y="20222"/>
                    <a:pt x="11216" y="20222"/>
                  </a:cubicBezTo>
                  <a:cubicBezTo>
                    <a:pt x="10716" y="20222"/>
                    <a:pt x="10210" y="20270"/>
                    <a:pt x="9697" y="20352"/>
                  </a:cubicBezTo>
                  <a:cubicBezTo>
                    <a:pt x="9281" y="20409"/>
                    <a:pt x="8865" y="20441"/>
                    <a:pt x="8450" y="20441"/>
                  </a:cubicBezTo>
                  <a:cubicBezTo>
                    <a:pt x="7775" y="20441"/>
                    <a:pt x="7104" y="20358"/>
                    <a:pt x="6445" y="20169"/>
                  </a:cubicBezTo>
                  <a:cubicBezTo>
                    <a:pt x="5776" y="19987"/>
                    <a:pt x="5229" y="19683"/>
                    <a:pt x="4682" y="19288"/>
                  </a:cubicBezTo>
                  <a:cubicBezTo>
                    <a:pt x="3284" y="18345"/>
                    <a:pt x="2159" y="17130"/>
                    <a:pt x="1034" y="15914"/>
                  </a:cubicBezTo>
                  <a:cubicBezTo>
                    <a:pt x="609" y="15488"/>
                    <a:pt x="578" y="15063"/>
                    <a:pt x="639" y="14516"/>
                  </a:cubicBezTo>
                  <a:close/>
                  <a:moveTo>
                    <a:pt x="3466" y="19105"/>
                  </a:moveTo>
                  <a:lnTo>
                    <a:pt x="3466" y="19105"/>
                  </a:lnTo>
                  <a:cubicBezTo>
                    <a:pt x="3831" y="19257"/>
                    <a:pt x="3983" y="19501"/>
                    <a:pt x="3952" y="19835"/>
                  </a:cubicBezTo>
                  <a:cubicBezTo>
                    <a:pt x="3892" y="20534"/>
                    <a:pt x="3983" y="21203"/>
                    <a:pt x="4135" y="21932"/>
                  </a:cubicBezTo>
                  <a:cubicBezTo>
                    <a:pt x="3192" y="21111"/>
                    <a:pt x="3618" y="20078"/>
                    <a:pt x="3466" y="19105"/>
                  </a:cubicBezTo>
                  <a:close/>
                  <a:moveTo>
                    <a:pt x="21396" y="21508"/>
                  </a:moveTo>
                  <a:cubicBezTo>
                    <a:pt x="21514" y="21508"/>
                    <a:pt x="21655" y="21519"/>
                    <a:pt x="21825" y="21537"/>
                  </a:cubicBezTo>
                  <a:cubicBezTo>
                    <a:pt x="21400" y="21811"/>
                    <a:pt x="21035" y="22023"/>
                    <a:pt x="20670" y="22267"/>
                  </a:cubicBezTo>
                  <a:cubicBezTo>
                    <a:pt x="20816" y="21683"/>
                    <a:pt x="20923" y="21508"/>
                    <a:pt x="21396" y="21508"/>
                  </a:cubicBezTo>
                  <a:close/>
                  <a:moveTo>
                    <a:pt x="14175" y="22316"/>
                  </a:moveTo>
                  <a:cubicBezTo>
                    <a:pt x="14161" y="22320"/>
                    <a:pt x="14148" y="22324"/>
                    <a:pt x="14135" y="22327"/>
                  </a:cubicBezTo>
                  <a:cubicBezTo>
                    <a:pt x="14135" y="22328"/>
                    <a:pt x="14135" y="22328"/>
                    <a:pt x="14134" y="22328"/>
                  </a:cubicBezTo>
                  <a:lnTo>
                    <a:pt x="14134" y="22328"/>
                  </a:lnTo>
                  <a:cubicBezTo>
                    <a:pt x="14145" y="22328"/>
                    <a:pt x="14155" y="22327"/>
                    <a:pt x="14165" y="22327"/>
                  </a:cubicBezTo>
                  <a:cubicBezTo>
                    <a:pt x="14168" y="22324"/>
                    <a:pt x="14171" y="22320"/>
                    <a:pt x="14175" y="22316"/>
                  </a:cubicBezTo>
                  <a:close/>
                  <a:moveTo>
                    <a:pt x="14539" y="21434"/>
                  </a:moveTo>
                  <a:cubicBezTo>
                    <a:pt x="14587" y="21434"/>
                    <a:pt x="14635" y="21438"/>
                    <a:pt x="14682" y="21446"/>
                  </a:cubicBezTo>
                  <a:cubicBezTo>
                    <a:pt x="14378" y="21628"/>
                    <a:pt x="14135" y="21719"/>
                    <a:pt x="13922" y="21871"/>
                  </a:cubicBezTo>
                  <a:cubicBezTo>
                    <a:pt x="13709" y="22023"/>
                    <a:pt x="13527" y="22175"/>
                    <a:pt x="13314" y="22388"/>
                  </a:cubicBezTo>
                  <a:cubicBezTo>
                    <a:pt x="13481" y="21860"/>
                    <a:pt x="14028" y="21434"/>
                    <a:pt x="14539" y="21434"/>
                  </a:cubicBezTo>
                  <a:close/>
                  <a:moveTo>
                    <a:pt x="24500" y="21719"/>
                  </a:moveTo>
                  <a:cubicBezTo>
                    <a:pt x="25047" y="21780"/>
                    <a:pt x="25564" y="21841"/>
                    <a:pt x="26080" y="21902"/>
                  </a:cubicBezTo>
                  <a:cubicBezTo>
                    <a:pt x="25351" y="22175"/>
                    <a:pt x="24621" y="22388"/>
                    <a:pt x="23831" y="22540"/>
                  </a:cubicBezTo>
                  <a:cubicBezTo>
                    <a:pt x="24014" y="22267"/>
                    <a:pt x="24166" y="22054"/>
                    <a:pt x="24287" y="21811"/>
                  </a:cubicBezTo>
                  <a:cubicBezTo>
                    <a:pt x="24348" y="21719"/>
                    <a:pt x="24439" y="21719"/>
                    <a:pt x="24500" y="21719"/>
                  </a:cubicBezTo>
                  <a:close/>
                  <a:moveTo>
                    <a:pt x="14134" y="22328"/>
                  </a:moveTo>
                  <a:lnTo>
                    <a:pt x="14134" y="22328"/>
                  </a:lnTo>
                  <a:cubicBezTo>
                    <a:pt x="13966" y="22341"/>
                    <a:pt x="13826" y="22455"/>
                    <a:pt x="13740" y="22570"/>
                  </a:cubicBezTo>
                  <a:lnTo>
                    <a:pt x="13740" y="22570"/>
                  </a:lnTo>
                  <a:cubicBezTo>
                    <a:pt x="13909" y="22563"/>
                    <a:pt x="14048" y="22500"/>
                    <a:pt x="14134" y="22328"/>
                  </a:cubicBezTo>
                  <a:close/>
                  <a:moveTo>
                    <a:pt x="13740" y="22570"/>
                  </a:moveTo>
                  <a:lnTo>
                    <a:pt x="13740" y="22570"/>
                  </a:lnTo>
                  <a:cubicBezTo>
                    <a:pt x="13730" y="22570"/>
                    <a:pt x="13720" y="22570"/>
                    <a:pt x="13709" y="22570"/>
                  </a:cubicBezTo>
                  <a:cubicBezTo>
                    <a:pt x="13709" y="22574"/>
                    <a:pt x="13709" y="22578"/>
                    <a:pt x="13709" y="22582"/>
                  </a:cubicBezTo>
                  <a:lnTo>
                    <a:pt x="13709" y="22582"/>
                  </a:lnTo>
                  <a:cubicBezTo>
                    <a:pt x="13719" y="22578"/>
                    <a:pt x="13729" y="22574"/>
                    <a:pt x="13740" y="22570"/>
                  </a:cubicBezTo>
                  <a:cubicBezTo>
                    <a:pt x="13740" y="22570"/>
                    <a:pt x="13740" y="22570"/>
                    <a:pt x="13740" y="22570"/>
                  </a:cubicBezTo>
                  <a:close/>
                  <a:moveTo>
                    <a:pt x="14853" y="21533"/>
                  </a:moveTo>
                  <a:cubicBezTo>
                    <a:pt x="14950" y="21533"/>
                    <a:pt x="15046" y="21559"/>
                    <a:pt x="15168" y="21598"/>
                  </a:cubicBezTo>
                  <a:cubicBezTo>
                    <a:pt x="14838" y="21838"/>
                    <a:pt x="14448" y="21990"/>
                    <a:pt x="14175" y="22316"/>
                  </a:cubicBezTo>
                  <a:lnTo>
                    <a:pt x="14175" y="22316"/>
                  </a:lnTo>
                  <a:cubicBezTo>
                    <a:pt x="14491" y="22224"/>
                    <a:pt x="14753" y="22076"/>
                    <a:pt x="14986" y="21871"/>
                  </a:cubicBezTo>
                  <a:cubicBezTo>
                    <a:pt x="15176" y="21724"/>
                    <a:pt x="15351" y="21635"/>
                    <a:pt x="15542" y="21635"/>
                  </a:cubicBezTo>
                  <a:cubicBezTo>
                    <a:pt x="15627" y="21635"/>
                    <a:pt x="15714" y="21652"/>
                    <a:pt x="15807" y="21689"/>
                  </a:cubicBezTo>
                  <a:cubicBezTo>
                    <a:pt x="15746" y="21902"/>
                    <a:pt x="15594" y="22054"/>
                    <a:pt x="15412" y="22145"/>
                  </a:cubicBezTo>
                  <a:cubicBezTo>
                    <a:pt x="15077" y="22297"/>
                    <a:pt x="14773" y="22479"/>
                    <a:pt x="14530" y="22753"/>
                  </a:cubicBezTo>
                  <a:cubicBezTo>
                    <a:pt x="14463" y="22806"/>
                    <a:pt x="14315" y="22830"/>
                    <a:pt x="14159" y="22830"/>
                  </a:cubicBezTo>
                  <a:cubicBezTo>
                    <a:pt x="13959" y="22830"/>
                    <a:pt x="13747" y="22791"/>
                    <a:pt x="13679" y="22722"/>
                  </a:cubicBezTo>
                  <a:cubicBezTo>
                    <a:pt x="13650" y="22694"/>
                    <a:pt x="13702" y="22639"/>
                    <a:pt x="13709" y="22582"/>
                  </a:cubicBezTo>
                  <a:lnTo>
                    <a:pt x="13709" y="22582"/>
                  </a:lnTo>
                  <a:cubicBezTo>
                    <a:pt x="13594" y="22626"/>
                    <a:pt x="13479" y="22697"/>
                    <a:pt x="13365" y="22697"/>
                  </a:cubicBezTo>
                  <a:cubicBezTo>
                    <a:pt x="13307" y="22697"/>
                    <a:pt x="13250" y="22679"/>
                    <a:pt x="13193" y="22631"/>
                  </a:cubicBezTo>
                  <a:cubicBezTo>
                    <a:pt x="14261" y="21768"/>
                    <a:pt x="14564" y="21533"/>
                    <a:pt x="14853" y="21533"/>
                  </a:cubicBezTo>
                  <a:close/>
                  <a:moveTo>
                    <a:pt x="23983" y="21780"/>
                  </a:moveTo>
                  <a:lnTo>
                    <a:pt x="23983" y="21780"/>
                  </a:lnTo>
                  <a:cubicBezTo>
                    <a:pt x="23831" y="22418"/>
                    <a:pt x="23314" y="22783"/>
                    <a:pt x="22342" y="22844"/>
                  </a:cubicBezTo>
                  <a:cubicBezTo>
                    <a:pt x="22767" y="22601"/>
                    <a:pt x="23132" y="22388"/>
                    <a:pt x="23466" y="22175"/>
                  </a:cubicBezTo>
                  <a:cubicBezTo>
                    <a:pt x="23649" y="22084"/>
                    <a:pt x="23892" y="22023"/>
                    <a:pt x="23983" y="21780"/>
                  </a:cubicBezTo>
                  <a:close/>
                  <a:moveTo>
                    <a:pt x="4104" y="19622"/>
                  </a:moveTo>
                  <a:cubicBezTo>
                    <a:pt x="4408" y="19835"/>
                    <a:pt x="4621" y="20017"/>
                    <a:pt x="4621" y="20443"/>
                  </a:cubicBezTo>
                  <a:cubicBezTo>
                    <a:pt x="4682" y="21263"/>
                    <a:pt x="4712" y="22115"/>
                    <a:pt x="4986" y="22996"/>
                  </a:cubicBezTo>
                  <a:cubicBezTo>
                    <a:pt x="4348" y="22388"/>
                    <a:pt x="4013" y="21081"/>
                    <a:pt x="4104" y="19622"/>
                  </a:cubicBezTo>
                  <a:close/>
                  <a:moveTo>
                    <a:pt x="23475" y="21638"/>
                  </a:moveTo>
                  <a:cubicBezTo>
                    <a:pt x="23591" y="21638"/>
                    <a:pt x="23710" y="21648"/>
                    <a:pt x="23831" y="21659"/>
                  </a:cubicBezTo>
                  <a:cubicBezTo>
                    <a:pt x="23922" y="21689"/>
                    <a:pt x="23953" y="21750"/>
                    <a:pt x="23983" y="21780"/>
                  </a:cubicBezTo>
                  <a:cubicBezTo>
                    <a:pt x="23983" y="21780"/>
                    <a:pt x="23983" y="21780"/>
                    <a:pt x="23983" y="21780"/>
                  </a:cubicBezTo>
                  <a:lnTo>
                    <a:pt x="23983" y="21780"/>
                  </a:lnTo>
                  <a:cubicBezTo>
                    <a:pt x="23466" y="21871"/>
                    <a:pt x="23041" y="22175"/>
                    <a:pt x="22676" y="22510"/>
                  </a:cubicBezTo>
                  <a:cubicBezTo>
                    <a:pt x="22190" y="22935"/>
                    <a:pt x="21673" y="22996"/>
                    <a:pt x="21096" y="23087"/>
                  </a:cubicBezTo>
                  <a:cubicBezTo>
                    <a:pt x="21004" y="23087"/>
                    <a:pt x="20883" y="23118"/>
                    <a:pt x="20640" y="23118"/>
                  </a:cubicBezTo>
                  <a:cubicBezTo>
                    <a:pt x="21430" y="22662"/>
                    <a:pt x="22129" y="22267"/>
                    <a:pt x="22798" y="21841"/>
                  </a:cubicBezTo>
                  <a:cubicBezTo>
                    <a:pt x="23021" y="21679"/>
                    <a:pt x="23244" y="21638"/>
                    <a:pt x="23475" y="21638"/>
                  </a:cubicBezTo>
                  <a:close/>
                  <a:moveTo>
                    <a:pt x="22567" y="21607"/>
                  </a:moveTo>
                  <a:cubicBezTo>
                    <a:pt x="22639" y="21607"/>
                    <a:pt x="22706" y="21614"/>
                    <a:pt x="22767" y="21628"/>
                  </a:cubicBezTo>
                  <a:cubicBezTo>
                    <a:pt x="21734" y="22115"/>
                    <a:pt x="20974" y="22966"/>
                    <a:pt x="19819" y="23330"/>
                  </a:cubicBezTo>
                  <a:cubicBezTo>
                    <a:pt x="20266" y="22520"/>
                    <a:pt x="21741" y="21607"/>
                    <a:pt x="22567" y="21607"/>
                  </a:cubicBezTo>
                  <a:close/>
                  <a:moveTo>
                    <a:pt x="5655" y="20230"/>
                  </a:moveTo>
                  <a:lnTo>
                    <a:pt x="5655" y="20230"/>
                  </a:lnTo>
                  <a:cubicBezTo>
                    <a:pt x="6293" y="20443"/>
                    <a:pt x="6962" y="20625"/>
                    <a:pt x="7630" y="20716"/>
                  </a:cubicBezTo>
                  <a:cubicBezTo>
                    <a:pt x="7923" y="20758"/>
                    <a:pt x="8214" y="20775"/>
                    <a:pt x="8503" y="20775"/>
                  </a:cubicBezTo>
                  <a:cubicBezTo>
                    <a:pt x="9261" y="20775"/>
                    <a:pt x="10004" y="20661"/>
                    <a:pt x="10731" y="20595"/>
                  </a:cubicBezTo>
                  <a:cubicBezTo>
                    <a:pt x="10933" y="20575"/>
                    <a:pt x="11132" y="20565"/>
                    <a:pt x="11329" y="20565"/>
                  </a:cubicBezTo>
                  <a:cubicBezTo>
                    <a:pt x="12051" y="20565"/>
                    <a:pt x="12743" y="20697"/>
                    <a:pt x="13436" y="20960"/>
                  </a:cubicBezTo>
                  <a:cubicBezTo>
                    <a:pt x="13770" y="21111"/>
                    <a:pt x="13740" y="21233"/>
                    <a:pt x="13557" y="21476"/>
                  </a:cubicBezTo>
                  <a:cubicBezTo>
                    <a:pt x="13284" y="21780"/>
                    <a:pt x="13071" y="22115"/>
                    <a:pt x="12798" y="22449"/>
                  </a:cubicBezTo>
                  <a:cubicBezTo>
                    <a:pt x="12615" y="22662"/>
                    <a:pt x="12676" y="22814"/>
                    <a:pt x="12919" y="22874"/>
                  </a:cubicBezTo>
                  <a:cubicBezTo>
                    <a:pt x="13497" y="23026"/>
                    <a:pt x="14074" y="23148"/>
                    <a:pt x="14682" y="23148"/>
                  </a:cubicBezTo>
                  <a:cubicBezTo>
                    <a:pt x="14925" y="23148"/>
                    <a:pt x="15108" y="23026"/>
                    <a:pt x="15290" y="22814"/>
                  </a:cubicBezTo>
                  <a:cubicBezTo>
                    <a:pt x="16293" y="21628"/>
                    <a:pt x="16323" y="21659"/>
                    <a:pt x="17874" y="21567"/>
                  </a:cubicBezTo>
                  <a:cubicBezTo>
                    <a:pt x="18541" y="21523"/>
                    <a:pt x="19209" y="21495"/>
                    <a:pt x="19876" y="21495"/>
                  </a:cubicBezTo>
                  <a:cubicBezTo>
                    <a:pt x="20121" y="21495"/>
                    <a:pt x="20365" y="21498"/>
                    <a:pt x="20609" y="21507"/>
                  </a:cubicBezTo>
                  <a:cubicBezTo>
                    <a:pt x="20670" y="21507"/>
                    <a:pt x="20700" y="21507"/>
                    <a:pt x="20792" y="21537"/>
                  </a:cubicBezTo>
                  <a:cubicBezTo>
                    <a:pt x="20518" y="21963"/>
                    <a:pt x="20214" y="22267"/>
                    <a:pt x="19910" y="22601"/>
                  </a:cubicBezTo>
                  <a:cubicBezTo>
                    <a:pt x="19758" y="22753"/>
                    <a:pt x="19545" y="22905"/>
                    <a:pt x="19637" y="23178"/>
                  </a:cubicBezTo>
                  <a:cubicBezTo>
                    <a:pt x="19667" y="23270"/>
                    <a:pt x="19637" y="23300"/>
                    <a:pt x="19393" y="23300"/>
                  </a:cubicBezTo>
                  <a:cubicBezTo>
                    <a:pt x="18664" y="23391"/>
                    <a:pt x="17965" y="23452"/>
                    <a:pt x="17235" y="23513"/>
                  </a:cubicBezTo>
                  <a:cubicBezTo>
                    <a:pt x="16749" y="23553"/>
                    <a:pt x="16267" y="23573"/>
                    <a:pt x="15790" y="23573"/>
                  </a:cubicBezTo>
                  <a:cubicBezTo>
                    <a:pt x="12335" y="23573"/>
                    <a:pt x="9136" y="22525"/>
                    <a:pt x="6171" y="20656"/>
                  </a:cubicBezTo>
                  <a:cubicBezTo>
                    <a:pt x="5989" y="20534"/>
                    <a:pt x="5807" y="20382"/>
                    <a:pt x="5655" y="20230"/>
                  </a:cubicBezTo>
                  <a:close/>
                  <a:moveTo>
                    <a:pt x="33258" y="19829"/>
                  </a:moveTo>
                  <a:cubicBezTo>
                    <a:pt x="33348" y="19829"/>
                    <a:pt x="33392" y="19907"/>
                    <a:pt x="33436" y="20017"/>
                  </a:cubicBezTo>
                  <a:cubicBezTo>
                    <a:pt x="33679" y="20534"/>
                    <a:pt x="33740" y="21081"/>
                    <a:pt x="33801" y="21659"/>
                  </a:cubicBezTo>
                  <a:cubicBezTo>
                    <a:pt x="33801" y="21871"/>
                    <a:pt x="33649" y="21902"/>
                    <a:pt x="33527" y="21963"/>
                  </a:cubicBezTo>
                  <a:cubicBezTo>
                    <a:pt x="32616" y="22418"/>
                    <a:pt x="31673" y="22844"/>
                    <a:pt x="30761" y="23330"/>
                  </a:cubicBezTo>
                  <a:cubicBezTo>
                    <a:pt x="31886" y="23148"/>
                    <a:pt x="32798" y="22510"/>
                    <a:pt x="33771" y="22023"/>
                  </a:cubicBezTo>
                  <a:lnTo>
                    <a:pt x="33771" y="22023"/>
                  </a:lnTo>
                  <a:cubicBezTo>
                    <a:pt x="33892" y="22418"/>
                    <a:pt x="33771" y="22601"/>
                    <a:pt x="33467" y="22722"/>
                  </a:cubicBezTo>
                  <a:cubicBezTo>
                    <a:pt x="32251" y="23330"/>
                    <a:pt x="31035" y="23908"/>
                    <a:pt x="29667" y="24151"/>
                  </a:cubicBezTo>
                  <a:cubicBezTo>
                    <a:pt x="29790" y="24159"/>
                    <a:pt x="29906" y="24164"/>
                    <a:pt x="30019" y="24164"/>
                  </a:cubicBezTo>
                  <a:cubicBezTo>
                    <a:pt x="30798" y="24164"/>
                    <a:pt x="31461" y="23936"/>
                    <a:pt x="33771" y="22874"/>
                  </a:cubicBezTo>
                  <a:lnTo>
                    <a:pt x="33771" y="22874"/>
                  </a:lnTo>
                  <a:cubicBezTo>
                    <a:pt x="33892" y="23118"/>
                    <a:pt x="33710" y="23178"/>
                    <a:pt x="33558" y="23239"/>
                  </a:cubicBezTo>
                  <a:cubicBezTo>
                    <a:pt x="31673" y="24090"/>
                    <a:pt x="29789" y="25002"/>
                    <a:pt x="27752" y="25519"/>
                  </a:cubicBezTo>
                  <a:cubicBezTo>
                    <a:pt x="29910" y="25306"/>
                    <a:pt x="31856" y="24394"/>
                    <a:pt x="33771" y="23452"/>
                  </a:cubicBezTo>
                  <a:lnTo>
                    <a:pt x="33771" y="23452"/>
                  </a:lnTo>
                  <a:cubicBezTo>
                    <a:pt x="33923" y="23847"/>
                    <a:pt x="33862" y="24029"/>
                    <a:pt x="33436" y="24181"/>
                  </a:cubicBezTo>
                  <a:cubicBezTo>
                    <a:pt x="31369" y="24972"/>
                    <a:pt x="29363" y="25853"/>
                    <a:pt x="27175" y="26340"/>
                  </a:cubicBezTo>
                  <a:cubicBezTo>
                    <a:pt x="26628" y="26461"/>
                    <a:pt x="26050" y="26583"/>
                    <a:pt x="25533" y="26674"/>
                  </a:cubicBezTo>
                  <a:cubicBezTo>
                    <a:pt x="25638" y="26685"/>
                    <a:pt x="25755" y="26690"/>
                    <a:pt x="25884" y="26690"/>
                  </a:cubicBezTo>
                  <a:cubicBezTo>
                    <a:pt x="26838" y="26690"/>
                    <a:pt x="28399" y="26400"/>
                    <a:pt x="29819" y="25944"/>
                  </a:cubicBezTo>
                  <a:cubicBezTo>
                    <a:pt x="31248" y="25488"/>
                    <a:pt x="32555" y="24850"/>
                    <a:pt x="33892" y="24212"/>
                  </a:cubicBezTo>
                  <a:lnTo>
                    <a:pt x="33892" y="24212"/>
                  </a:lnTo>
                  <a:cubicBezTo>
                    <a:pt x="34105" y="24577"/>
                    <a:pt x="34105" y="24577"/>
                    <a:pt x="33771" y="24729"/>
                  </a:cubicBezTo>
                  <a:cubicBezTo>
                    <a:pt x="30609" y="26279"/>
                    <a:pt x="27266" y="27221"/>
                    <a:pt x="23770" y="27555"/>
                  </a:cubicBezTo>
                  <a:cubicBezTo>
                    <a:pt x="22443" y="27657"/>
                    <a:pt x="21116" y="27740"/>
                    <a:pt x="19794" y="27740"/>
                  </a:cubicBezTo>
                  <a:cubicBezTo>
                    <a:pt x="18755" y="27740"/>
                    <a:pt x="17718" y="27689"/>
                    <a:pt x="16688" y="27555"/>
                  </a:cubicBezTo>
                  <a:cubicBezTo>
                    <a:pt x="14530" y="27282"/>
                    <a:pt x="12463" y="26674"/>
                    <a:pt x="10457" y="25823"/>
                  </a:cubicBezTo>
                  <a:cubicBezTo>
                    <a:pt x="8755" y="25093"/>
                    <a:pt x="7053" y="24425"/>
                    <a:pt x="5533" y="23361"/>
                  </a:cubicBezTo>
                  <a:cubicBezTo>
                    <a:pt x="5320" y="23209"/>
                    <a:pt x="5199" y="23057"/>
                    <a:pt x="5138" y="22783"/>
                  </a:cubicBezTo>
                  <a:cubicBezTo>
                    <a:pt x="4986" y="21932"/>
                    <a:pt x="4834" y="21081"/>
                    <a:pt x="4743" y="20200"/>
                  </a:cubicBezTo>
                  <a:lnTo>
                    <a:pt x="4743" y="20200"/>
                  </a:lnTo>
                  <a:cubicBezTo>
                    <a:pt x="5229" y="20443"/>
                    <a:pt x="5442" y="20747"/>
                    <a:pt x="5442" y="21263"/>
                  </a:cubicBezTo>
                  <a:cubicBezTo>
                    <a:pt x="5472" y="21963"/>
                    <a:pt x="5594" y="22662"/>
                    <a:pt x="5958" y="23300"/>
                  </a:cubicBezTo>
                  <a:cubicBezTo>
                    <a:pt x="5807" y="22479"/>
                    <a:pt x="5655" y="21659"/>
                    <a:pt x="5503" y="20838"/>
                  </a:cubicBezTo>
                  <a:lnTo>
                    <a:pt x="5503" y="20838"/>
                  </a:lnTo>
                  <a:cubicBezTo>
                    <a:pt x="6019" y="20960"/>
                    <a:pt x="6171" y="21294"/>
                    <a:pt x="6202" y="21750"/>
                  </a:cubicBezTo>
                  <a:cubicBezTo>
                    <a:pt x="6232" y="22236"/>
                    <a:pt x="6354" y="22753"/>
                    <a:pt x="6566" y="23209"/>
                  </a:cubicBezTo>
                  <a:cubicBezTo>
                    <a:pt x="6627" y="23330"/>
                    <a:pt x="6688" y="23482"/>
                    <a:pt x="6901" y="23604"/>
                  </a:cubicBezTo>
                  <a:cubicBezTo>
                    <a:pt x="6658" y="22814"/>
                    <a:pt x="6384" y="22084"/>
                    <a:pt x="6293" y="21324"/>
                  </a:cubicBezTo>
                  <a:lnTo>
                    <a:pt x="6293" y="21324"/>
                  </a:lnTo>
                  <a:cubicBezTo>
                    <a:pt x="6718" y="21446"/>
                    <a:pt x="6901" y="21659"/>
                    <a:pt x="6962" y="22115"/>
                  </a:cubicBezTo>
                  <a:cubicBezTo>
                    <a:pt x="7053" y="22753"/>
                    <a:pt x="7266" y="23391"/>
                    <a:pt x="7630" y="23938"/>
                  </a:cubicBezTo>
                  <a:cubicBezTo>
                    <a:pt x="7448" y="23239"/>
                    <a:pt x="7266" y="22510"/>
                    <a:pt x="7083" y="21719"/>
                  </a:cubicBezTo>
                  <a:lnTo>
                    <a:pt x="7083" y="21719"/>
                  </a:lnTo>
                  <a:cubicBezTo>
                    <a:pt x="7478" y="21871"/>
                    <a:pt x="7752" y="22023"/>
                    <a:pt x="7843" y="22479"/>
                  </a:cubicBezTo>
                  <a:cubicBezTo>
                    <a:pt x="7934" y="22996"/>
                    <a:pt x="8117" y="23543"/>
                    <a:pt x="8512" y="24060"/>
                  </a:cubicBezTo>
                  <a:cubicBezTo>
                    <a:pt x="8390" y="23330"/>
                    <a:pt x="8056" y="22783"/>
                    <a:pt x="7843" y="22115"/>
                  </a:cubicBezTo>
                  <a:lnTo>
                    <a:pt x="7843" y="22115"/>
                  </a:lnTo>
                  <a:cubicBezTo>
                    <a:pt x="8208" y="22267"/>
                    <a:pt x="8481" y="22418"/>
                    <a:pt x="8785" y="22540"/>
                  </a:cubicBezTo>
                  <a:cubicBezTo>
                    <a:pt x="11052" y="23564"/>
                    <a:pt x="13397" y="23982"/>
                    <a:pt x="15804" y="23982"/>
                  </a:cubicBezTo>
                  <a:cubicBezTo>
                    <a:pt x="16399" y="23982"/>
                    <a:pt x="16998" y="23956"/>
                    <a:pt x="17600" y="23908"/>
                  </a:cubicBezTo>
                  <a:cubicBezTo>
                    <a:pt x="20974" y="23634"/>
                    <a:pt x="24226" y="22935"/>
                    <a:pt x="27448" y="21963"/>
                  </a:cubicBezTo>
                  <a:cubicBezTo>
                    <a:pt x="28786" y="21537"/>
                    <a:pt x="30093" y="20990"/>
                    <a:pt x="31430" y="20504"/>
                  </a:cubicBezTo>
                  <a:cubicBezTo>
                    <a:pt x="32008" y="20291"/>
                    <a:pt x="32585" y="20169"/>
                    <a:pt x="33132" y="19865"/>
                  </a:cubicBezTo>
                  <a:cubicBezTo>
                    <a:pt x="33182" y="19840"/>
                    <a:pt x="33223" y="19829"/>
                    <a:pt x="33258" y="19829"/>
                  </a:cubicBezTo>
                  <a:close/>
                  <a:moveTo>
                    <a:pt x="22230" y="0"/>
                  </a:moveTo>
                  <a:cubicBezTo>
                    <a:pt x="21720" y="0"/>
                    <a:pt x="21210" y="29"/>
                    <a:pt x="20700" y="108"/>
                  </a:cubicBezTo>
                  <a:cubicBezTo>
                    <a:pt x="17114" y="594"/>
                    <a:pt x="13588" y="1415"/>
                    <a:pt x="10305" y="2996"/>
                  </a:cubicBezTo>
                  <a:cubicBezTo>
                    <a:pt x="7326" y="4424"/>
                    <a:pt x="4712" y="6339"/>
                    <a:pt x="2463" y="8740"/>
                  </a:cubicBezTo>
                  <a:cubicBezTo>
                    <a:pt x="639" y="10686"/>
                    <a:pt x="1" y="13026"/>
                    <a:pt x="214" y="15610"/>
                  </a:cubicBezTo>
                  <a:cubicBezTo>
                    <a:pt x="244" y="15914"/>
                    <a:pt x="335" y="16157"/>
                    <a:pt x="457" y="16431"/>
                  </a:cubicBezTo>
                  <a:cubicBezTo>
                    <a:pt x="1460" y="18953"/>
                    <a:pt x="2949" y="21172"/>
                    <a:pt x="4621" y="23300"/>
                  </a:cubicBezTo>
                  <a:cubicBezTo>
                    <a:pt x="4773" y="23482"/>
                    <a:pt x="4955" y="23634"/>
                    <a:pt x="5168" y="23756"/>
                  </a:cubicBezTo>
                  <a:cubicBezTo>
                    <a:pt x="7144" y="25124"/>
                    <a:pt x="9332" y="25975"/>
                    <a:pt x="11582" y="26795"/>
                  </a:cubicBezTo>
                  <a:cubicBezTo>
                    <a:pt x="13345" y="27495"/>
                    <a:pt x="15199" y="27981"/>
                    <a:pt x="17083" y="28133"/>
                  </a:cubicBezTo>
                  <a:cubicBezTo>
                    <a:pt x="18068" y="28214"/>
                    <a:pt x="19049" y="28255"/>
                    <a:pt x="20027" y="28255"/>
                  </a:cubicBezTo>
                  <a:cubicBezTo>
                    <a:pt x="22341" y="28255"/>
                    <a:pt x="24636" y="28025"/>
                    <a:pt x="26901" y="27555"/>
                  </a:cubicBezTo>
                  <a:cubicBezTo>
                    <a:pt x="29454" y="27039"/>
                    <a:pt x="31886" y="26279"/>
                    <a:pt x="34105" y="24881"/>
                  </a:cubicBezTo>
                  <a:cubicBezTo>
                    <a:pt x="34318" y="24729"/>
                    <a:pt x="34530" y="24577"/>
                    <a:pt x="34409" y="24273"/>
                  </a:cubicBezTo>
                  <a:cubicBezTo>
                    <a:pt x="34166" y="23543"/>
                    <a:pt x="34257" y="22783"/>
                    <a:pt x="34227" y="22054"/>
                  </a:cubicBezTo>
                  <a:cubicBezTo>
                    <a:pt x="34227" y="21294"/>
                    <a:pt x="34135" y="20534"/>
                    <a:pt x="33831" y="19835"/>
                  </a:cubicBezTo>
                  <a:cubicBezTo>
                    <a:pt x="33740" y="19652"/>
                    <a:pt x="33679" y="19470"/>
                    <a:pt x="33497" y="19409"/>
                  </a:cubicBezTo>
                  <a:cubicBezTo>
                    <a:pt x="32737" y="19136"/>
                    <a:pt x="32129" y="18619"/>
                    <a:pt x="31430" y="18254"/>
                  </a:cubicBezTo>
                  <a:cubicBezTo>
                    <a:pt x="30974" y="18011"/>
                    <a:pt x="30579" y="17646"/>
                    <a:pt x="30123" y="17251"/>
                  </a:cubicBezTo>
                  <a:lnTo>
                    <a:pt x="30336" y="17251"/>
                  </a:lnTo>
                  <a:cubicBezTo>
                    <a:pt x="32889" y="18102"/>
                    <a:pt x="35473" y="18832"/>
                    <a:pt x="38056" y="19501"/>
                  </a:cubicBezTo>
                  <a:cubicBezTo>
                    <a:pt x="39363" y="19865"/>
                    <a:pt x="40610" y="20321"/>
                    <a:pt x="41795" y="21051"/>
                  </a:cubicBezTo>
                  <a:cubicBezTo>
                    <a:pt x="42069" y="21233"/>
                    <a:pt x="42403" y="21355"/>
                    <a:pt x="42737" y="21507"/>
                  </a:cubicBezTo>
                  <a:cubicBezTo>
                    <a:pt x="42794" y="21541"/>
                    <a:pt x="42851" y="21558"/>
                    <a:pt x="42907" y="21558"/>
                  </a:cubicBezTo>
                  <a:cubicBezTo>
                    <a:pt x="42999" y="21558"/>
                    <a:pt x="43087" y="21510"/>
                    <a:pt x="43163" y="21415"/>
                  </a:cubicBezTo>
                  <a:cubicBezTo>
                    <a:pt x="43953" y="20473"/>
                    <a:pt x="44865" y="19652"/>
                    <a:pt x="45655" y="18710"/>
                  </a:cubicBezTo>
                  <a:cubicBezTo>
                    <a:pt x="47449" y="16522"/>
                    <a:pt x="48512" y="13969"/>
                    <a:pt x="48908" y="11142"/>
                  </a:cubicBezTo>
                  <a:cubicBezTo>
                    <a:pt x="49060" y="10139"/>
                    <a:pt x="49090" y="9166"/>
                    <a:pt x="48452" y="8285"/>
                  </a:cubicBezTo>
                  <a:cubicBezTo>
                    <a:pt x="48117" y="7829"/>
                    <a:pt x="47722" y="7433"/>
                    <a:pt x="47327" y="7099"/>
                  </a:cubicBezTo>
                  <a:cubicBezTo>
                    <a:pt x="45807" y="5823"/>
                    <a:pt x="44166" y="4850"/>
                    <a:pt x="42251" y="4303"/>
                  </a:cubicBezTo>
                  <a:cubicBezTo>
                    <a:pt x="41491" y="4090"/>
                    <a:pt x="40762" y="3786"/>
                    <a:pt x="40032" y="3452"/>
                  </a:cubicBezTo>
                  <a:cubicBezTo>
                    <a:pt x="38391" y="2661"/>
                    <a:pt x="36719" y="1871"/>
                    <a:pt x="34986" y="1324"/>
                  </a:cubicBezTo>
                  <a:cubicBezTo>
                    <a:pt x="33467" y="868"/>
                    <a:pt x="31947" y="442"/>
                    <a:pt x="30366" y="382"/>
                  </a:cubicBezTo>
                  <a:cubicBezTo>
                    <a:pt x="28512" y="321"/>
                    <a:pt x="26658" y="230"/>
                    <a:pt x="24804" y="139"/>
                  </a:cubicBezTo>
                  <a:cubicBezTo>
                    <a:pt x="23946" y="81"/>
                    <a:pt x="23088" y="0"/>
                    <a:pt x="222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7"/>
            <p:cNvSpPr/>
            <p:nvPr/>
          </p:nvSpPr>
          <p:spPr>
            <a:xfrm>
              <a:off x="6592325" y="2281475"/>
              <a:ext cx="98825" cy="80575"/>
            </a:xfrm>
            <a:custGeom>
              <a:rect b="b" l="l" r="r" t="t"/>
              <a:pathLst>
                <a:path extrusionOk="0" h="3223" w="3953">
                  <a:moveTo>
                    <a:pt x="3952" y="1"/>
                  </a:moveTo>
                  <a:cubicBezTo>
                    <a:pt x="3071" y="335"/>
                    <a:pt x="700" y="2250"/>
                    <a:pt x="1" y="3223"/>
                  </a:cubicBezTo>
                  <a:cubicBezTo>
                    <a:pt x="1369" y="2189"/>
                    <a:pt x="2645" y="1156"/>
                    <a:pt x="39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7"/>
            <p:cNvSpPr/>
            <p:nvPr/>
          </p:nvSpPr>
          <p:spPr>
            <a:xfrm>
              <a:off x="6576375" y="2267800"/>
              <a:ext cx="102600" cy="77525"/>
            </a:xfrm>
            <a:custGeom>
              <a:rect b="b" l="l" r="r" t="t"/>
              <a:pathLst>
                <a:path extrusionOk="0" h="3101" w="4104">
                  <a:moveTo>
                    <a:pt x="4104" y="1"/>
                  </a:moveTo>
                  <a:lnTo>
                    <a:pt x="4104" y="1"/>
                  </a:lnTo>
                  <a:cubicBezTo>
                    <a:pt x="3922" y="31"/>
                    <a:pt x="3770" y="153"/>
                    <a:pt x="3618" y="244"/>
                  </a:cubicBezTo>
                  <a:cubicBezTo>
                    <a:pt x="2493" y="912"/>
                    <a:pt x="1460" y="1703"/>
                    <a:pt x="487" y="2584"/>
                  </a:cubicBezTo>
                  <a:cubicBezTo>
                    <a:pt x="305" y="2736"/>
                    <a:pt x="92" y="2858"/>
                    <a:pt x="1" y="3101"/>
                  </a:cubicBezTo>
                  <a:cubicBezTo>
                    <a:pt x="457" y="2797"/>
                    <a:pt x="912" y="2463"/>
                    <a:pt x="1368" y="2098"/>
                  </a:cubicBezTo>
                  <a:cubicBezTo>
                    <a:pt x="2280" y="1399"/>
                    <a:pt x="3253" y="791"/>
                    <a:pt x="41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7"/>
            <p:cNvSpPr/>
            <p:nvPr/>
          </p:nvSpPr>
          <p:spPr>
            <a:xfrm>
              <a:off x="6848425" y="2333900"/>
              <a:ext cx="69925" cy="40300"/>
            </a:xfrm>
            <a:custGeom>
              <a:rect b="b" l="l" r="r" t="t"/>
              <a:pathLst>
                <a:path extrusionOk="0" h="1612" w="2797">
                  <a:moveTo>
                    <a:pt x="2797" y="1"/>
                  </a:moveTo>
                  <a:cubicBezTo>
                    <a:pt x="1733" y="275"/>
                    <a:pt x="912" y="1004"/>
                    <a:pt x="0" y="1612"/>
                  </a:cubicBezTo>
                  <a:cubicBezTo>
                    <a:pt x="973" y="1156"/>
                    <a:pt x="1946" y="700"/>
                    <a:pt x="27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7"/>
            <p:cNvSpPr/>
            <p:nvPr/>
          </p:nvSpPr>
          <p:spPr>
            <a:xfrm>
              <a:off x="6483675" y="2118100"/>
              <a:ext cx="84375" cy="47150"/>
            </a:xfrm>
            <a:custGeom>
              <a:rect b="b" l="l" r="r" t="t"/>
              <a:pathLst>
                <a:path extrusionOk="0" h="1886" w="3375">
                  <a:moveTo>
                    <a:pt x="3374" y="1"/>
                  </a:moveTo>
                  <a:lnTo>
                    <a:pt x="3374" y="1"/>
                  </a:lnTo>
                  <a:cubicBezTo>
                    <a:pt x="3009" y="61"/>
                    <a:pt x="2645" y="213"/>
                    <a:pt x="2310" y="396"/>
                  </a:cubicBezTo>
                  <a:cubicBezTo>
                    <a:pt x="1490" y="821"/>
                    <a:pt x="669" y="1247"/>
                    <a:pt x="0" y="1885"/>
                  </a:cubicBezTo>
                  <a:cubicBezTo>
                    <a:pt x="1186" y="1338"/>
                    <a:pt x="2250" y="609"/>
                    <a:pt x="33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17"/>
          <p:cNvGrpSpPr/>
          <p:nvPr/>
        </p:nvGrpSpPr>
        <p:grpSpPr>
          <a:xfrm rot="-1382023">
            <a:off x="7822885" y="4169487"/>
            <a:ext cx="926834" cy="620046"/>
            <a:chOff x="749525" y="4020150"/>
            <a:chExt cx="1091975" cy="730525"/>
          </a:xfrm>
        </p:grpSpPr>
        <p:sp>
          <p:nvSpPr>
            <p:cNvPr id="299" name="Google Shape;299;p17"/>
            <p:cNvSpPr/>
            <p:nvPr/>
          </p:nvSpPr>
          <p:spPr>
            <a:xfrm>
              <a:off x="749525" y="4020150"/>
              <a:ext cx="1091975" cy="730525"/>
            </a:xfrm>
            <a:custGeom>
              <a:rect b="b" l="l" r="r" t="t"/>
              <a:pathLst>
                <a:path extrusionOk="0" h="29221" w="43679">
                  <a:moveTo>
                    <a:pt x="31794" y="2947"/>
                  </a:moveTo>
                  <a:cubicBezTo>
                    <a:pt x="31855" y="3129"/>
                    <a:pt x="31885" y="3251"/>
                    <a:pt x="31916" y="3403"/>
                  </a:cubicBezTo>
                  <a:cubicBezTo>
                    <a:pt x="32129" y="4133"/>
                    <a:pt x="31977" y="4315"/>
                    <a:pt x="31217" y="4406"/>
                  </a:cubicBezTo>
                  <a:cubicBezTo>
                    <a:pt x="31135" y="4414"/>
                    <a:pt x="31055" y="4417"/>
                    <a:pt x="30975" y="4417"/>
                  </a:cubicBezTo>
                  <a:cubicBezTo>
                    <a:pt x="30399" y="4417"/>
                    <a:pt x="29859" y="4243"/>
                    <a:pt x="29271" y="4163"/>
                  </a:cubicBezTo>
                  <a:cubicBezTo>
                    <a:pt x="30122" y="3707"/>
                    <a:pt x="31004" y="3464"/>
                    <a:pt x="31794" y="2947"/>
                  </a:cubicBezTo>
                  <a:close/>
                  <a:moveTo>
                    <a:pt x="26167" y="6090"/>
                  </a:moveTo>
                  <a:cubicBezTo>
                    <a:pt x="26195" y="6090"/>
                    <a:pt x="26226" y="6103"/>
                    <a:pt x="26262" y="6139"/>
                  </a:cubicBezTo>
                  <a:cubicBezTo>
                    <a:pt x="26597" y="6534"/>
                    <a:pt x="26353" y="7263"/>
                    <a:pt x="25837" y="7385"/>
                  </a:cubicBezTo>
                  <a:cubicBezTo>
                    <a:pt x="25704" y="7410"/>
                    <a:pt x="25575" y="7421"/>
                    <a:pt x="25446" y="7421"/>
                  </a:cubicBezTo>
                  <a:cubicBezTo>
                    <a:pt x="24955" y="7421"/>
                    <a:pt x="24482" y="7262"/>
                    <a:pt x="23952" y="7142"/>
                  </a:cubicBezTo>
                  <a:cubicBezTo>
                    <a:pt x="24712" y="6838"/>
                    <a:pt x="25381" y="6503"/>
                    <a:pt x="26049" y="6139"/>
                  </a:cubicBezTo>
                  <a:cubicBezTo>
                    <a:pt x="26086" y="6120"/>
                    <a:pt x="26123" y="6090"/>
                    <a:pt x="26167" y="6090"/>
                  </a:cubicBezTo>
                  <a:close/>
                  <a:moveTo>
                    <a:pt x="20426" y="9209"/>
                  </a:moveTo>
                  <a:cubicBezTo>
                    <a:pt x="20487" y="9543"/>
                    <a:pt x="20548" y="9817"/>
                    <a:pt x="20639" y="10090"/>
                  </a:cubicBezTo>
                  <a:cubicBezTo>
                    <a:pt x="20721" y="10336"/>
                    <a:pt x="20680" y="10459"/>
                    <a:pt x="20427" y="10459"/>
                  </a:cubicBezTo>
                  <a:cubicBezTo>
                    <a:pt x="20399" y="10459"/>
                    <a:pt x="20368" y="10458"/>
                    <a:pt x="20335" y="10455"/>
                  </a:cubicBezTo>
                  <a:cubicBezTo>
                    <a:pt x="19758" y="10424"/>
                    <a:pt x="19150" y="10364"/>
                    <a:pt x="18481" y="10181"/>
                  </a:cubicBezTo>
                  <a:cubicBezTo>
                    <a:pt x="19180" y="9908"/>
                    <a:pt x="19818" y="9573"/>
                    <a:pt x="20426" y="9209"/>
                  </a:cubicBezTo>
                  <a:close/>
                  <a:moveTo>
                    <a:pt x="14438" y="12370"/>
                  </a:moveTo>
                  <a:cubicBezTo>
                    <a:pt x="14469" y="12613"/>
                    <a:pt x="14499" y="12795"/>
                    <a:pt x="14499" y="12978"/>
                  </a:cubicBezTo>
                  <a:cubicBezTo>
                    <a:pt x="14590" y="13616"/>
                    <a:pt x="14286" y="13981"/>
                    <a:pt x="13618" y="14011"/>
                  </a:cubicBezTo>
                  <a:cubicBezTo>
                    <a:pt x="12888" y="14011"/>
                    <a:pt x="12159" y="13829"/>
                    <a:pt x="11429" y="13707"/>
                  </a:cubicBezTo>
                  <a:cubicBezTo>
                    <a:pt x="12432" y="13312"/>
                    <a:pt x="13466" y="12947"/>
                    <a:pt x="14438" y="12370"/>
                  </a:cubicBezTo>
                  <a:close/>
                  <a:moveTo>
                    <a:pt x="36931" y="880"/>
                  </a:moveTo>
                  <a:cubicBezTo>
                    <a:pt x="37144" y="880"/>
                    <a:pt x="37357" y="880"/>
                    <a:pt x="37569" y="941"/>
                  </a:cubicBezTo>
                  <a:cubicBezTo>
                    <a:pt x="38846" y="1367"/>
                    <a:pt x="39241" y="2187"/>
                    <a:pt x="38937" y="3646"/>
                  </a:cubicBezTo>
                  <a:cubicBezTo>
                    <a:pt x="38876" y="3981"/>
                    <a:pt x="38724" y="4102"/>
                    <a:pt x="38390" y="4163"/>
                  </a:cubicBezTo>
                  <a:cubicBezTo>
                    <a:pt x="37417" y="4345"/>
                    <a:pt x="36566" y="4832"/>
                    <a:pt x="35715" y="5318"/>
                  </a:cubicBezTo>
                  <a:cubicBezTo>
                    <a:pt x="33071" y="6838"/>
                    <a:pt x="30518" y="8509"/>
                    <a:pt x="27904" y="10060"/>
                  </a:cubicBezTo>
                  <a:cubicBezTo>
                    <a:pt x="26688" y="10759"/>
                    <a:pt x="25411" y="11306"/>
                    <a:pt x="24165" y="11914"/>
                  </a:cubicBezTo>
                  <a:cubicBezTo>
                    <a:pt x="22068" y="13008"/>
                    <a:pt x="20001" y="14133"/>
                    <a:pt x="17751" y="14832"/>
                  </a:cubicBezTo>
                  <a:cubicBezTo>
                    <a:pt x="17630" y="14893"/>
                    <a:pt x="17508" y="14923"/>
                    <a:pt x="17295" y="15014"/>
                  </a:cubicBezTo>
                  <a:cubicBezTo>
                    <a:pt x="17508" y="14345"/>
                    <a:pt x="17174" y="13829"/>
                    <a:pt x="16961" y="13282"/>
                  </a:cubicBezTo>
                  <a:cubicBezTo>
                    <a:pt x="16870" y="13038"/>
                    <a:pt x="16840" y="12795"/>
                    <a:pt x="17022" y="12613"/>
                  </a:cubicBezTo>
                  <a:cubicBezTo>
                    <a:pt x="17074" y="12561"/>
                    <a:pt x="17137" y="12541"/>
                    <a:pt x="17203" y="12541"/>
                  </a:cubicBezTo>
                  <a:cubicBezTo>
                    <a:pt x="17330" y="12541"/>
                    <a:pt x="17469" y="12614"/>
                    <a:pt x="17569" y="12674"/>
                  </a:cubicBezTo>
                  <a:cubicBezTo>
                    <a:pt x="18318" y="13075"/>
                    <a:pt x="19091" y="13359"/>
                    <a:pt x="19949" y="13359"/>
                  </a:cubicBezTo>
                  <a:cubicBezTo>
                    <a:pt x="20066" y="13359"/>
                    <a:pt x="20184" y="13353"/>
                    <a:pt x="20305" y="13342"/>
                  </a:cubicBezTo>
                  <a:cubicBezTo>
                    <a:pt x="20943" y="13282"/>
                    <a:pt x="21581" y="13130"/>
                    <a:pt x="22159" y="12826"/>
                  </a:cubicBezTo>
                  <a:cubicBezTo>
                    <a:pt x="23131" y="12279"/>
                    <a:pt x="23435" y="11488"/>
                    <a:pt x="23071" y="10424"/>
                  </a:cubicBezTo>
                  <a:cubicBezTo>
                    <a:pt x="22919" y="9968"/>
                    <a:pt x="22706" y="9513"/>
                    <a:pt x="22645" y="8996"/>
                  </a:cubicBezTo>
                  <a:cubicBezTo>
                    <a:pt x="22619" y="8764"/>
                    <a:pt x="22659" y="8685"/>
                    <a:pt x="22858" y="8685"/>
                  </a:cubicBezTo>
                  <a:cubicBezTo>
                    <a:pt x="22893" y="8685"/>
                    <a:pt x="22933" y="8687"/>
                    <a:pt x="22979" y="8692"/>
                  </a:cubicBezTo>
                  <a:cubicBezTo>
                    <a:pt x="23618" y="8783"/>
                    <a:pt x="24195" y="9117"/>
                    <a:pt x="24773" y="9391"/>
                  </a:cubicBezTo>
                  <a:cubicBezTo>
                    <a:pt x="25282" y="9637"/>
                    <a:pt x="25799" y="9777"/>
                    <a:pt x="26321" y="9777"/>
                  </a:cubicBezTo>
                  <a:cubicBezTo>
                    <a:pt x="26765" y="9777"/>
                    <a:pt x="27213" y="9675"/>
                    <a:pt x="27660" y="9452"/>
                  </a:cubicBezTo>
                  <a:cubicBezTo>
                    <a:pt x="28299" y="9117"/>
                    <a:pt x="28633" y="8601"/>
                    <a:pt x="28876" y="7993"/>
                  </a:cubicBezTo>
                  <a:cubicBezTo>
                    <a:pt x="28998" y="7628"/>
                    <a:pt x="28907" y="7294"/>
                    <a:pt x="28633" y="7020"/>
                  </a:cubicBezTo>
                  <a:cubicBezTo>
                    <a:pt x="28511" y="6929"/>
                    <a:pt x="28420" y="6807"/>
                    <a:pt x="28299" y="6716"/>
                  </a:cubicBezTo>
                  <a:cubicBezTo>
                    <a:pt x="28086" y="6503"/>
                    <a:pt x="28025" y="6260"/>
                    <a:pt x="28147" y="5987"/>
                  </a:cubicBezTo>
                  <a:cubicBezTo>
                    <a:pt x="28245" y="5740"/>
                    <a:pt x="28424" y="5673"/>
                    <a:pt x="28635" y="5673"/>
                  </a:cubicBezTo>
                  <a:cubicBezTo>
                    <a:pt x="28683" y="5673"/>
                    <a:pt x="28734" y="5677"/>
                    <a:pt x="28785" y="5683"/>
                  </a:cubicBezTo>
                  <a:cubicBezTo>
                    <a:pt x="29636" y="5774"/>
                    <a:pt x="30487" y="5987"/>
                    <a:pt x="31277" y="6382"/>
                  </a:cubicBezTo>
                  <a:cubicBezTo>
                    <a:pt x="31595" y="6549"/>
                    <a:pt x="31912" y="6642"/>
                    <a:pt x="32235" y="6642"/>
                  </a:cubicBezTo>
                  <a:cubicBezTo>
                    <a:pt x="32499" y="6642"/>
                    <a:pt x="32767" y="6580"/>
                    <a:pt x="33040" y="6443"/>
                  </a:cubicBezTo>
                  <a:cubicBezTo>
                    <a:pt x="33709" y="6139"/>
                    <a:pt x="33952" y="5683"/>
                    <a:pt x="33831" y="4953"/>
                  </a:cubicBezTo>
                  <a:cubicBezTo>
                    <a:pt x="33831" y="4801"/>
                    <a:pt x="33770" y="4680"/>
                    <a:pt x="33770" y="4558"/>
                  </a:cubicBezTo>
                  <a:cubicBezTo>
                    <a:pt x="33728" y="4037"/>
                    <a:pt x="33758" y="3830"/>
                    <a:pt x="34006" y="3830"/>
                  </a:cubicBezTo>
                  <a:cubicBezTo>
                    <a:pt x="34120" y="3830"/>
                    <a:pt x="34280" y="3874"/>
                    <a:pt x="34499" y="3950"/>
                  </a:cubicBezTo>
                  <a:cubicBezTo>
                    <a:pt x="34813" y="4049"/>
                    <a:pt x="35105" y="4099"/>
                    <a:pt x="35377" y="4099"/>
                  </a:cubicBezTo>
                  <a:cubicBezTo>
                    <a:pt x="36108" y="4099"/>
                    <a:pt x="36684" y="3739"/>
                    <a:pt x="37083" y="3008"/>
                  </a:cubicBezTo>
                  <a:cubicBezTo>
                    <a:pt x="37326" y="2582"/>
                    <a:pt x="37235" y="2066"/>
                    <a:pt x="36779" y="1701"/>
                  </a:cubicBezTo>
                  <a:cubicBezTo>
                    <a:pt x="36639" y="1589"/>
                    <a:pt x="36454" y="1529"/>
                    <a:pt x="36269" y="1529"/>
                  </a:cubicBezTo>
                  <a:cubicBezTo>
                    <a:pt x="36051" y="1529"/>
                    <a:pt x="35833" y="1612"/>
                    <a:pt x="35685" y="1792"/>
                  </a:cubicBezTo>
                  <a:cubicBezTo>
                    <a:pt x="35366" y="2175"/>
                    <a:pt x="35030" y="2340"/>
                    <a:pt x="34672" y="2340"/>
                  </a:cubicBezTo>
                  <a:cubicBezTo>
                    <a:pt x="34349" y="2340"/>
                    <a:pt x="34009" y="2205"/>
                    <a:pt x="33648" y="1974"/>
                  </a:cubicBezTo>
                  <a:cubicBezTo>
                    <a:pt x="34743" y="1549"/>
                    <a:pt x="35715" y="880"/>
                    <a:pt x="36931" y="880"/>
                  </a:cubicBezTo>
                  <a:close/>
                  <a:moveTo>
                    <a:pt x="31337" y="691"/>
                  </a:moveTo>
                  <a:cubicBezTo>
                    <a:pt x="32082" y="691"/>
                    <a:pt x="32831" y="799"/>
                    <a:pt x="33466" y="1275"/>
                  </a:cubicBezTo>
                  <a:cubicBezTo>
                    <a:pt x="33557" y="1336"/>
                    <a:pt x="33679" y="1367"/>
                    <a:pt x="33831" y="1427"/>
                  </a:cubicBezTo>
                  <a:cubicBezTo>
                    <a:pt x="33514" y="1629"/>
                    <a:pt x="33251" y="1886"/>
                    <a:pt x="32888" y="1886"/>
                  </a:cubicBezTo>
                  <a:cubicBezTo>
                    <a:pt x="32868" y="1886"/>
                    <a:pt x="32848" y="1885"/>
                    <a:pt x="32828" y="1883"/>
                  </a:cubicBezTo>
                  <a:cubicBezTo>
                    <a:pt x="32645" y="1883"/>
                    <a:pt x="32493" y="1944"/>
                    <a:pt x="32372" y="2035"/>
                  </a:cubicBezTo>
                  <a:cubicBezTo>
                    <a:pt x="31247" y="2826"/>
                    <a:pt x="30001" y="3312"/>
                    <a:pt x="28846" y="3981"/>
                  </a:cubicBezTo>
                  <a:cubicBezTo>
                    <a:pt x="28749" y="4034"/>
                    <a:pt x="28656" y="4054"/>
                    <a:pt x="28565" y="4054"/>
                  </a:cubicBezTo>
                  <a:cubicBezTo>
                    <a:pt x="28400" y="4054"/>
                    <a:pt x="28243" y="3989"/>
                    <a:pt x="28086" y="3950"/>
                  </a:cubicBezTo>
                  <a:cubicBezTo>
                    <a:pt x="27911" y="3897"/>
                    <a:pt x="27740" y="3872"/>
                    <a:pt x="27577" y="3872"/>
                  </a:cubicBezTo>
                  <a:cubicBezTo>
                    <a:pt x="26809" y="3872"/>
                    <a:pt x="26221" y="4435"/>
                    <a:pt x="26171" y="5288"/>
                  </a:cubicBezTo>
                  <a:cubicBezTo>
                    <a:pt x="26141" y="5470"/>
                    <a:pt x="26110" y="5561"/>
                    <a:pt x="25958" y="5652"/>
                  </a:cubicBezTo>
                  <a:cubicBezTo>
                    <a:pt x="25259" y="6017"/>
                    <a:pt x="24530" y="6443"/>
                    <a:pt x="23831" y="6838"/>
                  </a:cubicBezTo>
                  <a:cubicBezTo>
                    <a:pt x="23666" y="6956"/>
                    <a:pt x="23482" y="7000"/>
                    <a:pt x="23281" y="7000"/>
                  </a:cubicBezTo>
                  <a:cubicBezTo>
                    <a:pt x="23222" y="7000"/>
                    <a:pt x="23163" y="6997"/>
                    <a:pt x="23101" y="6990"/>
                  </a:cubicBezTo>
                  <a:cubicBezTo>
                    <a:pt x="22834" y="6945"/>
                    <a:pt x="22567" y="6917"/>
                    <a:pt x="22300" y="6917"/>
                  </a:cubicBezTo>
                  <a:cubicBezTo>
                    <a:pt x="22202" y="6917"/>
                    <a:pt x="22105" y="6921"/>
                    <a:pt x="22007" y="6929"/>
                  </a:cubicBezTo>
                  <a:cubicBezTo>
                    <a:pt x="21125" y="6990"/>
                    <a:pt x="20578" y="7476"/>
                    <a:pt x="20487" y="8358"/>
                  </a:cubicBezTo>
                  <a:cubicBezTo>
                    <a:pt x="20426" y="8631"/>
                    <a:pt x="20335" y="8783"/>
                    <a:pt x="20092" y="8905"/>
                  </a:cubicBezTo>
                  <a:cubicBezTo>
                    <a:pt x="19514" y="9209"/>
                    <a:pt x="18967" y="9513"/>
                    <a:pt x="18420" y="9877"/>
                  </a:cubicBezTo>
                  <a:cubicBezTo>
                    <a:pt x="18140" y="10030"/>
                    <a:pt x="17881" y="10098"/>
                    <a:pt x="17590" y="10098"/>
                  </a:cubicBezTo>
                  <a:cubicBezTo>
                    <a:pt x="17534" y="10098"/>
                    <a:pt x="17476" y="10095"/>
                    <a:pt x="17417" y="10090"/>
                  </a:cubicBezTo>
                  <a:cubicBezTo>
                    <a:pt x="17270" y="10080"/>
                    <a:pt x="17124" y="10074"/>
                    <a:pt x="16979" y="10074"/>
                  </a:cubicBezTo>
                  <a:cubicBezTo>
                    <a:pt x="16226" y="10074"/>
                    <a:pt x="15511" y="10233"/>
                    <a:pt x="14925" y="10820"/>
                  </a:cubicBezTo>
                  <a:cubicBezTo>
                    <a:pt x="14803" y="10972"/>
                    <a:pt x="14651" y="11124"/>
                    <a:pt x="14590" y="11336"/>
                  </a:cubicBezTo>
                  <a:cubicBezTo>
                    <a:pt x="14529" y="11701"/>
                    <a:pt x="14256" y="11883"/>
                    <a:pt x="13952" y="12066"/>
                  </a:cubicBezTo>
                  <a:cubicBezTo>
                    <a:pt x="12918" y="12674"/>
                    <a:pt x="11763" y="13069"/>
                    <a:pt x="10669" y="13616"/>
                  </a:cubicBezTo>
                  <a:cubicBezTo>
                    <a:pt x="10578" y="13646"/>
                    <a:pt x="10487" y="13646"/>
                    <a:pt x="10396" y="13646"/>
                  </a:cubicBezTo>
                  <a:cubicBezTo>
                    <a:pt x="9666" y="13646"/>
                    <a:pt x="8997" y="13890"/>
                    <a:pt x="8390" y="14285"/>
                  </a:cubicBezTo>
                  <a:cubicBezTo>
                    <a:pt x="8390" y="14285"/>
                    <a:pt x="8390" y="14315"/>
                    <a:pt x="8390" y="14315"/>
                  </a:cubicBezTo>
                  <a:cubicBezTo>
                    <a:pt x="8029" y="14731"/>
                    <a:pt x="7807" y="14932"/>
                    <a:pt x="7624" y="14932"/>
                  </a:cubicBezTo>
                  <a:cubicBezTo>
                    <a:pt x="7406" y="14932"/>
                    <a:pt x="7242" y="14647"/>
                    <a:pt x="6961" y="14102"/>
                  </a:cubicBezTo>
                  <a:cubicBezTo>
                    <a:pt x="6900" y="14041"/>
                    <a:pt x="6870" y="13981"/>
                    <a:pt x="6839" y="13890"/>
                  </a:cubicBezTo>
                  <a:lnTo>
                    <a:pt x="6839" y="13890"/>
                  </a:lnTo>
                  <a:cubicBezTo>
                    <a:pt x="6718" y="14315"/>
                    <a:pt x="6870" y="14649"/>
                    <a:pt x="7326" y="14984"/>
                  </a:cubicBezTo>
                  <a:cubicBezTo>
                    <a:pt x="7100" y="15139"/>
                    <a:pt x="6973" y="15229"/>
                    <a:pt x="6867" y="15229"/>
                  </a:cubicBezTo>
                  <a:cubicBezTo>
                    <a:pt x="6746" y="15229"/>
                    <a:pt x="6654" y="15109"/>
                    <a:pt x="6475" y="14832"/>
                  </a:cubicBezTo>
                  <a:cubicBezTo>
                    <a:pt x="6231" y="14528"/>
                    <a:pt x="6049" y="14224"/>
                    <a:pt x="5806" y="13859"/>
                  </a:cubicBezTo>
                  <a:lnTo>
                    <a:pt x="5806" y="13859"/>
                  </a:lnTo>
                  <a:cubicBezTo>
                    <a:pt x="5806" y="14315"/>
                    <a:pt x="5927" y="14589"/>
                    <a:pt x="6505" y="15349"/>
                  </a:cubicBezTo>
                  <a:cubicBezTo>
                    <a:pt x="6475" y="15349"/>
                    <a:pt x="6475" y="15379"/>
                    <a:pt x="6475" y="15379"/>
                  </a:cubicBezTo>
                  <a:cubicBezTo>
                    <a:pt x="6219" y="15494"/>
                    <a:pt x="6076" y="15561"/>
                    <a:pt x="5969" y="15561"/>
                  </a:cubicBezTo>
                  <a:cubicBezTo>
                    <a:pt x="5822" y="15561"/>
                    <a:pt x="5743" y="15435"/>
                    <a:pt x="5532" y="15136"/>
                  </a:cubicBezTo>
                  <a:cubicBezTo>
                    <a:pt x="5259" y="14741"/>
                    <a:pt x="5107" y="14315"/>
                    <a:pt x="5016" y="13829"/>
                  </a:cubicBezTo>
                  <a:lnTo>
                    <a:pt x="5016" y="13829"/>
                  </a:lnTo>
                  <a:cubicBezTo>
                    <a:pt x="4742" y="14589"/>
                    <a:pt x="5076" y="15166"/>
                    <a:pt x="5563" y="15683"/>
                  </a:cubicBezTo>
                  <a:cubicBezTo>
                    <a:pt x="5321" y="15817"/>
                    <a:pt x="5174" y="15892"/>
                    <a:pt x="5054" y="15892"/>
                  </a:cubicBezTo>
                  <a:cubicBezTo>
                    <a:pt x="4903" y="15892"/>
                    <a:pt x="4794" y="15772"/>
                    <a:pt x="4590" y="15500"/>
                  </a:cubicBezTo>
                  <a:cubicBezTo>
                    <a:pt x="4104" y="14801"/>
                    <a:pt x="4104" y="14011"/>
                    <a:pt x="4043" y="13251"/>
                  </a:cubicBezTo>
                  <a:lnTo>
                    <a:pt x="4043" y="13251"/>
                  </a:lnTo>
                  <a:cubicBezTo>
                    <a:pt x="3648" y="13950"/>
                    <a:pt x="3921" y="15227"/>
                    <a:pt x="4651" y="16048"/>
                  </a:cubicBezTo>
                  <a:cubicBezTo>
                    <a:pt x="4400" y="16198"/>
                    <a:pt x="4205" y="16269"/>
                    <a:pt x="4048" y="16269"/>
                  </a:cubicBezTo>
                  <a:cubicBezTo>
                    <a:pt x="3730" y="16269"/>
                    <a:pt x="3567" y="15979"/>
                    <a:pt x="3405" y="15470"/>
                  </a:cubicBezTo>
                  <a:cubicBezTo>
                    <a:pt x="3222" y="14862"/>
                    <a:pt x="3192" y="14193"/>
                    <a:pt x="3192" y="13555"/>
                  </a:cubicBezTo>
                  <a:cubicBezTo>
                    <a:pt x="3192" y="13282"/>
                    <a:pt x="3283" y="13069"/>
                    <a:pt x="3496" y="12856"/>
                  </a:cubicBezTo>
                  <a:cubicBezTo>
                    <a:pt x="4742" y="11610"/>
                    <a:pt x="6201" y="10576"/>
                    <a:pt x="7751" y="9756"/>
                  </a:cubicBezTo>
                  <a:cubicBezTo>
                    <a:pt x="13678" y="6595"/>
                    <a:pt x="19727" y="3677"/>
                    <a:pt x="26141" y="1610"/>
                  </a:cubicBezTo>
                  <a:cubicBezTo>
                    <a:pt x="27721" y="1093"/>
                    <a:pt x="29332" y="759"/>
                    <a:pt x="31004" y="698"/>
                  </a:cubicBezTo>
                  <a:cubicBezTo>
                    <a:pt x="31115" y="694"/>
                    <a:pt x="31226" y="691"/>
                    <a:pt x="31337" y="691"/>
                  </a:cubicBezTo>
                  <a:close/>
                  <a:moveTo>
                    <a:pt x="2888" y="13555"/>
                  </a:moveTo>
                  <a:lnTo>
                    <a:pt x="2888" y="13555"/>
                  </a:lnTo>
                  <a:cubicBezTo>
                    <a:pt x="3009" y="14589"/>
                    <a:pt x="2523" y="15744"/>
                    <a:pt x="3678" y="16412"/>
                  </a:cubicBezTo>
                  <a:cubicBezTo>
                    <a:pt x="3557" y="16473"/>
                    <a:pt x="3344" y="16564"/>
                    <a:pt x="3161" y="16656"/>
                  </a:cubicBezTo>
                  <a:cubicBezTo>
                    <a:pt x="2956" y="16740"/>
                    <a:pt x="2832" y="16791"/>
                    <a:pt x="2744" y="16791"/>
                  </a:cubicBezTo>
                  <a:cubicBezTo>
                    <a:pt x="2611" y="16791"/>
                    <a:pt x="2560" y="16675"/>
                    <a:pt x="2432" y="16382"/>
                  </a:cubicBezTo>
                  <a:cubicBezTo>
                    <a:pt x="2098" y="15470"/>
                    <a:pt x="2280" y="14315"/>
                    <a:pt x="2888" y="13555"/>
                  </a:cubicBezTo>
                  <a:close/>
                  <a:moveTo>
                    <a:pt x="2006" y="14862"/>
                  </a:moveTo>
                  <a:cubicBezTo>
                    <a:pt x="2006" y="15288"/>
                    <a:pt x="2006" y="15652"/>
                    <a:pt x="2006" y="15987"/>
                  </a:cubicBezTo>
                  <a:cubicBezTo>
                    <a:pt x="2037" y="16382"/>
                    <a:pt x="2158" y="16716"/>
                    <a:pt x="2493" y="16959"/>
                  </a:cubicBezTo>
                  <a:cubicBezTo>
                    <a:pt x="2275" y="17100"/>
                    <a:pt x="2133" y="17176"/>
                    <a:pt x="2028" y="17176"/>
                  </a:cubicBezTo>
                  <a:cubicBezTo>
                    <a:pt x="1883" y="17176"/>
                    <a:pt x="1808" y="17033"/>
                    <a:pt x="1702" y="16716"/>
                  </a:cubicBezTo>
                  <a:cubicBezTo>
                    <a:pt x="1520" y="16078"/>
                    <a:pt x="1642" y="15500"/>
                    <a:pt x="2006" y="14862"/>
                  </a:cubicBezTo>
                  <a:close/>
                  <a:moveTo>
                    <a:pt x="11027" y="15732"/>
                  </a:moveTo>
                  <a:cubicBezTo>
                    <a:pt x="11161" y="15732"/>
                    <a:pt x="11295" y="15754"/>
                    <a:pt x="11429" y="15804"/>
                  </a:cubicBezTo>
                  <a:cubicBezTo>
                    <a:pt x="12098" y="16017"/>
                    <a:pt x="12706" y="16260"/>
                    <a:pt x="13405" y="16412"/>
                  </a:cubicBezTo>
                  <a:cubicBezTo>
                    <a:pt x="12554" y="16807"/>
                    <a:pt x="11703" y="17111"/>
                    <a:pt x="10882" y="17537"/>
                  </a:cubicBezTo>
                  <a:cubicBezTo>
                    <a:pt x="10840" y="17554"/>
                    <a:pt x="10804" y="17561"/>
                    <a:pt x="10773" y="17561"/>
                  </a:cubicBezTo>
                  <a:cubicBezTo>
                    <a:pt x="10694" y="17561"/>
                    <a:pt x="10644" y="17512"/>
                    <a:pt x="10578" y="17446"/>
                  </a:cubicBezTo>
                  <a:cubicBezTo>
                    <a:pt x="10213" y="17081"/>
                    <a:pt x="10152" y="16656"/>
                    <a:pt x="10213" y="16169"/>
                  </a:cubicBezTo>
                  <a:cubicBezTo>
                    <a:pt x="10244" y="15865"/>
                    <a:pt x="10487" y="15835"/>
                    <a:pt x="10700" y="15774"/>
                  </a:cubicBezTo>
                  <a:cubicBezTo>
                    <a:pt x="10809" y="15747"/>
                    <a:pt x="10918" y="15732"/>
                    <a:pt x="11027" y="15732"/>
                  </a:cubicBezTo>
                  <a:close/>
                  <a:moveTo>
                    <a:pt x="1247" y="16564"/>
                  </a:moveTo>
                  <a:cubicBezTo>
                    <a:pt x="1307" y="16747"/>
                    <a:pt x="1338" y="16929"/>
                    <a:pt x="1429" y="17020"/>
                  </a:cubicBezTo>
                  <a:cubicBezTo>
                    <a:pt x="1885" y="17385"/>
                    <a:pt x="1581" y="17628"/>
                    <a:pt x="1307" y="17902"/>
                  </a:cubicBezTo>
                  <a:cubicBezTo>
                    <a:pt x="1186" y="17993"/>
                    <a:pt x="1125" y="18114"/>
                    <a:pt x="973" y="18266"/>
                  </a:cubicBezTo>
                  <a:cubicBezTo>
                    <a:pt x="912" y="17628"/>
                    <a:pt x="1034" y="17111"/>
                    <a:pt x="1247" y="16564"/>
                  </a:cubicBezTo>
                  <a:close/>
                  <a:moveTo>
                    <a:pt x="36255" y="2092"/>
                  </a:moveTo>
                  <a:cubicBezTo>
                    <a:pt x="36325" y="2092"/>
                    <a:pt x="36399" y="2120"/>
                    <a:pt x="36475" y="2187"/>
                  </a:cubicBezTo>
                  <a:cubicBezTo>
                    <a:pt x="36718" y="2400"/>
                    <a:pt x="36658" y="2643"/>
                    <a:pt x="36475" y="2917"/>
                  </a:cubicBezTo>
                  <a:cubicBezTo>
                    <a:pt x="36192" y="3354"/>
                    <a:pt x="35800" y="3509"/>
                    <a:pt x="35335" y="3509"/>
                  </a:cubicBezTo>
                  <a:cubicBezTo>
                    <a:pt x="35252" y="3509"/>
                    <a:pt x="35165" y="3504"/>
                    <a:pt x="35077" y="3494"/>
                  </a:cubicBezTo>
                  <a:cubicBezTo>
                    <a:pt x="34925" y="3464"/>
                    <a:pt x="34773" y="3433"/>
                    <a:pt x="34591" y="3373"/>
                  </a:cubicBezTo>
                  <a:cubicBezTo>
                    <a:pt x="34342" y="3287"/>
                    <a:pt x="34131" y="3243"/>
                    <a:pt x="33955" y="3243"/>
                  </a:cubicBezTo>
                  <a:cubicBezTo>
                    <a:pt x="33444" y="3243"/>
                    <a:pt x="33231" y="3614"/>
                    <a:pt x="33253" y="4406"/>
                  </a:cubicBezTo>
                  <a:cubicBezTo>
                    <a:pt x="33253" y="4588"/>
                    <a:pt x="33284" y="4801"/>
                    <a:pt x="33314" y="5014"/>
                  </a:cubicBezTo>
                  <a:cubicBezTo>
                    <a:pt x="33343" y="5688"/>
                    <a:pt x="32949" y="6079"/>
                    <a:pt x="32294" y="6079"/>
                  </a:cubicBezTo>
                  <a:cubicBezTo>
                    <a:pt x="32270" y="6079"/>
                    <a:pt x="32245" y="6079"/>
                    <a:pt x="32220" y="6078"/>
                  </a:cubicBezTo>
                  <a:cubicBezTo>
                    <a:pt x="31946" y="6047"/>
                    <a:pt x="31703" y="5987"/>
                    <a:pt x="31460" y="5865"/>
                  </a:cubicBezTo>
                  <a:cubicBezTo>
                    <a:pt x="30609" y="5379"/>
                    <a:pt x="29697" y="5257"/>
                    <a:pt x="28755" y="5196"/>
                  </a:cubicBezTo>
                  <a:cubicBezTo>
                    <a:pt x="28714" y="5193"/>
                    <a:pt x="28674" y="5192"/>
                    <a:pt x="28634" y="5192"/>
                  </a:cubicBezTo>
                  <a:cubicBezTo>
                    <a:pt x="28255" y="5192"/>
                    <a:pt x="27914" y="5328"/>
                    <a:pt x="27721" y="5713"/>
                  </a:cubicBezTo>
                  <a:cubicBezTo>
                    <a:pt x="27508" y="6199"/>
                    <a:pt x="27600" y="6625"/>
                    <a:pt x="27904" y="7020"/>
                  </a:cubicBezTo>
                  <a:cubicBezTo>
                    <a:pt x="28086" y="7263"/>
                    <a:pt x="28451" y="7415"/>
                    <a:pt x="28329" y="7780"/>
                  </a:cubicBezTo>
                  <a:cubicBezTo>
                    <a:pt x="28177" y="8206"/>
                    <a:pt x="27934" y="8601"/>
                    <a:pt x="27508" y="8844"/>
                  </a:cubicBezTo>
                  <a:cubicBezTo>
                    <a:pt x="27127" y="9076"/>
                    <a:pt x="26736" y="9173"/>
                    <a:pt x="26341" y="9173"/>
                  </a:cubicBezTo>
                  <a:cubicBezTo>
                    <a:pt x="26012" y="9173"/>
                    <a:pt x="25681" y="9106"/>
                    <a:pt x="25350" y="8996"/>
                  </a:cubicBezTo>
                  <a:cubicBezTo>
                    <a:pt x="25107" y="8905"/>
                    <a:pt x="24864" y="8813"/>
                    <a:pt x="24651" y="8692"/>
                  </a:cubicBezTo>
                  <a:cubicBezTo>
                    <a:pt x="24074" y="8358"/>
                    <a:pt x="23466" y="8175"/>
                    <a:pt x="22797" y="8114"/>
                  </a:cubicBezTo>
                  <a:cubicBezTo>
                    <a:pt x="22731" y="8106"/>
                    <a:pt x="22670" y="8102"/>
                    <a:pt x="22613" y="8102"/>
                  </a:cubicBezTo>
                  <a:cubicBezTo>
                    <a:pt x="22257" y="8102"/>
                    <a:pt x="22098" y="8276"/>
                    <a:pt x="22098" y="8722"/>
                  </a:cubicBezTo>
                  <a:cubicBezTo>
                    <a:pt x="22098" y="9269"/>
                    <a:pt x="22220" y="9786"/>
                    <a:pt x="22432" y="10303"/>
                  </a:cubicBezTo>
                  <a:cubicBezTo>
                    <a:pt x="22858" y="11397"/>
                    <a:pt x="22584" y="12005"/>
                    <a:pt x="21490" y="12431"/>
                  </a:cubicBezTo>
                  <a:cubicBezTo>
                    <a:pt x="20960" y="12622"/>
                    <a:pt x="20437" y="12735"/>
                    <a:pt x="19918" y="12735"/>
                  </a:cubicBezTo>
                  <a:cubicBezTo>
                    <a:pt x="19365" y="12735"/>
                    <a:pt x="18817" y="12607"/>
                    <a:pt x="18268" y="12309"/>
                  </a:cubicBezTo>
                  <a:cubicBezTo>
                    <a:pt x="18055" y="12218"/>
                    <a:pt x="17843" y="12096"/>
                    <a:pt x="17630" y="12035"/>
                  </a:cubicBezTo>
                  <a:cubicBezTo>
                    <a:pt x="17435" y="11970"/>
                    <a:pt x="17231" y="11905"/>
                    <a:pt x="17037" y="11905"/>
                  </a:cubicBezTo>
                  <a:cubicBezTo>
                    <a:pt x="16869" y="11905"/>
                    <a:pt x="16707" y="11955"/>
                    <a:pt x="16566" y="12096"/>
                  </a:cubicBezTo>
                  <a:cubicBezTo>
                    <a:pt x="16262" y="12400"/>
                    <a:pt x="16201" y="12826"/>
                    <a:pt x="16323" y="13251"/>
                  </a:cubicBezTo>
                  <a:cubicBezTo>
                    <a:pt x="16384" y="13525"/>
                    <a:pt x="16505" y="13768"/>
                    <a:pt x="16596" y="14041"/>
                  </a:cubicBezTo>
                  <a:cubicBezTo>
                    <a:pt x="16870" y="14680"/>
                    <a:pt x="16748" y="15075"/>
                    <a:pt x="16140" y="15379"/>
                  </a:cubicBezTo>
                  <a:cubicBezTo>
                    <a:pt x="15546" y="15665"/>
                    <a:pt x="14967" y="15936"/>
                    <a:pt x="14335" y="15936"/>
                  </a:cubicBezTo>
                  <a:cubicBezTo>
                    <a:pt x="14095" y="15936"/>
                    <a:pt x="13847" y="15897"/>
                    <a:pt x="13587" y="15804"/>
                  </a:cubicBezTo>
                  <a:cubicBezTo>
                    <a:pt x="13040" y="15592"/>
                    <a:pt x="12493" y="15531"/>
                    <a:pt x="11946" y="15318"/>
                  </a:cubicBezTo>
                  <a:cubicBezTo>
                    <a:pt x="11703" y="15197"/>
                    <a:pt x="11399" y="15136"/>
                    <a:pt x="11125" y="15136"/>
                  </a:cubicBezTo>
                  <a:cubicBezTo>
                    <a:pt x="11099" y="15135"/>
                    <a:pt x="11072" y="15135"/>
                    <a:pt x="11047" y="15135"/>
                  </a:cubicBezTo>
                  <a:cubicBezTo>
                    <a:pt x="9886" y="15135"/>
                    <a:pt x="9368" y="15800"/>
                    <a:pt x="9636" y="16959"/>
                  </a:cubicBezTo>
                  <a:cubicBezTo>
                    <a:pt x="9697" y="17263"/>
                    <a:pt x="9818" y="17537"/>
                    <a:pt x="10031" y="17750"/>
                  </a:cubicBezTo>
                  <a:cubicBezTo>
                    <a:pt x="10092" y="17841"/>
                    <a:pt x="10152" y="17932"/>
                    <a:pt x="10000" y="17993"/>
                  </a:cubicBezTo>
                  <a:cubicBezTo>
                    <a:pt x="9453" y="18297"/>
                    <a:pt x="8967" y="18662"/>
                    <a:pt x="8481" y="19087"/>
                  </a:cubicBezTo>
                  <a:cubicBezTo>
                    <a:pt x="7903" y="17932"/>
                    <a:pt x="7873" y="16747"/>
                    <a:pt x="8207" y="15561"/>
                  </a:cubicBezTo>
                  <a:cubicBezTo>
                    <a:pt x="8450" y="14710"/>
                    <a:pt x="9089" y="14345"/>
                    <a:pt x="9909" y="14224"/>
                  </a:cubicBezTo>
                  <a:cubicBezTo>
                    <a:pt x="10097" y="14196"/>
                    <a:pt x="10282" y="14184"/>
                    <a:pt x="10464" y="14184"/>
                  </a:cubicBezTo>
                  <a:cubicBezTo>
                    <a:pt x="11079" y="14184"/>
                    <a:pt x="11671" y="14319"/>
                    <a:pt x="12280" y="14437"/>
                  </a:cubicBezTo>
                  <a:cubicBezTo>
                    <a:pt x="12706" y="14497"/>
                    <a:pt x="13131" y="14558"/>
                    <a:pt x="13557" y="14558"/>
                  </a:cubicBezTo>
                  <a:cubicBezTo>
                    <a:pt x="13578" y="14559"/>
                    <a:pt x="13600" y="14559"/>
                    <a:pt x="13621" y="14559"/>
                  </a:cubicBezTo>
                  <a:cubicBezTo>
                    <a:pt x="14615" y="14559"/>
                    <a:pt x="15196" y="13868"/>
                    <a:pt x="15077" y="12856"/>
                  </a:cubicBezTo>
                  <a:cubicBezTo>
                    <a:pt x="15046" y="12674"/>
                    <a:pt x="15016" y="12461"/>
                    <a:pt x="15016" y="12279"/>
                  </a:cubicBezTo>
                  <a:cubicBezTo>
                    <a:pt x="14898" y="11100"/>
                    <a:pt x="16007" y="10636"/>
                    <a:pt x="16906" y="10636"/>
                  </a:cubicBezTo>
                  <a:cubicBezTo>
                    <a:pt x="16935" y="10636"/>
                    <a:pt x="16963" y="10636"/>
                    <a:pt x="16992" y="10637"/>
                  </a:cubicBezTo>
                  <a:cubicBezTo>
                    <a:pt x="18147" y="10668"/>
                    <a:pt x="19241" y="11032"/>
                    <a:pt x="20396" y="11032"/>
                  </a:cubicBezTo>
                  <a:cubicBezTo>
                    <a:pt x="21217" y="11032"/>
                    <a:pt x="21429" y="10698"/>
                    <a:pt x="21186" y="10029"/>
                  </a:cubicBezTo>
                  <a:cubicBezTo>
                    <a:pt x="21034" y="9543"/>
                    <a:pt x="20943" y="9026"/>
                    <a:pt x="21004" y="8509"/>
                  </a:cubicBezTo>
                  <a:cubicBezTo>
                    <a:pt x="21095" y="7841"/>
                    <a:pt x="21399" y="7506"/>
                    <a:pt x="22068" y="7476"/>
                  </a:cubicBezTo>
                  <a:cubicBezTo>
                    <a:pt x="22130" y="7474"/>
                    <a:pt x="22193" y="7473"/>
                    <a:pt x="22255" y="7473"/>
                  </a:cubicBezTo>
                  <a:cubicBezTo>
                    <a:pt x="23040" y="7473"/>
                    <a:pt x="23800" y="7644"/>
                    <a:pt x="24560" y="7841"/>
                  </a:cubicBezTo>
                  <a:cubicBezTo>
                    <a:pt x="24826" y="7929"/>
                    <a:pt x="25091" y="7977"/>
                    <a:pt x="25363" y="7977"/>
                  </a:cubicBezTo>
                  <a:cubicBezTo>
                    <a:pt x="25558" y="7977"/>
                    <a:pt x="25755" y="7952"/>
                    <a:pt x="25958" y="7902"/>
                  </a:cubicBezTo>
                  <a:cubicBezTo>
                    <a:pt x="26657" y="7780"/>
                    <a:pt x="27022" y="7263"/>
                    <a:pt x="26901" y="6564"/>
                  </a:cubicBezTo>
                  <a:cubicBezTo>
                    <a:pt x="26870" y="6260"/>
                    <a:pt x="26779" y="5987"/>
                    <a:pt x="26718" y="5683"/>
                  </a:cubicBezTo>
                  <a:cubicBezTo>
                    <a:pt x="26589" y="4935"/>
                    <a:pt x="26985" y="4450"/>
                    <a:pt x="27628" y="4450"/>
                  </a:cubicBezTo>
                  <a:cubicBezTo>
                    <a:pt x="27743" y="4450"/>
                    <a:pt x="27866" y="4465"/>
                    <a:pt x="27995" y="4497"/>
                  </a:cubicBezTo>
                  <a:cubicBezTo>
                    <a:pt x="28876" y="4710"/>
                    <a:pt x="29758" y="4832"/>
                    <a:pt x="30639" y="4953"/>
                  </a:cubicBezTo>
                  <a:cubicBezTo>
                    <a:pt x="30764" y="4972"/>
                    <a:pt x="30889" y="4983"/>
                    <a:pt x="31014" y="4983"/>
                  </a:cubicBezTo>
                  <a:cubicBezTo>
                    <a:pt x="31281" y="4983"/>
                    <a:pt x="31545" y="4935"/>
                    <a:pt x="31794" y="4832"/>
                  </a:cubicBezTo>
                  <a:cubicBezTo>
                    <a:pt x="32493" y="4588"/>
                    <a:pt x="32706" y="4254"/>
                    <a:pt x="32524" y="3555"/>
                  </a:cubicBezTo>
                  <a:cubicBezTo>
                    <a:pt x="32463" y="3221"/>
                    <a:pt x="32250" y="2856"/>
                    <a:pt x="32615" y="2582"/>
                  </a:cubicBezTo>
                  <a:cubicBezTo>
                    <a:pt x="32747" y="2473"/>
                    <a:pt x="32874" y="2434"/>
                    <a:pt x="33001" y="2434"/>
                  </a:cubicBezTo>
                  <a:cubicBezTo>
                    <a:pt x="33225" y="2434"/>
                    <a:pt x="33446" y="2554"/>
                    <a:pt x="33679" y="2613"/>
                  </a:cubicBezTo>
                  <a:cubicBezTo>
                    <a:pt x="33770" y="2643"/>
                    <a:pt x="33861" y="2704"/>
                    <a:pt x="33952" y="2734"/>
                  </a:cubicBezTo>
                  <a:cubicBezTo>
                    <a:pt x="34165" y="2846"/>
                    <a:pt x="34420" y="2905"/>
                    <a:pt x="34679" y="2905"/>
                  </a:cubicBezTo>
                  <a:cubicBezTo>
                    <a:pt x="35122" y="2905"/>
                    <a:pt x="35580" y="2734"/>
                    <a:pt x="35867" y="2370"/>
                  </a:cubicBezTo>
                  <a:cubicBezTo>
                    <a:pt x="35971" y="2224"/>
                    <a:pt x="36104" y="2092"/>
                    <a:pt x="36255" y="2092"/>
                  </a:cubicBezTo>
                  <a:close/>
                  <a:moveTo>
                    <a:pt x="7812" y="15166"/>
                  </a:moveTo>
                  <a:cubicBezTo>
                    <a:pt x="7599" y="15865"/>
                    <a:pt x="7508" y="16564"/>
                    <a:pt x="7538" y="17263"/>
                  </a:cubicBezTo>
                  <a:cubicBezTo>
                    <a:pt x="7599" y="17932"/>
                    <a:pt x="7751" y="18540"/>
                    <a:pt x="8146" y="19087"/>
                  </a:cubicBezTo>
                  <a:cubicBezTo>
                    <a:pt x="8268" y="19270"/>
                    <a:pt x="8207" y="19361"/>
                    <a:pt x="8086" y="19482"/>
                  </a:cubicBezTo>
                  <a:cubicBezTo>
                    <a:pt x="7599" y="19969"/>
                    <a:pt x="7234" y="20516"/>
                    <a:pt x="6870" y="21063"/>
                  </a:cubicBezTo>
                  <a:cubicBezTo>
                    <a:pt x="6110" y="22309"/>
                    <a:pt x="5806" y="23616"/>
                    <a:pt x="6353" y="25105"/>
                  </a:cubicBezTo>
                  <a:cubicBezTo>
                    <a:pt x="4316" y="25045"/>
                    <a:pt x="2584" y="24406"/>
                    <a:pt x="1429" y="22704"/>
                  </a:cubicBezTo>
                  <a:cubicBezTo>
                    <a:pt x="274" y="21032"/>
                    <a:pt x="456" y="18510"/>
                    <a:pt x="2766" y="17324"/>
                  </a:cubicBezTo>
                  <a:cubicBezTo>
                    <a:pt x="4073" y="16625"/>
                    <a:pt x="5502" y="16200"/>
                    <a:pt x="6870" y="15592"/>
                  </a:cubicBezTo>
                  <a:cubicBezTo>
                    <a:pt x="7174" y="15470"/>
                    <a:pt x="7447" y="15318"/>
                    <a:pt x="7812" y="15166"/>
                  </a:cubicBezTo>
                  <a:close/>
                  <a:moveTo>
                    <a:pt x="39697" y="4740"/>
                  </a:moveTo>
                  <a:cubicBezTo>
                    <a:pt x="39059" y="5865"/>
                    <a:pt x="38086" y="6625"/>
                    <a:pt x="37357" y="7689"/>
                  </a:cubicBezTo>
                  <a:cubicBezTo>
                    <a:pt x="38451" y="7081"/>
                    <a:pt x="39272" y="6321"/>
                    <a:pt x="39758" y="5257"/>
                  </a:cubicBezTo>
                  <a:cubicBezTo>
                    <a:pt x="39819" y="5166"/>
                    <a:pt x="39849" y="5075"/>
                    <a:pt x="39879" y="4984"/>
                  </a:cubicBezTo>
                  <a:cubicBezTo>
                    <a:pt x="39899" y="4845"/>
                    <a:pt x="39971" y="4797"/>
                    <a:pt x="40060" y="4797"/>
                  </a:cubicBezTo>
                  <a:cubicBezTo>
                    <a:pt x="40108" y="4797"/>
                    <a:pt x="40161" y="4810"/>
                    <a:pt x="40214" y="4832"/>
                  </a:cubicBezTo>
                  <a:cubicBezTo>
                    <a:pt x="40396" y="4892"/>
                    <a:pt x="40275" y="5014"/>
                    <a:pt x="40214" y="5105"/>
                  </a:cubicBezTo>
                  <a:cubicBezTo>
                    <a:pt x="39971" y="5592"/>
                    <a:pt x="39727" y="6078"/>
                    <a:pt x="39484" y="6564"/>
                  </a:cubicBezTo>
                  <a:cubicBezTo>
                    <a:pt x="39484" y="6595"/>
                    <a:pt x="39484" y="6625"/>
                    <a:pt x="39454" y="6686"/>
                  </a:cubicBezTo>
                  <a:cubicBezTo>
                    <a:pt x="40183" y="6443"/>
                    <a:pt x="40396" y="5865"/>
                    <a:pt x="40579" y="5257"/>
                  </a:cubicBezTo>
                  <a:cubicBezTo>
                    <a:pt x="40579" y="5157"/>
                    <a:pt x="40517" y="4953"/>
                    <a:pt x="40648" y="4953"/>
                  </a:cubicBezTo>
                  <a:cubicBezTo>
                    <a:pt x="40676" y="4953"/>
                    <a:pt x="40713" y="4962"/>
                    <a:pt x="40761" y="4984"/>
                  </a:cubicBezTo>
                  <a:cubicBezTo>
                    <a:pt x="40943" y="5075"/>
                    <a:pt x="41186" y="5105"/>
                    <a:pt x="41065" y="5409"/>
                  </a:cubicBezTo>
                  <a:cubicBezTo>
                    <a:pt x="40943" y="5683"/>
                    <a:pt x="40822" y="5987"/>
                    <a:pt x="40852" y="6351"/>
                  </a:cubicBezTo>
                  <a:cubicBezTo>
                    <a:pt x="41278" y="6139"/>
                    <a:pt x="41247" y="5744"/>
                    <a:pt x="41369" y="5409"/>
                  </a:cubicBezTo>
                  <a:cubicBezTo>
                    <a:pt x="41855" y="5652"/>
                    <a:pt x="41855" y="5683"/>
                    <a:pt x="41642" y="6108"/>
                  </a:cubicBezTo>
                  <a:cubicBezTo>
                    <a:pt x="41521" y="6321"/>
                    <a:pt x="41369" y="6534"/>
                    <a:pt x="41399" y="6838"/>
                  </a:cubicBezTo>
                  <a:cubicBezTo>
                    <a:pt x="41764" y="6716"/>
                    <a:pt x="41886" y="6412"/>
                    <a:pt x="42007" y="6078"/>
                  </a:cubicBezTo>
                  <a:cubicBezTo>
                    <a:pt x="42554" y="6534"/>
                    <a:pt x="42342" y="7111"/>
                    <a:pt x="42220" y="7658"/>
                  </a:cubicBezTo>
                  <a:cubicBezTo>
                    <a:pt x="42402" y="7658"/>
                    <a:pt x="42433" y="7446"/>
                    <a:pt x="42585" y="7446"/>
                  </a:cubicBezTo>
                  <a:cubicBezTo>
                    <a:pt x="42980" y="8753"/>
                    <a:pt x="42737" y="9999"/>
                    <a:pt x="42250" y="11215"/>
                  </a:cubicBezTo>
                  <a:cubicBezTo>
                    <a:pt x="41430" y="13282"/>
                    <a:pt x="40031" y="14984"/>
                    <a:pt x="38633" y="16656"/>
                  </a:cubicBezTo>
                  <a:cubicBezTo>
                    <a:pt x="34986" y="20972"/>
                    <a:pt x="30335" y="23859"/>
                    <a:pt x="25168" y="25957"/>
                  </a:cubicBezTo>
                  <a:cubicBezTo>
                    <a:pt x="22037" y="27203"/>
                    <a:pt x="18785" y="27993"/>
                    <a:pt x="15441" y="28419"/>
                  </a:cubicBezTo>
                  <a:cubicBezTo>
                    <a:pt x="14847" y="28499"/>
                    <a:pt x="14254" y="28544"/>
                    <a:pt x="13663" y="28544"/>
                  </a:cubicBezTo>
                  <a:cubicBezTo>
                    <a:pt x="12682" y="28544"/>
                    <a:pt x="11709" y="28418"/>
                    <a:pt x="10760" y="28115"/>
                  </a:cubicBezTo>
                  <a:cubicBezTo>
                    <a:pt x="8906" y="27537"/>
                    <a:pt x="7508" y="26504"/>
                    <a:pt x="6870" y="24589"/>
                  </a:cubicBezTo>
                  <a:cubicBezTo>
                    <a:pt x="6596" y="23768"/>
                    <a:pt x="6687" y="22947"/>
                    <a:pt x="7022" y="22188"/>
                  </a:cubicBezTo>
                  <a:cubicBezTo>
                    <a:pt x="7903" y="20212"/>
                    <a:pt x="9393" y="18874"/>
                    <a:pt x="11308" y="17993"/>
                  </a:cubicBezTo>
                  <a:cubicBezTo>
                    <a:pt x="12311" y="17537"/>
                    <a:pt x="13374" y="17111"/>
                    <a:pt x="14408" y="16686"/>
                  </a:cubicBezTo>
                  <a:cubicBezTo>
                    <a:pt x="14803" y="16534"/>
                    <a:pt x="15259" y="16625"/>
                    <a:pt x="15654" y="16412"/>
                  </a:cubicBezTo>
                  <a:cubicBezTo>
                    <a:pt x="17113" y="15470"/>
                    <a:pt x="18785" y="15045"/>
                    <a:pt x="20396" y="14406"/>
                  </a:cubicBezTo>
                  <a:cubicBezTo>
                    <a:pt x="24925" y="12583"/>
                    <a:pt x="29180" y="10272"/>
                    <a:pt x="33253" y="7628"/>
                  </a:cubicBezTo>
                  <a:cubicBezTo>
                    <a:pt x="34743" y="6686"/>
                    <a:pt x="36232" y="5744"/>
                    <a:pt x="37843" y="5075"/>
                  </a:cubicBezTo>
                  <a:cubicBezTo>
                    <a:pt x="38420" y="4832"/>
                    <a:pt x="38998" y="4740"/>
                    <a:pt x="39697" y="4740"/>
                  </a:cubicBezTo>
                  <a:close/>
                  <a:moveTo>
                    <a:pt x="31168" y="1"/>
                  </a:moveTo>
                  <a:cubicBezTo>
                    <a:pt x="30358" y="1"/>
                    <a:pt x="29556" y="102"/>
                    <a:pt x="28755" y="242"/>
                  </a:cubicBezTo>
                  <a:cubicBezTo>
                    <a:pt x="26475" y="637"/>
                    <a:pt x="24286" y="1427"/>
                    <a:pt x="22128" y="2278"/>
                  </a:cubicBezTo>
                  <a:cubicBezTo>
                    <a:pt x="17934" y="3859"/>
                    <a:pt x="13922" y="5804"/>
                    <a:pt x="9909" y="7810"/>
                  </a:cubicBezTo>
                  <a:cubicBezTo>
                    <a:pt x="7782" y="8844"/>
                    <a:pt x="5745" y="10060"/>
                    <a:pt x="3952" y="11610"/>
                  </a:cubicBezTo>
                  <a:cubicBezTo>
                    <a:pt x="2310" y="13008"/>
                    <a:pt x="1125" y="14680"/>
                    <a:pt x="608" y="16807"/>
                  </a:cubicBezTo>
                  <a:cubicBezTo>
                    <a:pt x="487" y="17355"/>
                    <a:pt x="365" y="17902"/>
                    <a:pt x="699" y="18418"/>
                  </a:cubicBezTo>
                  <a:cubicBezTo>
                    <a:pt x="760" y="18570"/>
                    <a:pt x="699" y="18662"/>
                    <a:pt x="639" y="18753"/>
                  </a:cubicBezTo>
                  <a:cubicBezTo>
                    <a:pt x="0" y="19969"/>
                    <a:pt x="0" y="21245"/>
                    <a:pt x="578" y="22431"/>
                  </a:cubicBezTo>
                  <a:cubicBezTo>
                    <a:pt x="1550" y="24528"/>
                    <a:pt x="3374" y="25501"/>
                    <a:pt x="5563" y="25805"/>
                  </a:cubicBezTo>
                  <a:cubicBezTo>
                    <a:pt x="5700" y="25835"/>
                    <a:pt x="5844" y="25858"/>
                    <a:pt x="5984" y="25858"/>
                  </a:cubicBezTo>
                  <a:cubicBezTo>
                    <a:pt x="6125" y="25858"/>
                    <a:pt x="6262" y="25835"/>
                    <a:pt x="6383" y="25774"/>
                  </a:cubicBezTo>
                  <a:cubicBezTo>
                    <a:pt x="6429" y="25761"/>
                    <a:pt x="6467" y="25755"/>
                    <a:pt x="6501" y="25755"/>
                  </a:cubicBezTo>
                  <a:cubicBezTo>
                    <a:pt x="6624" y="25755"/>
                    <a:pt x="6676" y="25837"/>
                    <a:pt x="6748" y="25957"/>
                  </a:cubicBezTo>
                  <a:cubicBezTo>
                    <a:pt x="7508" y="27233"/>
                    <a:pt x="8633" y="28054"/>
                    <a:pt x="10000" y="28601"/>
                  </a:cubicBezTo>
                  <a:cubicBezTo>
                    <a:pt x="11173" y="29041"/>
                    <a:pt x="12388" y="29221"/>
                    <a:pt x="13608" y="29221"/>
                  </a:cubicBezTo>
                  <a:cubicBezTo>
                    <a:pt x="14159" y="29221"/>
                    <a:pt x="14710" y="29184"/>
                    <a:pt x="15259" y="29118"/>
                  </a:cubicBezTo>
                  <a:cubicBezTo>
                    <a:pt x="18511" y="28753"/>
                    <a:pt x="21642" y="28054"/>
                    <a:pt x="24712" y="26868"/>
                  </a:cubicBezTo>
                  <a:cubicBezTo>
                    <a:pt x="30487" y="24680"/>
                    <a:pt x="35594" y="21519"/>
                    <a:pt x="39545" y="16656"/>
                  </a:cubicBezTo>
                  <a:cubicBezTo>
                    <a:pt x="40883" y="15045"/>
                    <a:pt x="42129" y="13434"/>
                    <a:pt x="42919" y="11488"/>
                  </a:cubicBezTo>
                  <a:cubicBezTo>
                    <a:pt x="43436" y="10212"/>
                    <a:pt x="43679" y="8874"/>
                    <a:pt x="43345" y="7476"/>
                  </a:cubicBezTo>
                  <a:cubicBezTo>
                    <a:pt x="42919" y="5500"/>
                    <a:pt x="41794" y="4193"/>
                    <a:pt x="39849" y="4072"/>
                  </a:cubicBezTo>
                  <a:cubicBezTo>
                    <a:pt x="39454" y="4041"/>
                    <a:pt x="39484" y="3920"/>
                    <a:pt x="39545" y="3585"/>
                  </a:cubicBezTo>
                  <a:cubicBezTo>
                    <a:pt x="39788" y="1914"/>
                    <a:pt x="39211" y="911"/>
                    <a:pt x="37691" y="485"/>
                  </a:cubicBezTo>
                  <a:cubicBezTo>
                    <a:pt x="37442" y="415"/>
                    <a:pt x="37197" y="385"/>
                    <a:pt x="36953" y="385"/>
                  </a:cubicBezTo>
                  <a:cubicBezTo>
                    <a:pt x="36453" y="385"/>
                    <a:pt x="35963" y="514"/>
                    <a:pt x="35472" y="698"/>
                  </a:cubicBezTo>
                  <a:cubicBezTo>
                    <a:pt x="35047" y="880"/>
                    <a:pt x="34621" y="1093"/>
                    <a:pt x="34135" y="1306"/>
                  </a:cubicBezTo>
                  <a:cubicBezTo>
                    <a:pt x="34195" y="1032"/>
                    <a:pt x="34135" y="880"/>
                    <a:pt x="33983" y="789"/>
                  </a:cubicBezTo>
                  <a:cubicBezTo>
                    <a:pt x="33496" y="455"/>
                    <a:pt x="33010" y="181"/>
                    <a:pt x="32433" y="90"/>
                  </a:cubicBezTo>
                  <a:cubicBezTo>
                    <a:pt x="32008" y="28"/>
                    <a:pt x="31587" y="1"/>
                    <a:pt x="31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7"/>
            <p:cNvSpPr/>
            <p:nvPr/>
          </p:nvSpPr>
          <p:spPr>
            <a:xfrm>
              <a:off x="960775" y="4354450"/>
              <a:ext cx="500800" cy="278150"/>
            </a:xfrm>
            <a:custGeom>
              <a:rect b="b" l="l" r="r" t="t"/>
              <a:pathLst>
                <a:path extrusionOk="0" h="11126" w="20032">
                  <a:moveTo>
                    <a:pt x="20031" y="1"/>
                  </a:moveTo>
                  <a:cubicBezTo>
                    <a:pt x="19332" y="305"/>
                    <a:pt x="18663" y="639"/>
                    <a:pt x="18025" y="973"/>
                  </a:cubicBezTo>
                  <a:cubicBezTo>
                    <a:pt x="16232" y="1977"/>
                    <a:pt x="14408" y="2919"/>
                    <a:pt x="12493" y="3709"/>
                  </a:cubicBezTo>
                  <a:cubicBezTo>
                    <a:pt x="10244" y="4621"/>
                    <a:pt x="7934" y="5533"/>
                    <a:pt x="5684" y="6475"/>
                  </a:cubicBezTo>
                  <a:cubicBezTo>
                    <a:pt x="3921" y="7235"/>
                    <a:pt x="2250" y="8208"/>
                    <a:pt x="882" y="9606"/>
                  </a:cubicBezTo>
                  <a:cubicBezTo>
                    <a:pt x="487" y="10031"/>
                    <a:pt x="61" y="10487"/>
                    <a:pt x="0" y="11126"/>
                  </a:cubicBezTo>
                  <a:cubicBezTo>
                    <a:pt x="213" y="10822"/>
                    <a:pt x="365" y="10457"/>
                    <a:pt x="639" y="10183"/>
                  </a:cubicBezTo>
                  <a:cubicBezTo>
                    <a:pt x="1459" y="9211"/>
                    <a:pt x="2493" y="8512"/>
                    <a:pt x="3587" y="7873"/>
                  </a:cubicBezTo>
                  <a:cubicBezTo>
                    <a:pt x="5380" y="6809"/>
                    <a:pt x="7356" y="6141"/>
                    <a:pt x="9301" y="5411"/>
                  </a:cubicBezTo>
                  <a:cubicBezTo>
                    <a:pt x="12219" y="4287"/>
                    <a:pt x="15137" y="3162"/>
                    <a:pt x="17843" y="1581"/>
                  </a:cubicBezTo>
                  <a:cubicBezTo>
                    <a:pt x="18602" y="1125"/>
                    <a:pt x="19271" y="518"/>
                    <a:pt x="20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7"/>
            <p:cNvSpPr/>
            <p:nvPr/>
          </p:nvSpPr>
          <p:spPr>
            <a:xfrm>
              <a:off x="1369600" y="4534200"/>
              <a:ext cx="17500" cy="25450"/>
            </a:xfrm>
            <a:custGeom>
              <a:rect b="b" l="l" r="r" t="t"/>
              <a:pathLst>
                <a:path extrusionOk="0" h="1018" w="700">
                  <a:moveTo>
                    <a:pt x="408" y="1"/>
                  </a:moveTo>
                  <a:cubicBezTo>
                    <a:pt x="277" y="1"/>
                    <a:pt x="204" y="129"/>
                    <a:pt x="152" y="258"/>
                  </a:cubicBezTo>
                  <a:cubicBezTo>
                    <a:pt x="31" y="501"/>
                    <a:pt x="0" y="744"/>
                    <a:pt x="152" y="1018"/>
                  </a:cubicBezTo>
                  <a:cubicBezTo>
                    <a:pt x="426" y="896"/>
                    <a:pt x="578" y="714"/>
                    <a:pt x="639" y="440"/>
                  </a:cubicBezTo>
                  <a:cubicBezTo>
                    <a:pt x="699" y="258"/>
                    <a:pt x="699" y="75"/>
                    <a:pt x="487" y="15"/>
                  </a:cubicBezTo>
                  <a:cubicBezTo>
                    <a:pt x="458" y="5"/>
                    <a:pt x="432" y="1"/>
                    <a:pt x="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7"/>
            <p:cNvSpPr/>
            <p:nvPr/>
          </p:nvSpPr>
          <p:spPr>
            <a:xfrm>
              <a:off x="1723700" y="4370325"/>
              <a:ext cx="15925" cy="22225"/>
            </a:xfrm>
            <a:custGeom>
              <a:rect b="b" l="l" r="r" t="t"/>
              <a:pathLst>
                <a:path extrusionOk="0" h="889" w="637">
                  <a:moveTo>
                    <a:pt x="441" y="0"/>
                  </a:moveTo>
                  <a:cubicBezTo>
                    <a:pt x="427" y="0"/>
                    <a:pt x="412" y="1"/>
                    <a:pt x="396" y="4"/>
                  </a:cubicBezTo>
                  <a:cubicBezTo>
                    <a:pt x="92" y="65"/>
                    <a:pt x="92" y="338"/>
                    <a:pt x="1" y="582"/>
                  </a:cubicBezTo>
                  <a:cubicBezTo>
                    <a:pt x="29" y="722"/>
                    <a:pt x="31" y="889"/>
                    <a:pt x="176" y="889"/>
                  </a:cubicBezTo>
                  <a:cubicBezTo>
                    <a:pt x="187" y="889"/>
                    <a:pt x="200" y="888"/>
                    <a:pt x="213" y="886"/>
                  </a:cubicBezTo>
                  <a:cubicBezTo>
                    <a:pt x="517" y="825"/>
                    <a:pt x="548" y="521"/>
                    <a:pt x="609" y="247"/>
                  </a:cubicBezTo>
                  <a:cubicBezTo>
                    <a:pt x="636" y="136"/>
                    <a:pt x="588"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7"/>
            <p:cNvSpPr/>
            <p:nvPr/>
          </p:nvSpPr>
          <p:spPr>
            <a:xfrm>
              <a:off x="1644675" y="4352900"/>
              <a:ext cx="13700" cy="22850"/>
            </a:xfrm>
            <a:custGeom>
              <a:rect b="b" l="l" r="r" t="t"/>
              <a:pathLst>
                <a:path extrusionOk="0" h="914" w="548">
                  <a:moveTo>
                    <a:pt x="334" y="0"/>
                  </a:moveTo>
                  <a:cubicBezTo>
                    <a:pt x="325" y="0"/>
                    <a:pt x="315" y="1"/>
                    <a:pt x="304" y="2"/>
                  </a:cubicBezTo>
                  <a:cubicBezTo>
                    <a:pt x="92" y="2"/>
                    <a:pt x="31" y="276"/>
                    <a:pt x="31" y="488"/>
                  </a:cubicBezTo>
                  <a:cubicBezTo>
                    <a:pt x="0" y="701"/>
                    <a:pt x="92" y="914"/>
                    <a:pt x="304" y="914"/>
                  </a:cubicBezTo>
                  <a:cubicBezTo>
                    <a:pt x="548" y="883"/>
                    <a:pt x="487" y="610"/>
                    <a:pt x="548" y="428"/>
                  </a:cubicBezTo>
                  <a:cubicBezTo>
                    <a:pt x="460" y="311"/>
                    <a:pt x="540"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7"/>
            <p:cNvSpPr/>
            <p:nvPr/>
          </p:nvSpPr>
          <p:spPr>
            <a:xfrm>
              <a:off x="1079325" y="4632575"/>
              <a:ext cx="19775" cy="18275"/>
            </a:xfrm>
            <a:custGeom>
              <a:rect b="b" l="l" r="r" t="t"/>
              <a:pathLst>
                <a:path extrusionOk="0" h="731" w="791">
                  <a:moveTo>
                    <a:pt x="243" y="1"/>
                  </a:moveTo>
                  <a:cubicBezTo>
                    <a:pt x="61" y="61"/>
                    <a:pt x="0" y="213"/>
                    <a:pt x="30" y="365"/>
                  </a:cubicBezTo>
                  <a:cubicBezTo>
                    <a:pt x="61" y="608"/>
                    <a:pt x="182" y="730"/>
                    <a:pt x="426" y="730"/>
                  </a:cubicBezTo>
                  <a:cubicBezTo>
                    <a:pt x="608" y="730"/>
                    <a:pt x="790" y="608"/>
                    <a:pt x="730" y="457"/>
                  </a:cubicBezTo>
                  <a:cubicBezTo>
                    <a:pt x="699" y="213"/>
                    <a:pt x="456" y="92"/>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7"/>
            <p:cNvSpPr/>
            <p:nvPr/>
          </p:nvSpPr>
          <p:spPr>
            <a:xfrm>
              <a:off x="1178100" y="4608625"/>
              <a:ext cx="19025" cy="20925"/>
            </a:xfrm>
            <a:custGeom>
              <a:rect b="b" l="l" r="r" t="t"/>
              <a:pathLst>
                <a:path extrusionOk="0" h="837" w="761">
                  <a:moveTo>
                    <a:pt x="269" y="0"/>
                  </a:moveTo>
                  <a:cubicBezTo>
                    <a:pt x="173" y="0"/>
                    <a:pt x="92" y="99"/>
                    <a:pt x="92" y="199"/>
                  </a:cubicBezTo>
                  <a:cubicBezTo>
                    <a:pt x="0" y="655"/>
                    <a:pt x="365" y="685"/>
                    <a:pt x="730" y="837"/>
                  </a:cubicBezTo>
                  <a:cubicBezTo>
                    <a:pt x="669" y="503"/>
                    <a:pt x="760" y="138"/>
                    <a:pt x="335" y="16"/>
                  </a:cubicBezTo>
                  <a:cubicBezTo>
                    <a:pt x="313" y="5"/>
                    <a:pt x="29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7"/>
            <p:cNvSpPr/>
            <p:nvPr/>
          </p:nvSpPr>
          <p:spPr>
            <a:xfrm>
              <a:off x="1342300" y="4469125"/>
              <a:ext cx="12125" cy="21425"/>
            </a:xfrm>
            <a:custGeom>
              <a:rect b="b" l="l" r="r" t="t"/>
              <a:pathLst>
                <a:path extrusionOk="0" h="857" w="485">
                  <a:moveTo>
                    <a:pt x="202" y="0"/>
                  </a:moveTo>
                  <a:cubicBezTo>
                    <a:pt x="50" y="0"/>
                    <a:pt x="0" y="167"/>
                    <a:pt x="28" y="307"/>
                  </a:cubicBezTo>
                  <a:cubicBezTo>
                    <a:pt x="28" y="520"/>
                    <a:pt x="59" y="794"/>
                    <a:pt x="272" y="855"/>
                  </a:cubicBezTo>
                  <a:cubicBezTo>
                    <a:pt x="279" y="856"/>
                    <a:pt x="287" y="857"/>
                    <a:pt x="294" y="857"/>
                  </a:cubicBezTo>
                  <a:cubicBezTo>
                    <a:pt x="430" y="857"/>
                    <a:pt x="484" y="602"/>
                    <a:pt x="484" y="429"/>
                  </a:cubicBezTo>
                  <a:cubicBezTo>
                    <a:pt x="484" y="247"/>
                    <a:pt x="484" y="34"/>
                    <a:pt x="241" y="4"/>
                  </a:cubicBezTo>
                  <a:cubicBezTo>
                    <a:pt x="228" y="1"/>
                    <a:pt x="215"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7"/>
            <p:cNvSpPr/>
            <p:nvPr/>
          </p:nvSpPr>
          <p:spPr>
            <a:xfrm>
              <a:off x="1529925" y="4531450"/>
              <a:ext cx="13700" cy="19075"/>
            </a:xfrm>
            <a:custGeom>
              <a:rect b="b" l="l" r="r" t="t"/>
              <a:pathLst>
                <a:path extrusionOk="0" h="763" w="548">
                  <a:moveTo>
                    <a:pt x="328" y="1"/>
                  </a:moveTo>
                  <a:cubicBezTo>
                    <a:pt x="320" y="1"/>
                    <a:pt x="313" y="1"/>
                    <a:pt x="305" y="3"/>
                  </a:cubicBezTo>
                  <a:cubicBezTo>
                    <a:pt x="153" y="33"/>
                    <a:pt x="1" y="246"/>
                    <a:pt x="1" y="489"/>
                  </a:cubicBezTo>
                  <a:cubicBezTo>
                    <a:pt x="31" y="641"/>
                    <a:pt x="92" y="763"/>
                    <a:pt x="274" y="763"/>
                  </a:cubicBezTo>
                  <a:cubicBezTo>
                    <a:pt x="487" y="732"/>
                    <a:pt x="548" y="580"/>
                    <a:pt x="548" y="398"/>
                  </a:cubicBezTo>
                  <a:cubicBezTo>
                    <a:pt x="519" y="254"/>
                    <a:pt x="463" y="1"/>
                    <a:pt x="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7"/>
            <p:cNvSpPr/>
            <p:nvPr/>
          </p:nvSpPr>
          <p:spPr>
            <a:xfrm>
              <a:off x="1233575" y="4649225"/>
              <a:ext cx="13500" cy="17575"/>
            </a:xfrm>
            <a:custGeom>
              <a:rect b="b" l="l" r="r" t="t"/>
              <a:pathLst>
                <a:path extrusionOk="0" h="703" w="540">
                  <a:moveTo>
                    <a:pt x="373" y="0"/>
                  </a:moveTo>
                  <a:cubicBezTo>
                    <a:pt x="361" y="0"/>
                    <a:pt x="349" y="1"/>
                    <a:pt x="335" y="3"/>
                  </a:cubicBezTo>
                  <a:cubicBezTo>
                    <a:pt x="122" y="34"/>
                    <a:pt x="31" y="216"/>
                    <a:pt x="31" y="429"/>
                  </a:cubicBezTo>
                  <a:cubicBezTo>
                    <a:pt x="0" y="581"/>
                    <a:pt x="92" y="702"/>
                    <a:pt x="244" y="702"/>
                  </a:cubicBezTo>
                  <a:cubicBezTo>
                    <a:pt x="487" y="702"/>
                    <a:pt x="517" y="520"/>
                    <a:pt x="517" y="307"/>
                  </a:cubicBezTo>
                  <a:cubicBezTo>
                    <a:pt x="489" y="194"/>
                    <a:pt x="540" y="0"/>
                    <a:pt x="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7"/>
            <p:cNvSpPr/>
            <p:nvPr/>
          </p:nvSpPr>
          <p:spPr>
            <a:xfrm>
              <a:off x="1444825" y="4473650"/>
              <a:ext cx="12950" cy="16100"/>
            </a:xfrm>
            <a:custGeom>
              <a:rect b="b" l="l" r="r" t="t"/>
              <a:pathLst>
                <a:path extrusionOk="0" h="644" w="518">
                  <a:moveTo>
                    <a:pt x="319" y="0"/>
                  </a:moveTo>
                  <a:cubicBezTo>
                    <a:pt x="305" y="0"/>
                    <a:pt x="290" y="2"/>
                    <a:pt x="274" y="5"/>
                  </a:cubicBezTo>
                  <a:cubicBezTo>
                    <a:pt x="61" y="35"/>
                    <a:pt x="0" y="157"/>
                    <a:pt x="0" y="339"/>
                  </a:cubicBezTo>
                  <a:cubicBezTo>
                    <a:pt x="0" y="491"/>
                    <a:pt x="92" y="643"/>
                    <a:pt x="244" y="643"/>
                  </a:cubicBezTo>
                  <a:cubicBezTo>
                    <a:pt x="426" y="613"/>
                    <a:pt x="487" y="430"/>
                    <a:pt x="517" y="248"/>
                  </a:cubicBezTo>
                  <a:cubicBezTo>
                    <a:pt x="517" y="112"/>
                    <a:pt x="444"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
            <p:cNvSpPr/>
            <p:nvPr/>
          </p:nvSpPr>
          <p:spPr>
            <a:xfrm>
              <a:off x="1579400" y="4414400"/>
              <a:ext cx="13400" cy="17700"/>
            </a:xfrm>
            <a:custGeom>
              <a:rect b="b" l="l" r="r" t="t"/>
              <a:pathLst>
                <a:path extrusionOk="0" h="708" w="536">
                  <a:moveTo>
                    <a:pt x="400" y="1"/>
                  </a:moveTo>
                  <a:cubicBezTo>
                    <a:pt x="388" y="1"/>
                    <a:pt x="376" y="2"/>
                    <a:pt x="362" y="4"/>
                  </a:cubicBezTo>
                  <a:cubicBezTo>
                    <a:pt x="149" y="34"/>
                    <a:pt x="28" y="217"/>
                    <a:pt x="28" y="399"/>
                  </a:cubicBezTo>
                  <a:cubicBezTo>
                    <a:pt x="0" y="566"/>
                    <a:pt x="74" y="707"/>
                    <a:pt x="226" y="707"/>
                  </a:cubicBezTo>
                  <a:cubicBezTo>
                    <a:pt x="240" y="707"/>
                    <a:pt x="255" y="706"/>
                    <a:pt x="271" y="703"/>
                  </a:cubicBezTo>
                  <a:cubicBezTo>
                    <a:pt x="484" y="673"/>
                    <a:pt x="484" y="460"/>
                    <a:pt x="514" y="217"/>
                  </a:cubicBezTo>
                  <a:cubicBezTo>
                    <a:pt x="486" y="161"/>
                    <a:pt x="536"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p:nvPr/>
          </p:nvSpPr>
          <p:spPr>
            <a:xfrm>
              <a:off x="1640950" y="4441775"/>
              <a:ext cx="12875" cy="16925"/>
            </a:xfrm>
            <a:custGeom>
              <a:rect b="b" l="l" r="r" t="t"/>
              <a:pathLst>
                <a:path extrusionOk="0" h="677" w="515">
                  <a:moveTo>
                    <a:pt x="390" y="0"/>
                  </a:moveTo>
                  <a:cubicBezTo>
                    <a:pt x="381" y="0"/>
                    <a:pt x="372" y="1"/>
                    <a:pt x="362" y="3"/>
                  </a:cubicBezTo>
                  <a:cubicBezTo>
                    <a:pt x="180" y="64"/>
                    <a:pt x="28" y="216"/>
                    <a:pt x="28" y="459"/>
                  </a:cubicBezTo>
                  <a:cubicBezTo>
                    <a:pt x="1" y="568"/>
                    <a:pt x="71" y="677"/>
                    <a:pt x="195" y="677"/>
                  </a:cubicBezTo>
                  <a:cubicBezTo>
                    <a:pt x="209" y="677"/>
                    <a:pt x="225" y="675"/>
                    <a:pt x="241" y="672"/>
                  </a:cubicBezTo>
                  <a:cubicBezTo>
                    <a:pt x="453" y="642"/>
                    <a:pt x="484" y="459"/>
                    <a:pt x="514" y="277"/>
                  </a:cubicBezTo>
                  <a:cubicBezTo>
                    <a:pt x="486" y="192"/>
                    <a:pt x="510"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a:off x="1130975" y="4572550"/>
              <a:ext cx="13725" cy="14450"/>
            </a:xfrm>
            <a:custGeom>
              <a:rect b="b" l="l" r="r" t="t"/>
              <a:pathLst>
                <a:path extrusionOk="0" h="578" w="549">
                  <a:moveTo>
                    <a:pt x="244" y="0"/>
                  </a:moveTo>
                  <a:cubicBezTo>
                    <a:pt x="92" y="0"/>
                    <a:pt x="1" y="122"/>
                    <a:pt x="1" y="274"/>
                  </a:cubicBezTo>
                  <a:cubicBezTo>
                    <a:pt x="1" y="487"/>
                    <a:pt x="123" y="578"/>
                    <a:pt x="335" y="578"/>
                  </a:cubicBezTo>
                  <a:cubicBezTo>
                    <a:pt x="518" y="578"/>
                    <a:pt x="548" y="456"/>
                    <a:pt x="548" y="304"/>
                  </a:cubicBezTo>
                  <a:cubicBezTo>
                    <a:pt x="518" y="122"/>
                    <a:pt x="42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7"/>
            <p:cNvSpPr/>
            <p:nvPr/>
          </p:nvSpPr>
          <p:spPr>
            <a:xfrm>
              <a:off x="1711550" y="4267075"/>
              <a:ext cx="9150" cy="25100"/>
            </a:xfrm>
            <a:custGeom>
              <a:rect b="b" l="l" r="r" t="t"/>
              <a:pathLst>
                <a:path extrusionOk="0" h="1004" w="366">
                  <a:moveTo>
                    <a:pt x="122" y="0"/>
                  </a:moveTo>
                  <a:cubicBezTo>
                    <a:pt x="31" y="0"/>
                    <a:pt x="0" y="122"/>
                    <a:pt x="0" y="213"/>
                  </a:cubicBezTo>
                  <a:cubicBezTo>
                    <a:pt x="31" y="456"/>
                    <a:pt x="0" y="699"/>
                    <a:pt x="152" y="1003"/>
                  </a:cubicBezTo>
                  <a:cubicBezTo>
                    <a:pt x="304" y="699"/>
                    <a:pt x="365" y="456"/>
                    <a:pt x="335" y="213"/>
                  </a:cubicBezTo>
                  <a:cubicBezTo>
                    <a:pt x="335" y="91"/>
                    <a:pt x="24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p:nvPr/>
          </p:nvSpPr>
          <p:spPr>
            <a:xfrm>
              <a:off x="1497250" y="4481350"/>
              <a:ext cx="11425" cy="16750"/>
            </a:xfrm>
            <a:custGeom>
              <a:rect b="b" l="l" r="r" t="t"/>
              <a:pathLst>
                <a:path extrusionOk="0" h="670" w="457">
                  <a:moveTo>
                    <a:pt x="213" y="1"/>
                  </a:moveTo>
                  <a:cubicBezTo>
                    <a:pt x="61" y="31"/>
                    <a:pt x="1" y="153"/>
                    <a:pt x="1" y="335"/>
                  </a:cubicBezTo>
                  <a:cubicBezTo>
                    <a:pt x="1" y="487"/>
                    <a:pt x="92" y="609"/>
                    <a:pt x="244" y="670"/>
                  </a:cubicBezTo>
                  <a:cubicBezTo>
                    <a:pt x="396" y="578"/>
                    <a:pt x="457" y="487"/>
                    <a:pt x="457" y="305"/>
                  </a:cubicBezTo>
                  <a:cubicBezTo>
                    <a:pt x="457" y="153"/>
                    <a:pt x="426"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p:nvPr/>
          </p:nvSpPr>
          <p:spPr>
            <a:xfrm>
              <a:off x="1135550" y="4692500"/>
              <a:ext cx="15225" cy="13050"/>
            </a:xfrm>
            <a:custGeom>
              <a:rect b="b" l="l" r="r" t="t"/>
              <a:pathLst>
                <a:path extrusionOk="0" h="522" w="609">
                  <a:moveTo>
                    <a:pt x="117" y="0"/>
                  </a:moveTo>
                  <a:cubicBezTo>
                    <a:pt x="25" y="0"/>
                    <a:pt x="0" y="109"/>
                    <a:pt x="0" y="218"/>
                  </a:cubicBezTo>
                  <a:cubicBezTo>
                    <a:pt x="0" y="400"/>
                    <a:pt x="122" y="491"/>
                    <a:pt x="304" y="522"/>
                  </a:cubicBezTo>
                  <a:cubicBezTo>
                    <a:pt x="456" y="491"/>
                    <a:pt x="608" y="400"/>
                    <a:pt x="578" y="278"/>
                  </a:cubicBezTo>
                  <a:cubicBezTo>
                    <a:pt x="547" y="96"/>
                    <a:pt x="335" y="35"/>
                    <a:pt x="152" y="5"/>
                  </a:cubicBezTo>
                  <a:cubicBezTo>
                    <a:pt x="139" y="2"/>
                    <a:pt x="128" y="0"/>
                    <a:pt x="1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a:off x="1783725" y="4262775"/>
              <a:ext cx="15225" cy="18750"/>
            </a:xfrm>
            <a:custGeom>
              <a:rect b="b" l="l" r="r" t="t"/>
              <a:pathLst>
                <a:path extrusionOk="0" h="750" w="609">
                  <a:moveTo>
                    <a:pt x="382" y="1"/>
                  </a:moveTo>
                  <a:cubicBezTo>
                    <a:pt x="358" y="1"/>
                    <a:pt x="332" y="7"/>
                    <a:pt x="305" y="20"/>
                  </a:cubicBezTo>
                  <a:cubicBezTo>
                    <a:pt x="1" y="172"/>
                    <a:pt x="92" y="446"/>
                    <a:pt x="122" y="750"/>
                  </a:cubicBezTo>
                  <a:cubicBezTo>
                    <a:pt x="396" y="598"/>
                    <a:pt x="609" y="446"/>
                    <a:pt x="548" y="142"/>
                  </a:cubicBezTo>
                  <a:cubicBezTo>
                    <a:pt x="524" y="71"/>
                    <a:pt x="464" y="1"/>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p:nvPr/>
          </p:nvSpPr>
          <p:spPr>
            <a:xfrm>
              <a:off x="1010175" y="4658425"/>
              <a:ext cx="12175" cy="15975"/>
            </a:xfrm>
            <a:custGeom>
              <a:rect b="b" l="l" r="r" t="t"/>
              <a:pathLst>
                <a:path extrusionOk="0" h="639" w="487">
                  <a:moveTo>
                    <a:pt x="213" y="0"/>
                  </a:moveTo>
                  <a:cubicBezTo>
                    <a:pt x="30" y="0"/>
                    <a:pt x="0" y="182"/>
                    <a:pt x="0" y="334"/>
                  </a:cubicBezTo>
                  <a:cubicBezTo>
                    <a:pt x="0" y="486"/>
                    <a:pt x="61" y="638"/>
                    <a:pt x="243" y="638"/>
                  </a:cubicBezTo>
                  <a:cubicBezTo>
                    <a:pt x="365" y="638"/>
                    <a:pt x="426" y="547"/>
                    <a:pt x="426" y="395"/>
                  </a:cubicBezTo>
                  <a:cubicBezTo>
                    <a:pt x="304" y="304"/>
                    <a:pt x="486"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7"/>
            <p:cNvSpPr/>
            <p:nvPr/>
          </p:nvSpPr>
          <p:spPr>
            <a:xfrm>
              <a:off x="1437225" y="4363575"/>
              <a:ext cx="33450" cy="25100"/>
            </a:xfrm>
            <a:custGeom>
              <a:rect b="b" l="l" r="r" t="t"/>
              <a:pathLst>
                <a:path extrusionOk="0" h="1004" w="1338">
                  <a:moveTo>
                    <a:pt x="1338" y="1"/>
                  </a:moveTo>
                  <a:lnTo>
                    <a:pt x="1338" y="1"/>
                  </a:lnTo>
                  <a:cubicBezTo>
                    <a:pt x="882" y="274"/>
                    <a:pt x="456" y="578"/>
                    <a:pt x="0" y="1004"/>
                  </a:cubicBezTo>
                  <a:cubicBezTo>
                    <a:pt x="639" y="730"/>
                    <a:pt x="1095" y="365"/>
                    <a:pt x="13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7"/>
            <p:cNvSpPr/>
            <p:nvPr/>
          </p:nvSpPr>
          <p:spPr>
            <a:xfrm>
              <a:off x="1743450" y="4295175"/>
              <a:ext cx="9925" cy="14475"/>
            </a:xfrm>
            <a:custGeom>
              <a:rect b="b" l="l" r="r" t="t"/>
              <a:pathLst>
                <a:path extrusionOk="0" h="579" w="397">
                  <a:moveTo>
                    <a:pt x="183" y="1"/>
                  </a:moveTo>
                  <a:cubicBezTo>
                    <a:pt x="31" y="1"/>
                    <a:pt x="1" y="153"/>
                    <a:pt x="1" y="274"/>
                  </a:cubicBezTo>
                  <a:cubicBezTo>
                    <a:pt x="1" y="426"/>
                    <a:pt x="31" y="578"/>
                    <a:pt x="214" y="578"/>
                  </a:cubicBezTo>
                  <a:cubicBezTo>
                    <a:pt x="335" y="578"/>
                    <a:pt x="396" y="426"/>
                    <a:pt x="396" y="305"/>
                  </a:cubicBezTo>
                  <a:cubicBezTo>
                    <a:pt x="396" y="153"/>
                    <a:pt x="366" y="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a:off x="1444050" y="4545075"/>
              <a:ext cx="11425" cy="12300"/>
            </a:xfrm>
            <a:custGeom>
              <a:rect b="b" l="l" r="r" t="t"/>
              <a:pathLst>
                <a:path extrusionOk="0" h="492" w="457">
                  <a:moveTo>
                    <a:pt x="282" y="0"/>
                  </a:moveTo>
                  <a:cubicBezTo>
                    <a:pt x="269" y="0"/>
                    <a:pt x="257" y="2"/>
                    <a:pt x="244" y="5"/>
                  </a:cubicBezTo>
                  <a:cubicBezTo>
                    <a:pt x="92" y="35"/>
                    <a:pt x="1" y="157"/>
                    <a:pt x="31" y="309"/>
                  </a:cubicBezTo>
                  <a:cubicBezTo>
                    <a:pt x="31" y="431"/>
                    <a:pt x="123" y="491"/>
                    <a:pt x="275" y="491"/>
                  </a:cubicBezTo>
                  <a:cubicBezTo>
                    <a:pt x="396" y="461"/>
                    <a:pt x="457" y="370"/>
                    <a:pt x="457" y="218"/>
                  </a:cubicBezTo>
                  <a:cubicBezTo>
                    <a:pt x="457" y="109"/>
                    <a:pt x="384"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1291325" y="4563425"/>
              <a:ext cx="10650" cy="13700"/>
            </a:xfrm>
            <a:custGeom>
              <a:rect b="b" l="l" r="r" t="t"/>
              <a:pathLst>
                <a:path extrusionOk="0" h="548" w="426">
                  <a:moveTo>
                    <a:pt x="244" y="1"/>
                  </a:moveTo>
                  <a:cubicBezTo>
                    <a:pt x="122" y="61"/>
                    <a:pt x="31" y="153"/>
                    <a:pt x="31" y="274"/>
                  </a:cubicBezTo>
                  <a:cubicBezTo>
                    <a:pt x="0" y="426"/>
                    <a:pt x="61" y="548"/>
                    <a:pt x="244" y="548"/>
                  </a:cubicBezTo>
                  <a:cubicBezTo>
                    <a:pt x="365" y="548"/>
                    <a:pt x="426" y="457"/>
                    <a:pt x="396" y="335"/>
                  </a:cubicBezTo>
                  <a:cubicBezTo>
                    <a:pt x="396" y="183"/>
                    <a:pt x="365" y="6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a:off x="1326275" y="4631825"/>
              <a:ext cx="10675" cy="11600"/>
            </a:xfrm>
            <a:custGeom>
              <a:rect b="b" l="l" r="r" t="t"/>
              <a:pathLst>
                <a:path extrusionOk="0" h="464" w="427">
                  <a:moveTo>
                    <a:pt x="244" y="0"/>
                  </a:moveTo>
                  <a:cubicBezTo>
                    <a:pt x="92" y="61"/>
                    <a:pt x="1" y="122"/>
                    <a:pt x="31" y="274"/>
                  </a:cubicBezTo>
                  <a:cubicBezTo>
                    <a:pt x="31" y="400"/>
                    <a:pt x="94" y="464"/>
                    <a:pt x="186" y="464"/>
                  </a:cubicBezTo>
                  <a:cubicBezTo>
                    <a:pt x="204" y="464"/>
                    <a:pt x="224" y="461"/>
                    <a:pt x="244" y="456"/>
                  </a:cubicBezTo>
                  <a:cubicBezTo>
                    <a:pt x="365" y="456"/>
                    <a:pt x="426" y="365"/>
                    <a:pt x="426" y="213"/>
                  </a:cubicBezTo>
                  <a:cubicBezTo>
                    <a:pt x="426" y="122"/>
                    <a:pt x="39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a:off x="960000" y="4632575"/>
              <a:ext cx="800" cy="775"/>
            </a:xfrm>
            <a:custGeom>
              <a:rect b="b" l="l" r="r" t="t"/>
              <a:pathLst>
                <a:path extrusionOk="0" h="31" w="32">
                  <a:moveTo>
                    <a:pt x="31" y="1"/>
                  </a:moveTo>
                  <a:lnTo>
                    <a:pt x="31" y="1"/>
                  </a:lnTo>
                  <a:cubicBezTo>
                    <a:pt x="1" y="31"/>
                    <a:pt x="1" y="31"/>
                    <a:pt x="1" y="31"/>
                  </a:cubicBezTo>
                  <a:cubicBezTo>
                    <a:pt x="1" y="31"/>
                    <a:pt x="31" y="31"/>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958500" y="4634100"/>
              <a:ext cx="1525" cy="8375"/>
            </a:xfrm>
            <a:custGeom>
              <a:rect b="b" l="l" r="r" t="t"/>
              <a:pathLst>
                <a:path extrusionOk="0" h="335" w="61">
                  <a:moveTo>
                    <a:pt x="61" y="0"/>
                  </a:moveTo>
                  <a:cubicBezTo>
                    <a:pt x="0" y="92"/>
                    <a:pt x="0" y="183"/>
                    <a:pt x="61" y="335"/>
                  </a:cubicBez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947850" y="4355225"/>
              <a:ext cx="12950" cy="22050"/>
            </a:xfrm>
            <a:custGeom>
              <a:rect b="b" l="l" r="r" t="t"/>
              <a:pathLst>
                <a:path extrusionOk="0" h="882" w="518">
                  <a:moveTo>
                    <a:pt x="92" y="0"/>
                  </a:moveTo>
                  <a:lnTo>
                    <a:pt x="92" y="0"/>
                  </a:lnTo>
                  <a:cubicBezTo>
                    <a:pt x="1" y="456"/>
                    <a:pt x="305" y="638"/>
                    <a:pt x="457" y="882"/>
                  </a:cubicBezTo>
                  <a:cubicBezTo>
                    <a:pt x="517" y="517"/>
                    <a:pt x="153" y="395"/>
                    <a:pt x="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818675" y="4488850"/>
              <a:ext cx="74500" cy="75350"/>
            </a:xfrm>
            <a:custGeom>
              <a:rect b="b" l="l" r="r" t="t"/>
              <a:pathLst>
                <a:path extrusionOk="0" h="3014" w="2980">
                  <a:moveTo>
                    <a:pt x="2686" y="1"/>
                  </a:moveTo>
                  <a:cubicBezTo>
                    <a:pt x="2610" y="1"/>
                    <a:pt x="2527" y="33"/>
                    <a:pt x="2462" y="66"/>
                  </a:cubicBezTo>
                  <a:cubicBezTo>
                    <a:pt x="1490" y="674"/>
                    <a:pt x="608" y="1373"/>
                    <a:pt x="152" y="2497"/>
                  </a:cubicBezTo>
                  <a:cubicBezTo>
                    <a:pt x="92" y="2649"/>
                    <a:pt x="0" y="2832"/>
                    <a:pt x="122" y="3014"/>
                  </a:cubicBezTo>
                  <a:cubicBezTo>
                    <a:pt x="152" y="3014"/>
                    <a:pt x="183" y="3014"/>
                    <a:pt x="213" y="2984"/>
                  </a:cubicBezTo>
                  <a:cubicBezTo>
                    <a:pt x="243" y="2923"/>
                    <a:pt x="304" y="2862"/>
                    <a:pt x="335" y="2801"/>
                  </a:cubicBezTo>
                  <a:cubicBezTo>
                    <a:pt x="791" y="2132"/>
                    <a:pt x="1338" y="1555"/>
                    <a:pt x="1976" y="1069"/>
                  </a:cubicBezTo>
                  <a:cubicBezTo>
                    <a:pt x="2219" y="886"/>
                    <a:pt x="2462" y="704"/>
                    <a:pt x="2706" y="522"/>
                  </a:cubicBezTo>
                  <a:cubicBezTo>
                    <a:pt x="2827" y="400"/>
                    <a:pt x="2979" y="278"/>
                    <a:pt x="2858" y="96"/>
                  </a:cubicBezTo>
                  <a:cubicBezTo>
                    <a:pt x="2815" y="25"/>
                    <a:pt x="2753"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a:off x="822475" y="4576225"/>
              <a:ext cx="69925" cy="25400"/>
            </a:xfrm>
            <a:custGeom>
              <a:rect b="b" l="l" r="r" t="t"/>
              <a:pathLst>
                <a:path extrusionOk="0" h="1016" w="2797">
                  <a:moveTo>
                    <a:pt x="230" y="1"/>
                  </a:moveTo>
                  <a:cubicBezTo>
                    <a:pt x="188" y="1"/>
                    <a:pt x="151" y="18"/>
                    <a:pt x="122" y="66"/>
                  </a:cubicBezTo>
                  <a:cubicBezTo>
                    <a:pt x="0" y="248"/>
                    <a:pt x="183" y="400"/>
                    <a:pt x="304" y="492"/>
                  </a:cubicBezTo>
                  <a:cubicBezTo>
                    <a:pt x="775" y="812"/>
                    <a:pt x="1258" y="1015"/>
                    <a:pt x="1781" y="1015"/>
                  </a:cubicBezTo>
                  <a:cubicBezTo>
                    <a:pt x="2102" y="1015"/>
                    <a:pt x="2438" y="939"/>
                    <a:pt x="2797" y="765"/>
                  </a:cubicBezTo>
                  <a:cubicBezTo>
                    <a:pt x="2675" y="704"/>
                    <a:pt x="2614" y="704"/>
                    <a:pt x="2584" y="674"/>
                  </a:cubicBezTo>
                  <a:cubicBezTo>
                    <a:pt x="1915" y="431"/>
                    <a:pt x="1155" y="431"/>
                    <a:pt x="517" y="127"/>
                  </a:cubicBezTo>
                  <a:cubicBezTo>
                    <a:pt x="434" y="85"/>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a:off x="798150" y="4480600"/>
              <a:ext cx="20550" cy="72225"/>
            </a:xfrm>
            <a:custGeom>
              <a:rect b="b" l="l" r="r" t="t"/>
              <a:pathLst>
                <a:path extrusionOk="0" h="2889" w="822">
                  <a:moveTo>
                    <a:pt x="821" y="0"/>
                  </a:moveTo>
                  <a:lnTo>
                    <a:pt x="821" y="0"/>
                  </a:lnTo>
                  <a:cubicBezTo>
                    <a:pt x="122" y="760"/>
                    <a:pt x="1" y="2067"/>
                    <a:pt x="548" y="2888"/>
                  </a:cubicBezTo>
                  <a:cubicBezTo>
                    <a:pt x="578" y="1855"/>
                    <a:pt x="791" y="973"/>
                    <a:pt x="8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804225" y="4582425"/>
              <a:ext cx="15225" cy="28150"/>
            </a:xfrm>
            <a:custGeom>
              <a:rect b="b" l="l" r="r" t="t"/>
              <a:pathLst>
                <a:path extrusionOk="0" h="1126" w="609">
                  <a:moveTo>
                    <a:pt x="518" y="0"/>
                  </a:moveTo>
                  <a:cubicBezTo>
                    <a:pt x="457" y="0"/>
                    <a:pt x="396" y="31"/>
                    <a:pt x="335" y="61"/>
                  </a:cubicBezTo>
                  <a:cubicBezTo>
                    <a:pt x="1" y="365"/>
                    <a:pt x="1" y="821"/>
                    <a:pt x="396" y="1125"/>
                  </a:cubicBezTo>
                  <a:cubicBezTo>
                    <a:pt x="518" y="821"/>
                    <a:pt x="426" y="487"/>
                    <a:pt x="578" y="183"/>
                  </a:cubicBezTo>
                  <a:cubicBezTo>
                    <a:pt x="578" y="122"/>
                    <a:pt x="609" y="31"/>
                    <a:pt x="5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774600" y="4548225"/>
              <a:ext cx="25850" cy="18275"/>
            </a:xfrm>
            <a:custGeom>
              <a:rect b="b" l="l" r="r" t="t"/>
              <a:pathLst>
                <a:path extrusionOk="0" h="731" w="1034">
                  <a:moveTo>
                    <a:pt x="177" y="1"/>
                  </a:moveTo>
                  <a:cubicBezTo>
                    <a:pt x="112" y="1"/>
                    <a:pt x="51" y="41"/>
                    <a:pt x="31" y="122"/>
                  </a:cubicBezTo>
                  <a:cubicBezTo>
                    <a:pt x="0" y="213"/>
                    <a:pt x="31" y="305"/>
                    <a:pt x="122" y="365"/>
                  </a:cubicBezTo>
                  <a:cubicBezTo>
                    <a:pt x="396" y="517"/>
                    <a:pt x="669" y="700"/>
                    <a:pt x="1034" y="730"/>
                  </a:cubicBezTo>
                  <a:cubicBezTo>
                    <a:pt x="882" y="335"/>
                    <a:pt x="578" y="183"/>
                    <a:pt x="274" y="31"/>
                  </a:cubicBezTo>
                  <a:cubicBezTo>
                    <a:pt x="244" y="11"/>
                    <a:pt x="210"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a:off x="839200" y="4555075"/>
              <a:ext cx="29650" cy="13000"/>
            </a:xfrm>
            <a:custGeom>
              <a:rect b="b" l="l" r="r" t="t"/>
              <a:pathLst>
                <a:path extrusionOk="0" h="520" w="1186">
                  <a:moveTo>
                    <a:pt x="1185" y="0"/>
                  </a:moveTo>
                  <a:cubicBezTo>
                    <a:pt x="699" y="0"/>
                    <a:pt x="334" y="243"/>
                    <a:pt x="0" y="517"/>
                  </a:cubicBezTo>
                  <a:cubicBezTo>
                    <a:pt x="25" y="519"/>
                    <a:pt x="50" y="519"/>
                    <a:pt x="74" y="519"/>
                  </a:cubicBezTo>
                  <a:cubicBezTo>
                    <a:pt x="524" y="519"/>
                    <a:pt x="868" y="260"/>
                    <a:pt x="1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17"/>
          <p:cNvGrpSpPr/>
          <p:nvPr/>
        </p:nvGrpSpPr>
        <p:grpSpPr>
          <a:xfrm rot="-368094">
            <a:off x="438354" y="4195464"/>
            <a:ext cx="840615" cy="742272"/>
            <a:chOff x="6101450" y="822425"/>
            <a:chExt cx="953675" cy="842200"/>
          </a:xfrm>
        </p:grpSpPr>
        <p:sp>
          <p:nvSpPr>
            <p:cNvPr id="333" name="Google Shape;333;p17"/>
            <p:cNvSpPr/>
            <p:nvPr/>
          </p:nvSpPr>
          <p:spPr>
            <a:xfrm>
              <a:off x="6101450" y="822425"/>
              <a:ext cx="953675" cy="842200"/>
            </a:xfrm>
            <a:custGeom>
              <a:rect b="b" l="l" r="r" t="t"/>
              <a:pathLst>
                <a:path extrusionOk="0" h="33688" w="38147">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7"/>
            <p:cNvSpPr/>
            <p:nvPr/>
          </p:nvSpPr>
          <p:spPr>
            <a:xfrm>
              <a:off x="6510275" y="884800"/>
              <a:ext cx="38775" cy="401250"/>
            </a:xfrm>
            <a:custGeom>
              <a:rect b="b" l="l" r="r" t="t"/>
              <a:pathLst>
                <a:path extrusionOk="0" h="16050" w="1551">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a:off x="6596125" y="887850"/>
              <a:ext cx="50175" cy="264450"/>
            </a:xfrm>
            <a:custGeom>
              <a:rect b="b" l="l" r="r" t="t"/>
              <a:pathLst>
                <a:path extrusionOk="0" h="10578" w="2007">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a:off x="6330175" y="1001825"/>
              <a:ext cx="32700" cy="220400"/>
            </a:xfrm>
            <a:custGeom>
              <a:rect b="b" l="l" r="r" t="t"/>
              <a:pathLst>
                <a:path extrusionOk="0" h="8816" w="1308">
                  <a:moveTo>
                    <a:pt x="547" y="1"/>
                  </a:moveTo>
                  <a:cubicBezTo>
                    <a:pt x="274" y="2979"/>
                    <a:pt x="0" y="5958"/>
                    <a:pt x="1307" y="8815"/>
                  </a:cubicBezTo>
                  <a:cubicBezTo>
                    <a:pt x="821" y="5897"/>
                    <a:pt x="699" y="2949"/>
                    <a:pt x="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a:off x="6537625" y="1064125"/>
              <a:ext cx="19025" cy="160375"/>
            </a:xfrm>
            <a:custGeom>
              <a:rect b="b" l="l" r="r" t="t"/>
              <a:pathLst>
                <a:path extrusionOk="0" h="6415" w="761">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7"/>
            <p:cNvSpPr/>
            <p:nvPr/>
          </p:nvSpPr>
          <p:spPr>
            <a:xfrm>
              <a:off x="6267100" y="1053500"/>
              <a:ext cx="18250" cy="91975"/>
            </a:xfrm>
            <a:custGeom>
              <a:rect b="b" l="l" r="r" t="t"/>
              <a:pathLst>
                <a:path extrusionOk="0" h="3679" w="73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p:nvPr/>
          </p:nvSpPr>
          <p:spPr>
            <a:xfrm>
              <a:off x="6792950" y="1002575"/>
              <a:ext cx="9900" cy="70700"/>
            </a:xfrm>
            <a:custGeom>
              <a:rect b="b" l="l" r="r" t="t"/>
              <a:pathLst>
                <a:path extrusionOk="0" h="2828" w="396">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a:off x="6823350" y="992700"/>
              <a:ext cx="10650" cy="37275"/>
            </a:xfrm>
            <a:custGeom>
              <a:rect b="b" l="l" r="r" t="t"/>
              <a:pathLst>
                <a:path extrusionOk="0" h="1491" w="426">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p:nvPr/>
          </p:nvSpPr>
          <p:spPr>
            <a:xfrm>
              <a:off x="6656175" y="1011700"/>
              <a:ext cx="9900" cy="31175"/>
            </a:xfrm>
            <a:custGeom>
              <a:rect b="b" l="l" r="r" t="t"/>
              <a:pathLst>
                <a:path extrusionOk="0" h="1247" w="396">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7"/>
            <p:cNvSpPr/>
            <p:nvPr/>
          </p:nvSpPr>
          <p:spPr>
            <a:xfrm>
              <a:off x="6840050" y="1028425"/>
              <a:ext cx="7625" cy="25100"/>
            </a:xfrm>
            <a:custGeom>
              <a:rect b="b" l="l" r="r" t="t"/>
              <a:pathLst>
                <a:path extrusionOk="0" h="1004" w="305">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7"/>
            <p:cNvSpPr/>
            <p:nvPr/>
          </p:nvSpPr>
          <p:spPr>
            <a:xfrm>
              <a:off x="6300525" y="1227850"/>
              <a:ext cx="35000" cy="68075"/>
            </a:xfrm>
            <a:custGeom>
              <a:rect b="b" l="l" r="r" t="t"/>
              <a:pathLst>
                <a:path extrusionOk="0" h="2723" w="140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17"/>
          <p:cNvGrpSpPr/>
          <p:nvPr/>
        </p:nvGrpSpPr>
        <p:grpSpPr>
          <a:xfrm rot="-778125">
            <a:off x="365567" y="474622"/>
            <a:ext cx="986190" cy="644638"/>
            <a:chOff x="4305050" y="4174075"/>
            <a:chExt cx="1212050" cy="792275"/>
          </a:xfrm>
        </p:grpSpPr>
        <p:sp>
          <p:nvSpPr>
            <p:cNvPr id="345" name="Google Shape;345;p17"/>
            <p:cNvSpPr/>
            <p:nvPr/>
          </p:nvSpPr>
          <p:spPr>
            <a:xfrm>
              <a:off x="4305050" y="4174075"/>
              <a:ext cx="1212050" cy="792275"/>
            </a:xfrm>
            <a:custGeom>
              <a:rect b="b" l="l" r="r" t="t"/>
              <a:pathLst>
                <a:path extrusionOk="0" h="31691" w="48482">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4765550" y="4879550"/>
              <a:ext cx="424800" cy="66075"/>
            </a:xfrm>
            <a:custGeom>
              <a:rect b="b" l="l" r="r" t="t"/>
              <a:pathLst>
                <a:path extrusionOk="0" h="2643" w="16992">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4816475" y="4874225"/>
              <a:ext cx="335125" cy="49950"/>
            </a:xfrm>
            <a:custGeom>
              <a:rect b="b" l="l" r="r" t="t"/>
              <a:pathLst>
                <a:path extrusionOk="0" h="1998" w="13405">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4898525" y="4855975"/>
              <a:ext cx="210525" cy="40050"/>
            </a:xfrm>
            <a:custGeom>
              <a:rect b="b" l="l" r="r" t="t"/>
              <a:pathLst>
                <a:path extrusionOk="0" h="1602" w="8421">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4931200" y="4857500"/>
              <a:ext cx="110225" cy="20475"/>
            </a:xfrm>
            <a:custGeom>
              <a:rect b="b" l="l" r="r" t="t"/>
              <a:pathLst>
                <a:path extrusionOk="0" h="819" w="4409">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4947925" y="4842300"/>
              <a:ext cx="72225" cy="13700"/>
            </a:xfrm>
            <a:custGeom>
              <a:rect b="b" l="l" r="r" t="t"/>
              <a:pathLst>
                <a:path extrusionOk="0" h="548" w="2889">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4338500" y="4207450"/>
              <a:ext cx="1158850" cy="600675"/>
            </a:xfrm>
            <a:custGeom>
              <a:rect b="b" l="l" r="r" t="t"/>
              <a:pathLst>
                <a:path extrusionOk="0" h="24027" w="46354">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4608250" y="4599600"/>
              <a:ext cx="414925" cy="89975"/>
            </a:xfrm>
            <a:custGeom>
              <a:rect b="b" l="l" r="r" t="t"/>
              <a:pathLst>
                <a:path extrusionOk="0" h="3599" w="16597">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a:off x="5030750" y="4388650"/>
              <a:ext cx="181650" cy="229525"/>
            </a:xfrm>
            <a:custGeom>
              <a:rect b="b" l="l" r="r" t="t"/>
              <a:pathLst>
                <a:path extrusionOk="0" h="9181" w="7266">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p:nvPr/>
          </p:nvSpPr>
          <p:spPr>
            <a:xfrm>
              <a:off x="4819500" y="4692500"/>
              <a:ext cx="357175" cy="91800"/>
            </a:xfrm>
            <a:custGeom>
              <a:rect b="b" l="l" r="r" t="t"/>
              <a:pathLst>
                <a:path extrusionOk="0" h="3672" w="14287">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a:off x="4947925" y="4517575"/>
              <a:ext cx="88925" cy="91475"/>
            </a:xfrm>
            <a:custGeom>
              <a:rect b="b" l="l" r="r" t="t"/>
              <a:pathLst>
                <a:path extrusionOk="0" h="3659" w="3557">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p:nvPr/>
          </p:nvSpPr>
          <p:spPr>
            <a:xfrm>
              <a:off x="5032275" y="4312075"/>
              <a:ext cx="107175" cy="106050"/>
            </a:xfrm>
            <a:custGeom>
              <a:rect b="b" l="l" r="r" t="t"/>
              <a:pathLst>
                <a:path extrusionOk="0" h="4242" w="4287">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7"/>
            <p:cNvSpPr/>
            <p:nvPr/>
          </p:nvSpPr>
          <p:spPr>
            <a:xfrm>
              <a:off x="5216925" y="4421375"/>
              <a:ext cx="47900" cy="78275"/>
            </a:xfrm>
            <a:custGeom>
              <a:rect b="b" l="l" r="r" t="t"/>
              <a:pathLst>
                <a:path extrusionOk="0" h="3131" w="1916">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7"/>
            <p:cNvSpPr/>
            <p:nvPr/>
          </p:nvSpPr>
          <p:spPr>
            <a:xfrm>
              <a:off x="5262525" y="4564000"/>
              <a:ext cx="77525" cy="35525"/>
            </a:xfrm>
            <a:custGeom>
              <a:rect b="b" l="l" r="r" t="t"/>
              <a:pathLst>
                <a:path extrusionOk="0" h="1421" w="3101">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7"/>
            <p:cNvSpPr/>
            <p:nvPr/>
          </p:nvSpPr>
          <p:spPr>
            <a:xfrm>
              <a:off x="4707800" y="4718300"/>
              <a:ext cx="69175" cy="45000"/>
            </a:xfrm>
            <a:custGeom>
              <a:rect b="b" l="l" r="r" t="t"/>
              <a:pathLst>
                <a:path extrusionOk="0" h="1800" w="2767">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
            <p:cNvSpPr/>
            <p:nvPr/>
          </p:nvSpPr>
          <p:spPr>
            <a:xfrm>
              <a:off x="4658400" y="4706175"/>
              <a:ext cx="80575" cy="49525"/>
            </a:xfrm>
            <a:custGeom>
              <a:rect b="b" l="l" r="r" t="t"/>
              <a:pathLst>
                <a:path extrusionOk="0" h="1981" w="3223">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7"/>
            <p:cNvSpPr/>
            <p:nvPr/>
          </p:nvSpPr>
          <p:spPr>
            <a:xfrm>
              <a:off x="5258725" y="4428000"/>
              <a:ext cx="42575" cy="60550"/>
            </a:xfrm>
            <a:custGeom>
              <a:rect b="b" l="l" r="r" t="t"/>
              <a:pathLst>
                <a:path extrusionOk="0" h="2422" w="1703">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7"/>
            <p:cNvSpPr/>
            <p:nvPr/>
          </p:nvSpPr>
          <p:spPr>
            <a:xfrm>
              <a:off x="5284550" y="4602450"/>
              <a:ext cx="52475" cy="25600"/>
            </a:xfrm>
            <a:custGeom>
              <a:rect b="b" l="l" r="r" t="t"/>
              <a:pathLst>
                <a:path extrusionOk="0" h="1024" w="2099">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7"/>
            <p:cNvSpPr/>
            <p:nvPr/>
          </p:nvSpPr>
          <p:spPr>
            <a:xfrm>
              <a:off x="4965400" y="4669250"/>
              <a:ext cx="60825" cy="35550"/>
            </a:xfrm>
            <a:custGeom>
              <a:rect b="b" l="l" r="r" t="t"/>
              <a:pathLst>
                <a:path extrusionOk="0" h="1422" w="2433">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7"/>
            <p:cNvSpPr/>
            <p:nvPr/>
          </p:nvSpPr>
          <p:spPr>
            <a:xfrm>
              <a:off x="4937300" y="4660150"/>
              <a:ext cx="60800" cy="32475"/>
            </a:xfrm>
            <a:custGeom>
              <a:rect b="b" l="l" r="r" t="t"/>
              <a:pathLst>
                <a:path extrusionOk="0" h="1299" w="2432">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7"/>
            <p:cNvSpPr/>
            <p:nvPr/>
          </p:nvSpPr>
          <p:spPr>
            <a:xfrm>
              <a:off x="4593050" y="4676275"/>
              <a:ext cx="34975" cy="44175"/>
            </a:xfrm>
            <a:custGeom>
              <a:rect b="b" l="l" r="r" t="t"/>
              <a:pathLst>
                <a:path extrusionOk="0" h="1767" w="1399">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7"/>
            <p:cNvSpPr/>
            <p:nvPr/>
          </p:nvSpPr>
          <p:spPr>
            <a:xfrm>
              <a:off x="4751125" y="4556500"/>
              <a:ext cx="44850" cy="15725"/>
            </a:xfrm>
            <a:custGeom>
              <a:rect b="b" l="l" r="r" t="t"/>
              <a:pathLst>
                <a:path extrusionOk="0" h="629" w="1794">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7"/>
            <p:cNvSpPr/>
            <p:nvPr/>
          </p:nvSpPr>
          <p:spPr>
            <a:xfrm>
              <a:off x="4441850" y="4620275"/>
              <a:ext cx="25100" cy="27600"/>
            </a:xfrm>
            <a:custGeom>
              <a:rect b="b" l="l" r="r" t="t"/>
              <a:pathLst>
                <a:path extrusionOk="0" h="1104" w="1004">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7"/>
            <p:cNvSpPr/>
            <p:nvPr/>
          </p:nvSpPr>
          <p:spPr>
            <a:xfrm>
              <a:off x="5058100" y="4530700"/>
              <a:ext cx="23600" cy="21350"/>
            </a:xfrm>
            <a:custGeom>
              <a:rect b="b" l="l" r="r" t="t"/>
              <a:pathLst>
                <a:path extrusionOk="0" h="854" w="944">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7"/>
            <p:cNvSpPr/>
            <p:nvPr/>
          </p:nvSpPr>
          <p:spPr>
            <a:xfrm>
              <a:off x="4517075" y="4681200"/>
              <a:ext cx="18125" cy="13900"/>
            </a:xfrm>
            <a:custGeom>
              <a:rect b="b" l="l" r="r" t="t"/>
              <a:pathLst>
                <a:path extrusionOk="0" h="556" w="725">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7"/>
            <p:cNvSpPr/>
            <p:nvPr/>
          </p:nvSpPr>
          <p:spPr>
            <a:xfrm>
              <a:off x="5128775" y="4652325"/>
              <a:ext cx="11425" cy="9425"/>
            </a:xfrm>
            <a:custGeom>
              <a:rect b="b" l="l" r="r" t="t"/>
              <a:pathLst>
                <a:path extrusionOk="0" h="377" w="457">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7"/>
            <p:cNvSpPr/>
            <p:nvPr/>
          </p:nvSpPr>
          <p:spPr>
            <a:xfrm>
              <a:off x="4564175" y="4683300"/>
              <a:ext cx="9150" cy="10300"/>
            </a:xfrm>
            <a:custGeom>
              <a:rect b="b" l="l" r="r" t="t"/>
              <a:pathLst>
                <a:path extrusionOk="0" h="412" w="366">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7"/>
            <p:cNvSpPr/>
            <p:nvPr/>
          </p:nvSpPr>
          <p:spPr>
            <a:xfrm>
              <a:off x="4530750" y="4653850"/>
              <a:ext cx="9900" cy="7825"/>
            </a:xfrm>
            <a:custGeom>
              <a:rect b="b" l="l" r="r" t="t"/>
              <a:pathLst>
                <a:path extrusionOk="0" h="313" w="396">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7"/>
            <p:cNvSpPr/>
            <p:nvPr/>
          </p:nvSpPr>
          <p:spPr>
            <a:xfrm>
              <a:off x="4485150" y="4621750"/>
              <a:ext cx="9900" cy="9325"/>
            </a:xfrm>
            <a:custGeom>
              <a:rect b="b" l="l" r="r" t="t"/>
              <a:pathLst>
                <a:path extrusionOk="0" h="373" w="396">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17"/>
          <p:cNvGrpSpPr/>
          <p:nvPr/>
        </p:nvGrpSpPr>
        <p:grpSpPr>
          <a:xfrm>
            <a:off x="305806" y="2324877"/>
            <a:ext cx="489864" cy="413228"/>
            <a:chOff x="2188750" y="2161800"/>
            <a:chExt cx="230275" cy="194250"/>
          </a:xfrm>
        </p:grpSpPr>
        <p:sp>
          <p:nvSpPr>
            <p:cNvPr id="375" name="Google Shape;375;p17"/>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7"/>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7"/>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7"/>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17"/>
          <p:cNvGrpSpPr/>
          <p:nvPr/>
        </p:nvGrpSpPr>
        <p:grpSpPr>
          <a:xfrm>
            <a:off x="8234456" y="2254977"/>
            <a:ext cx="489864" cy="413228"/>
            <a:chOff x="2188750" y="2161800"/>
            <a:chExt cx="230275" cy="194250"/>
          </a:xfrm>
        </p:grpSpPr>
        <p:sp>
          <p:nvSpPr>
            <p:cNvPr id="380" name="Google Shape;380;p17"/>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7"/>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7"/>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7"/>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17"/>
          <p:cNvGrpSpPr/>
          <p:nvPr/>
        </p:nvGrpSpPr>
        <p:grpSpPr>
          <a:xfrm>
            <a:off x="4414431" y="4460777"/>
            <a:ext cx="489864" cy="413228"/>
            <a:chOff x="2188750" y="2161800"/>
            <a:chExt cx="230275" cy="194250"/>
          </a:xfrm>
        </p:grpSpPr>
        <p:sp>
          <p:nvSpPr>
            <p:cNvPr id="385" name="Google Shape;385;p17"/>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7"/>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7"/>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7"/>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9" name="Shape 389"/>
        <p:cNvGrpSpPr/>
        <p:nvPr/>
      </p:nvGrpSpPr>
      <p:grpSpPr>
        <a:xfrm>
          <a:off x="0" y="0"/>
          <a:ext cx="0" cy="0"/>
          <a:chOff x="0" y="0"/>
          <a:chExt cx="0" cy="0"/>
        </a:xfrm>
      </p:grpSpPr>
      <p:sp>
        <p:nvSpPr>
          <p:cNvPr id="390" name="Google Shape;390;p18"/>
          <p:cNvSpPr txBox="1"/>
          <p:nvPr>
            <p:ph type="title"/>
          </p:nvPr>
        </p:nvSpPr>
        <p:spPr>
          <a:xfrm>
            <a:off x="713225" y="539500"/>
            <a:ext cx="7717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91" name="Google Shape;391;p18"/>
          <p:cNvGrpSpPr/>
          <p:nvPr/>
        </p:nvGrpSpPr>
        <p:grpSpPr>
          <a:xfrm rot="-778125">
            <a:off x="7253917" y="402585"/>
            <a:ext cx="986190" cy="644638"/>
            <a:chOff x="4305050" y="4174075"/>
            <a:chExt cx="1212050" cy="792275"/>
          </a:xfrm>
        </p:grpSpPr>
        <p:sp>
          <p:nvSpPr>
            <p:cNvPr id="392" name="Google Shape;392;p18"/>
            <p:cNvSpPr/>
            <p:nvPr/>
          </p:nvSpPr>
          <p:spPr>
            <a:xfrm>
              <a:off x="4305050" y="4174075"/>
              <a:ext cx="1212050" cy="792275"/>
            </a:xfrm>
            <a:custGeom>
              <a:rect b="b" l="l" r="r" t="t"/>
              <a:pathLst>
                <a:path extrusionOk="0" h="31691" w="48482">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8"/>
            <p:cNvSpPr/>
            <p:nvPr/>
          </p:nvSpPr>
          <p:spPr>
            <a:xfrm>
              <a:off x="4765550" y="4879550"/>
              <a:ext cx="424800" cy="66075"/>
            </a:xfrm>
            <a:custGeom>
              <a:rect b="b" l="l" r="r" t="t"/>
              <a:pathLst>
                <a:path extrusionOk="0" h="2643" w="16992">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8"/>
            <p:cNvSpPr/>
            <p:nvPr/>
          </p:nvSpPr>
          <p:spPr>
            <a:xfrm>
              <a:off x="4816475" y="4874225"/>
              <a:ext cx="335125" cy="49950"/>
            </a:xfrm>
            <a:custGeom>
              <a:rect b="b" l="l" r="r" t="t"/>
              <a:pathLst>
                <a:path extrusionOk="0" h="1998" w="13405">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8"/>
            <p:cNvSpPr/>
            <p:nvPr/>
          </p:nvSpPr>
          <p:spPr>
            <a:xfrm>
              <a:off x="4898525" y="4855975"/>
              <a:ext cx="210525" cy="40050"/>
            </a:xfrm>
            <a:custGeom>
              <a:rect b="b" l="l" r="r" t="t"/>
              <a:pathLst>
                <a:path extrusionOk="0" h="1602" w="8421">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8"/>
            <p:cNvSpPr/>
            <p:nvPr/>
          </p:nvSpPr>
          <p:spPr>
            <a:xfrm>
              <a:off x="4931200" y="4857500"/>
              <a:ext cx="110225" cy="20475"/>
            </a:xfrm>
            <a:custGeom>
              <a:rect b="b" l="l" r="r" t="t"/>
              <a:pathLst>
                <a:path extrusionOk="0" h="819" w="4409">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8"/>
            <p:cNvSpPr/>
            <p:nvPr/>
          </p:nvSpPr>
          <p:spPr>
            <a:xfrm>
              <a:off x="4947925" y="4842300"/>
              <a:ext cx="72225" cy="13700"/>
            </a:xfrm>
            <a:custGeom>
              <a:rect b="b" l="l" r="r" t="t"/>
              <a:pathLst>
                <a:path extrusionOk="0" h="548" w="2889">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8"/>
            <p:cNvSpPr/>
            <p:nvPr/>
          </p:nvSpPr>
          <p:spPr>
            <a:xfrm>
              <a:off x="4338500" y="4207450"/>
              <a:ext cx="1158850" cy="600675"/>
            </a:xfrm>
            <a:custGeom>
              <a:rect b="b" l="l" r="r" t="t"/>
              <a:pathLst>
                <a:path extrusionOk="0" h="24027" w="46354">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8"/>
            <p:cNvSpPr/>
            <p:nvPr/>
          </p:nvSpPr>
          <p:spPr>
            <a:xfrm>
              <a:off x="4608250" y="4599600"/>
              <a:ext cx="414925" cy="89975"/>
            </a:xfrm>
            <a:custGeom>
              <a:rect b="b" l="l" r="r" t="t"/>
              <a:pathLst>
                <a:path extrusionOk="0" h="3599" w="16597">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8"/>
            <p:cNvSpPr/>
            <p:nvPr/>
          </p:nvSpPr>
          <p:spPr>
            <a:xfrm>
              <a:off x="5030750" y="4388650"/>
              <a:ext cx="181650" cy="229525"/>
            </a:xfrm>
            <a:custGeom>
              <a:rect b="b" l="l" r="r" t="t"/>
              <a:pathLst>
                <a:path extrusionOk="0" h="9181" w="7266">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8"/>
            <p:cNvSpPr/>
            <p:nvPr/>
          </p:nvSpPr>
          <p:spPr>
            <a:xfrm>
              <a:off x="4819500" y="4692500"/>
              <a:ext cx="357175" cy="91800"/>
            </a:xfrm>
            <a:custGeom>
              <a:rect b="b" l="l" r="r" t="t"/>
              <a:pathLst>
                <a:path extrusionOk="0" h="3672" w="14287">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8"/>
            <p:cNvSpPr/>
            <p:nvPr/>
          </p:nvSpPr>
          <p:spPr>
            <a:xfrm>
              <a:off x="4947925" y="4517575"/>
              <a:ext cx="88925" cy="91475"/>
            </a:xfrm>
            <a:custGeom>
              <a:rect b="b" l="l" r="r" t="t"/>
              <a:pathLst>
                <a:path extrusionOk="0" h="3659" w="3557">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8"/>
            <p:cNvSpPr/>
            <p:nvPr/>
          </p:nvSpPr>
          <p:spPr>
            <a:xfrm>
              <a:off x="5032275" y="4312075"/>
              <a:ext cx="107175" cy="106050"/>
            </a:xfrm>
            <a:custGeom>
              <a:rect b="b" l="l" r="r" t="t"/>
              <a:pathLst>
                <a:path extrusionOk="0" h="4242" w="4287">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8"/>
            <p:cNvSpPr/>
            <p:nvPr/>
          </p:nvSpPr>
          <p:spPr>
            <a:xfrm>
              <a:off x="5216925" y="4421375"/>
              <a:ext cx="47900" cy="78275"/>
            </a:xfrm>
            <a:custGeom>
              <a:rect b="b" l="l" r="r" t="t"/>
              <a:pathLst>
                <a:path extrusionOk="0" h="3131" w="1916">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8"/>
            <p:cNvSpPr/>
            <p:nvPr/>
          </p:nvSpPr>
          <p:spPr>
            <a:xfrm>
              <a:off x="5262525" y="4564000"/>
              <a:ext cx="77525" cy="35525"/>
            </a:xfrm>
            <a:custGeom>
              <a:rect b="b" l="l" r="r" t="t"/>
              <a:pathLst>
                <a:path extrusionOk="0" h="1421" w="3101">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8"/>
            <p:cNvSpPr/>
            <p:nvPr/>
          </p:nvSpPr>
          <p:spPr>
            <a:xfrm>
              <a:off x="4707800" y="4718300"/>
              <a:ext cx="69175" cy="45000"/>
            </a:xfrm>
            <a:custGeom>
              <a:rect b="b" l="l" r="r" t="t"/>
              <a:pathLst>
                <a:path extrusionOk="0" h="1800" w="2767">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8"/>
            <p:cNvSpPr/>
            <p:nvPr/>
          </p:nvSpPr>
          <p:spPr>
            <a:xfrm>
              <a:off x="4658400" y="4706175"/>
              <a:ext cx="80575" cy="49525"/>
            </a:xfrm>
            <a:custGeom>
              <a:rect b="b" l="l" r="r" t="t"/>
              <a:pathLst>
                <a:path extrusionOk="0" h="1981" w="3223">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8"/>
            <p:cNvSpPr/>
            <p:nvPr/>
          </p:nvSpPr>
          <p:spPr>
            <a:xfrm>
              <a:off x="5258725" y="4428000"/>
              <a:ext cx="42575" cy="60550"/>
            </a:xfrm>
            <a:custGeom>
              <a:rect b="b" l="l" r="r" t="t"/>
              <a:pathLst>
                <a:path extrusionOk="0" h="2422" w="1703">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8"/>
            <p:cNvSpPr/>
            <p:nvPr/>
          </p:nvSpPr>
          <p:spPr>
            <a:xfrm>
              <a:off x="5284550" y="4602450"/>
              <a:ext cx="52475" cy="25600"/>
            </a:xfrm>
            <a:custGeom>
              <a:rect b="b" l="l" r="r" t="t"/>
              <a:pathLst>
                <a:path extrusionOk="0" h="1024" w="2099">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8"/>
            <p:cNvSpPr/>
            <p:nvPr/>
          </p:nvSpPr>
          <p:spPr>
            <a:xfrm>
              <a:off x="4965400" y="4669250"/>
              <a:ext cx="60825" cy="35550"/>
            </a:xfrm>
            <a:custGeom>
              <a:rect b="b" l="l" r="r" t="t"/>
              <a:pathLst>
                <a:path extrusionOk="0" h="1422" w="2433">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8"/>
            <p:cNvSpPr/>
            <p:nvPr/>
          </p:nvSpPr>
          <p:spPr>
            <a:xfrm>
              <a:off x="4937300" y="4660150"/>
              <a:ext cx="60800" cy="32475"/>
            </a:xfrm>
            <a:custGeom>
              <a:rect b="b" l="l" r="r" t="t"/>
              <a:pathLst>
                <a:path extrusionOk="0" h="1299" w="2432">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8"/>
            <p:cNvSpPr/>
            <p:nvPr/>
          </p:nvSpPr>
          <p:spPr>
            <a:xfrm>
              <a:off x="4593050" y="4676275"/>
              <a:ext cx="34975" cy="44175"/>
            </a:xfrm>
            <a:custGeom>
              <a:rect b="b" l="l" r="r" t="t"/>
              <a:pathLst>
                <a:path extrusionOk="0" h="1767" w="1399">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8"/>
            <p:cNvSpPr/>
            <p:nvPr/>
          </p:nvSpPr>
          <p:spPr>
            <a:xfrm>
              <a:off x="4751125" y="4556500"/>
              <a:ext cx="44850" cy="15725"/>
            </a:xfrm>
            <a:custGeom>
              <a:rect b="b" l="l" r="r" t="t"/>
              <a:pathLst>
                <a:path extrusionOk="0" h="629" w="1794">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8"/>
            <p:cNvSpPr/>
            <p:nvPr/>
          </p:nvSpPr>
          <p:spPr>
            <a:xfrm>
              <a:off x="4441850" y="4620275"/>
              <a:ext cx="25100" cy="27600"/>
            </a:xfrm>
            <a:custGeom>
              <a:rect b="b" l="l" r="r" t="t"/>
              <a:pathLst>
                <a:path extrusionOk="0" h="1104" w="1004">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8"/>
            <p:cNvSpPr/>
            <p:nvPr/>
          </p:nvSpPr>
          <p:spPr>
            <a:xfrm>
              <a:off x="5058100" y="4530700"/>
              <a:ext cx="23600" cy="21350"/>
            </a:xfrm>
            <a:custGeom>
              <a:rect b="b" l="l" r="r" t="t"/>
              <a:pathLst>
                <a:path extrusionOk="0" h="854" w="944">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8"/>
            <p:cNvSpPr/>
            <p:nvPr/>
          </p:nvSpPr>
          <p:spPr>
            <a:xfrm>
              <a:off x="4517075" y="4681200"/>
              <a:ext cx="18125" cy="13900"/>
            </a:xfrm>
            <a:custGeom>
              <a:rect b="b" l="l" r="r" t="t"/>
              <a:pathLst>
                <a:path extrusionOk="0" h="556" w="725">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8"/>
            <p:cNvSpPr/>
            <p:nvPr/>
          </p:nvSpPr>
          <p:spPr>
            <a:xfrm>
              <a:off x="5128775" y="4652325"/>
              <a:ext cx="11425" cy="9425"/>
            </a:xfrm>
            <a:custGeom>
              <a:rect b="b" l="l" r="r" t="t"/>
              <a:pathLst>
                <a:path extrusionOk="0" h="377" w="457">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8"/>
            <p:cNvSpPr/>
            <p:nvPr/>
          </p:nvSpPr>
          <p:spPr>
            <a:xfrm>
              <a:off x="4564175" y="4683300"/>
              <a:ext cx="9150" cy="10300"/>
            </a:xfrm>
            <a:custGeom>
              <a:rect b="b" l="l" r="r" t="t"/>
              <a:pathLst>
                <a:path extrusionOk="0" h="412" w="366">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8"/>
            <p:cNvSpPr/>
            <p:nvPr/>
          </p:nvSpPr>
          <p:spPr>
            <a:xfrm>
              <a:off x="4530750" y="4653850"/>
              <a:ext cx="9900" cy="7825"/>
            </a:xfrm>
            <a:custGeom>
              <a:rect b="b" l="l" r="r" t="t"/>
              <a:pathLst>
                <a:path extrusionOk="0" h="313" w="396">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8"/>
            <p:cNvSpPr/>
            <p:nvPr/>
          </p:nvSpPr>
          <p:spPr>
            <a:xfrm>
              <a:off x="4485150" y="4621750"/>
              <a:ext cx="9900" cy="9325"/>
            </a:xfrm>
            <a:custGeom>
              <a:rect b="b" l="l" r="r" t="t"/>
              <a:pathLst>
                <a:path extrusionOk="0" h="373" w="396">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18"/>
          <p:cNvGrpSpPr/>
          <p:nvPr/>
        </p:nvGrpSpPr>
        <p:grpSpPr>
          <a:xfrm flipH="1" rot="-9215516">
            <a:off x="474043" y="4087575"/>
            <a:ext cx="926835" cy="620048"/>
            <a:chOff x="749525" y="4020150"/>
            <a:chExt cx="1091975" cy="730525"/>
          </a:xfrm>
        </p:grpSpPr>
        <p:sp>
          <p:nvSpPr>
            <p:cNvPr id="422" name="Google Shape;422;p18"/>
            <p:cNvSpPr/>
            <p:nvPr/>
          </p:nvSpPr>
          <p:spPr>
            <a:xfrm>
              <a:off x="749525" y="4020150"/>
              <a:ext cx="1091975" cy="730525"/>
            </a:xfrm>
            <a:custGeom>
              <a:rect b="b" l="l" r="r" t="t"/>
              <a:pathLst>
                <a:path extrusionOk="0" h="29221" w="43679">
                  <a:moveTo>
                    <a:pt x="31794" y="2947"/>
                  </a:moveTo>
                  <a:cubicBezTo>
                    <a:pt x="31855" y="3129"/>
                    <a:pt x="31885" y="3251"/>
                    <a:pt x="31916" y="3403"/>
                  </a:cubicBezTo>
                  <a:cubicBezTo>
                    <a:pt x="32129" y="4133"/>
                    <a:pt x="31977" y="4315"/>
                    <a:pt x="31217" y="4406"/>
                  </a:cubicBezTo>
                  <a:cubicBezTo>
                    <a:pt x="31135" y="4414"/>
                    <a:pt x="31055" y="4417"/>
                    <a:pt x="30975" y="4417"/>
                  </a:cubicBezTo>
                  <a:cubicBezTo>
                    <a:pt x="30399" y="4417"/>
                    <a:pt x="29859" y="4243"/>
                    <a:pt x="29271" y="4163"/>
                  </a:cubicBezTo>
                  <a:cubicBezTo>
                    <a:pt x="30122" y="3707"/>
                    <a:pt x="31004" y="3464"/>
                    <a:pt x="31794" y="2947"/>
                  </a:cubicBezTo>
                  <a:close/>
                  <a:moveTo>
                    <a:pt x="26167" y="6090"/>
                  </a:moveTo>
                  <a:cubicBezTo>
                    <a:pt x="26195" y="6090"/>
                    <a:pt x="26226" y="6103"/>
                    <a:pt x="26262" y="6139"/>
                  </a:cubicBezTo>
                  <a:cubicBezTo>
                    <a:pt x="26597" y="6534"/>
                    <a:pt x="26353" y="7263"/>
                    <a:pt x="25837" y="7385"/>
                  </a:cubicBezTo>
                  <a:cubicBezTo>
                    <a:pt x="25704" y="7410"/>
                    <a:pt x="25575" y="7421"/>
                    <a:pt x="25446" y="7421"/>
                  </a:cubicBezTo>
                  <a:cubicBezTo>
                    <a:pt x="24955" y="7421"/>
                    <a:pt x="24482" y="7262"/>
                    <a:pt x="23952" y="7142"/>
                  </a:cubicBezTo>
                  <a:cubicBezTo>
                    <a:pt x="24712" y="6838"/>
                    <a:pt x="25381" y="6503"/>
                    <a:pt x="26049" y="6139"/>
                  </a:cubicBezTo>
                  <a:cubicBezTo>
                    <a:pt x="26086" y="6120"/>
                    <a:pt x="26123" y="6090"/>
                    <a:pt x="26167" y="6090"/>
                  </a:cubicBezTo>
                  <a:close/>
                  <a:moveTo>
                    <a:pt x="20426" y="9209"/>
                  </a:moveTo>
                  <a:cubicBezTo>
                    <a:pt x="20487" y="9543"/>
                    <a:pt x="20548" y="9817"/>
                    <a:pt x="20639" y="10090"/>
                  </a:cubicBezTo>
                  <a:cubicBezTo>
                    <a:pt x="20721" y="10336"/>
                    <a:pt x="20680" y="10459"/>
                    <a:pt x="20427" y="10459"/>
                  </a:cubicBezTo>
                  <a:cubicBezTo>
                    <a:pt x="20399" y="10459"/>
                    <a:pt x="20368" y="10458"/>
                    <a:pt x="20335" y="10455"/>
                  </a:cubicBezTo>
                  <a:cubicBezTo>
                    <a:pt x="19758" y="10424"/>
                    <a:pt x="19150" y="10364"/>
                    <a:pt x="18481" y="10181"/>
                  </a:cubicBezTo>
                  <a:cubicBezTo>
                    <a:pt x="19180" y="9908"/>
                    <a:pt x="19818" y="9573"/>
                    <a:pt x="20426" y="9209"/>
                  </a:cubicBezTo>
                  <a:close/>
                  <a:moveTo>
                    <a:pt x="14438" y="12370"/>
                  </a:moveTo>
                  <a:cubicBezTo>
                    <a:pt x="14469" y="12613"/>
                    <a:pt x="14499" y="12795"/>
                    <a:pt x="14499" y="12978"/>
                  </a:cubicBezTo>
                  <a:cubicBezTo>
                    <a:pt x="14590" y="13616"/>
                    <a:pt x="14286" y="13981"/>
                    <a:pt x="13618" y="14011"/>
                  </a:cubicBezTo>
                  <a:cubicBezTo>
                    <a:pt x="12888" y="14011"/>
                    <a:pt x="12159" y="13829"/>
                    <a:pt x="11429" y="13707"/>
                  </a:cubicBezTo>
                  <a:cubicBezTo>
                    <a:pt x="12432" y="13312"/>
                    <a:pt x="13466" y="12947"/>
                    <a:pt x="14438" y="12370"/>
                  </a:cubicBezTo>
                  <a:close/>
                  <a:moveTo>
                    <a:pt x="36931" y="880"/>
                  </a:moveTo>
                  <a:cubicBezTo>
                    <a:pt x="37144" y="880"/>
                    <a:pt x="37357" y="880"/>
                    <a:pt x="37569" y="941"/>
                  </a:cubicBezTo>
                  <a:cubicBezTo>
                    <a:pt x="38846" y="1367"/>
                    <a:pt x="39241" y="2187"/>
                    <a:pt x="38937" y="3646"/>
                  </a:cubicBezTo>
                  <a:cubicBezTo>
                    <a:pt x="38876" y="3981"/>
                    <a:pt x="38724" y="4102"/>
                    <a:pt x="38390" y="4163"/>
                  </a:cubicBezTo>
                  <a:cubicBezTo>
                    <a:pt x="37417" y="4345"/>
                    <a:pt x="36566" y="4832"/>
                    <a:pt x="35715" y="5318"/>
                  </a:cubicBezTo>
                  <a:cubicBezTo>
                    <a:pt x="33071" y="6838"/>
                    <a:pt x="30518" y="8509"/>
                    <a:pt x="27904" y="10060"/>
                  </a:cubicBezTo>
                  <a:cubicBezTo>
                    <a:pt x="26688" y="10759"/>
                    <a:pt x="25411" y="11306"/>
                    <a:pt x="24165" y="11914"/>
                  </a:cubicBezTo>
                  <a:cubicBezTo>
                    <a:pt x="22068" y="13008"/>
                    <a:pt x="20001" y="14133"/>
                    <a:pt x="17751" y="14832"/>
                  </a:cubicBezTo>
                  <a:cubicBezTo>
                    <a:pt x="17630" y="14893"/>
                    <a:pt x="17508" y="14923"/>
                    <a:pt x="17295" y="15014"/>
                  </a:cubicBezTo>
                  <a:cubicBezTo>
                    <a:pt x="17508" y="14345"/>
                    <a:pt x="17174" y="13829"/>
                    <a:pt x="16961" y="13282"/>
                  </a:cubicBezTo>
                  <a:cubicBezTo>
                    <a:pt x="16870" y="13038"/>
                    <a:pt x="16840" y="12795"/>
                    <a:pt x="17022" y="12613"/>
                  </a:cubicBezTo>
                  <a:cubicBezTo>
                    <a:pt x="17074" y="12561"/>
                    <a:pt x="17137" y="12541"/>
                    <a:pt x="17203" y="12541"/>
                  </a:cubicBezTo>
                  <a:cubicBezTo>
                    <a:pt x="17330" y="12541"/>
                    <a:pt x="17469" y="12614"/>
                    <a:pt x="17569" y="12674"/>
                  </a:cubicBezTo>
                  <a:cubicBezTo>
                    <a:pt x="18318" y="13075"/>
                    <a:pt x="19091" y="13359"/>
                    <a:pt x="19949" y="13359"/>
                  </a:cubicBezTo>
                  <a:cubicBezTo>
                    <a:pt x="20066" y="13359"/>
                    <a:pt x="20184" y="13353"/>
                    <a:pt x="20305" y="13342"/>
                  </a:cubicBezTo>
                  <a:cubicBezTo>
                    <a:pt x="20943" y="13282"/>
                    <a:pt x="21581" y="13130"/>
                    <a:pt x="22159" y="12826"/>
                  </a:cubicBezTo>
                  <a:cubicBezTo>
                    <a:pt x="23131" y="12279"/>
                    <a:pt x="23435" y="11488"/>
                    <a:pt x="23071" y="10424"/>
                  </a:cubicBezTo>
                  <a:cubicBezTo>
                    <a:pt x="22919" y="9968"/>
                    <a:pt x="22706" y="9513"/>
                    <a:pt x="22645" y="8996"/>
                  </a:cubicBezTo>
                  <a:cubicBezTo>
                    <a:pt x="22619" y="8764"/>
                    <a:pt x="22659" y="8685"/>
                    <a:pt x="22858" y="8685"/>
                  </a:cubicBezTo>
                  <a:cubicBezTo>
                    <a:pt x="22893" y="8685"/>
                    <a:pt x="22933" y="8687"/>
                    <a:pt x="22979" y="8692"/>
                  </a:cubicBezTo>
                  <a:cubicBezTo>
                    <a:pt x="23618" y="8783"/>
                    <a:pt x="24195" y="9117"/>
                    <a:pt x="24773" y="9391"/>
                  </a:cubicBezTo>
                  <a:cubicBezTo>
                    <a:pt x="25282" y="9637"/>
                    <a:pt x="25799" y="9777"/>
                    <a:pt x="26321" y="9777"/>
                  </a:cubicBezTo>
                  <a:cubicBezTo>
                    <a:pt x="26765" y="9777"/>
                    <a:pt x="27213" y="9675"/>
                    <a:pt x="27660" y="9452"/>
                  </a:cubicBezTo>
                  <a:cubicBezTo>
                    <a:pt x="28299" y="9117"/>
                    <a:pt x="28633" y="8601"/>
                    <a:pt x="28876" y="7993"/>
                  </a:cubicBezTo>
                  <a:cubicBezTo>
                    <a:pt x="28998" y="7628"/>
                    <a:pt x="28907" y="7294"/>
                    <a:pt x="28633" y="7020"/>
                  </a:cubicBezTo>
                  <a:cubicBezTo>
                    <a:pt x="28511" y="6929"/>
                    <a:pt x="28420" y="6807"/>
                    <a:pt x="28299" y="6716"/>
                  </a:cubicBezTo>
                  <a:cubicBezTo>
                    <a:pt x="28086" y="6503"/>
                    <a:pt x="28025" y="6260"/>
                    <a:pt x="28147" y="5987"/>
                  </a:cubicBezTo>
                  <a:cubicBezTo>
                    <a:pt x="28245" y="5740"/>
                    <a:pt x="28424" y="5673"/>
                    <a:pt x="28635" y="5673"/>
                  </a:cubicBezTo>
                  <a:cubicBezTo>
                    <a:pt x="28683" y="5673"/>
                    <a:pt x="28734" y="5677"/>
                    <a:pt x="28785" y="5683"/>
                  </a:cubicBezTo>
                  <a:cubicBezTo>
                    <a:pt x="29636" y="5774"/>
                    <a:pt x="30487" y="5987"/>
                    <a:pt x="31277" y="6382"/>
                  </a:cubicBezTo>
                  <a:cubicBezTo>
                    <a:pt x="31595" y="6549"/>
                    <a:pt x="31912" y="6642"/>
                    <a:pt x="32235" y="6642"/>
                  </a:cubicBezTo>
                  <a:cubicBezTo>
                    <a:pt x="32499" y="6642"/>
                    <a:pt x="32767" y="6580"/>
                    <a:pt x="33040" y="6443"/>
                  </a:cubicBezTo>
                  <a:cubicBezTo>
                    <a:pt x="33709" y="6139"/>
                    <a:pt x="33952" y="5683"/>
                    <a:pt x="33831" y="4953"/>
                  </a:cubicBezTo>
                  <a:cubicBezTo>
                    <a:pt x="33831" y="4801"/>
                    <a:pt x="33770" y="4680"/>
                    <a:pt x="33770" y="4558"/>
                  </a:cubicBezTo>
                  <a:cubicBezTo>
                    <a:pt x="33728" y="4037"/>
                    <a:pt x="33758" y="3830"/>
                    <a:pt x="34006" y="3830"/>
                  </a:cubicBezTo>
                  <a:cubicBezTo>
                    <a:pt x="34120" y="3830"/>
                    <a:pt x="34280" y="3874"/>
                    <a:pt x="34499" y="3950"/>
                  </a:cubicBezTo>
                  <a:cubicBezTo>
                    <a:pt x="34813" y="4049"/>
                    <a:pt x="35105" y="4099"/>
                    <a:pt x="35377" y="4099"/>
                  </a:cubicBezTo>
                  <a:cubicBezTo>
                    <a:pt x="36108" y="4099"/>
                    <a:pt x="36684" y="3739"/>
                    <a:pt x="37083" y="3008"/>
                  </a:cubicBezTo>
                  <a:cubicBezTo>
                    <a:pt x="37326" y="2582"/>
                    <a:pt x="37235" y="2066"/>
                    <a:pt x="36779" y="1701"/>
                  </a:cubicBezTo>
                  <a:cubicBezTo>
                    <a:pt x="36639" y="1589"/>
                    <a:pt x="36454" y="1529"/>
                    <a:pt x="36269" y="1529"/>
                  </a:cubicBezTo>
                  <a:cubicBezTo>
                    <a:pt x="36051" y="1529"/>
                    <a:pt x="35833" y="1612"/>
                    <a:pt x="35685" y="1792"/>
                  </a:cubicBezTo>
                  <a:cubicBezTo>
                    <a:pt x="35366" y="2175"/>
                    <a:pt x="35030" y="2340"/>
                    <a:pt x="34672" y="2340"/>
                  </a:cubicBezTo>
                  <a:cubicBezTo>
                    <a:pt x="34349" y="2340"/>
                    <a:pt x="34009" y="2205"/>
                    <a:pt x="33648" y="1974"/>
                  </a:cubicBezTo>
                  <a:cubicBezTo>
                    <a:pt x="34743" y="1549"/>
                    <a:pt x="35715" y="880"/>
                    <a:pt x="36931" y="880"/>
                  </a:cubicBezTo>
                  <a:close/>
                  <a:moveTo>
                    <a:pt x="31337" y="691"/>
                  </a:moveTo>
                  <a:cubicBezTo>
                    <a:pt x="32082" y="691"/>
                    <a:pt x="32831" y="799"/>
                    <a:pt x="33466" y="1275"/>
                  </a:cubicBezTo>
                  <a:cubicBezTo>
                    <a:pt x="33557" y="1336"/>
                    <a:pt x="33679" y="1367"/>
                    <a:pt x="33831" y="1427"/>
                  </a:cubicBezTo>
                  <a:cubicBezTo>
                    <a:pt x="33514" y="1629"/>
                    <a:pt x="33251" y="1886"/>
                    <a:pt x="32888" y="1886"/>
                  </a:cubicBezTo>
                  <a:cubicBezTo>
                    <a:pt x="32868" y="1886"/>
                    <a:pt x="32848" y="1885"/>
                    <a:pt x="32828" y="1883"/>
                  </a:cubicBezTo>
                  <a:cubicBezTo>
                    <a:pt x="32645" y="1883"/>
                    <a:pt x="32493" y="1944"/>
                    <a:pt x="32372" y="2035"/>
                  </a:cubicBezTo>
                  <a:cubicBezTo>
                    <a:pt x="31247" y="2826"/>
                    <a:pt x="30001" y="3312"/>
                    <a:pt x="28846" y="3981"/>
                  </a:cubicBezTo>
                  <a:cubicBezTo>
                    <a:pt x="28749" y="4034"/>
                    <a:pt x="28656" y="4054"/>
                    <a:pt x="28565" y="4054"/>
                  </a:cubicBezTo>
                  <a:cubicBezTo>
                    <a:pt x="28400" y="4054"/>
                    <a:pt x="28243" y="3989"/>
                    <a:pt x="28086" y="3950"/>
                  </a:cubicBezTo>
                  <a:cubicBezTo>
                    <a:pt x="27911" y="3897"/>
                    <a:pt x="27740" y="3872"/>
                    <a:pt x="27577" y="3872"/>
                  </a:cubicBezTo>
                  <a:cubicBezTo>
                    <a:pt x="26809" y="3872"/>
                    <a:pt x="26221" y="4435"/>
                    <a:pt x="26171" y="5288"/>
                  </a:cubicBezTo>
                  <a:cubicBezTo>
                    <a:pt x="26141" y="5470"/>
                    <a:pt x="26110" y="5561"/>
                    <a:pt x="25958" y="5652"/>
                  </a:cubicBezTo>
                  <a:cubicBezTo>
                    <a:pt x="25259" y="6017"/>
                    <a:pt x="24530" y="6443"/>
                    <a:pt x="23831" y="6838"/>
                  </a:cubicBezTo>
                  <a:cubicBezTo>
                    <a:pt x="23666" y="6956"/>
                    <a:pt x="23482" y="7000"/>
                    <a:pt x="23281" y="7000"/>
                  </a:cubicBezTo>
                  <a:cubicBezTo>
                    <a:pt x="23222" y="7000"/>
                    <a:pt x="23163" y="6997"/>
                    <a:pt x="23101" y="6990"/>
                  </a:cubicBezTo>
                  <a:cubicBezTo>
                    <a:pt x="22834" y="6945"/>
                    <a:pt x="22567" y="6917"/>
                    <a:pt x="22300" y="6917"/>
                  </a:cubicBezTo>
                  <a:cubicBezTo>
                    <a:pt x="22202" y="6917"/>
                    <a:pt x="22105" y="6921"/>
                    <a:pt x="22007" y="6929"/>
                  </a:cubicBezTo>
                  <a:cubicBezTo>
                    <a:pt x="21125" y="6990"/>
                    <a:pt x="20578" y="7476"/>
                    <a:pt x="20487" y="8358"/>
                  </a:cubicBezTo>
                  <a:cubicBezTo>
                    <a:pt x="20426" y="8631"/>
                    <a:pt x="20335" y="8783"/>
                    <a:pt x="20092" y="8905"/>
                  </a:cubicBezTo>
                  <a:cubicBezTo>
                    <a:pt x="19514" y="9209"/>
                    <a:pt x="18967" y="9513"/>
                    <a:pt x="18420" y="9877"/>
                  </a:cubicBezTo>
                  <a:cubicBezTo>
                    <a:pt x="18140" y="10030"/>
                    <a:pt x="17881" y="10098"/>
                    <a:pt x="17590" y="10098"/>
                  </a:cubicBezTo>
                  <a:cubicBezTo>
                    <a:pt x="17534" y="10098"/>
                    <a:pt x="17476" y="10095"/>
                    <a:pt x="17417" y="10090"/>
                  </a:cubicBezTo>
                  <a:cubicBezTo>
                    <a:pt x="17270" y="10080"/>
                    <a:pt x="17124" y="10074"/>
                    <a:pt x="16979" y="10074"/>
                  </a:cubicBezTo>
                  <a:cubicBezTo>
                    <a:pt x="16226" y="10074"/>
                    <a:pt x="15511" y="10233"/>
                    <a:pt x="14925" y="10820"/>
                  </a:cubicBezTo>
                  <a:cubicBezTo>
                    <a:pt x="14803" y="10972"/>
                    <a:pt x="14651" y="11124"/>
                    <a:pt x="14590" y="11336"/>
                  </a:cubicBezTo>
                  <a:cubicBezTo>
                    <a:pt x="14529" y="11701"/>
                    <a:pt x="14256" y="11883"/>
                    <a:pt x="13952" y="12066"/>
                  </a:cubicBezTo>
                  <a:cubicBezTo>
                    <a:pt x="12918" y="12674"/>
                    <a:pt x="11763" y="13069"/>
                    <a:pt x="10669" y="13616"/>
                  </a:cubicBezTo>
                  <a:cubicBezTo>
                    <a:pt x="10578" y="13646"/>
                    <a:pt x="10487" y="13646"/>
                    <a:pt x="10396" y="13646"/>
                  </a:cubicBezTo>
                  <a:cubicBezTo>
                    <a:pt x="9666" y="13646"/>
                    <a:pt x="8997" y="13890"/>
                    <a:pt x="8390" y="14285"/>
                  </a:cubicBezTo>
                  <a:cubicBezTo>
                    <a:pt x="8390" y="14285"/>
                    <a:pt x="8390" y="14315"/>
                    <a:pt x="8390" y="14315"/>
                  </a:cubicBezTo>
                  <a:cubicBezTo>
                    <a:pt x="8029" y="14731"/>
                    <a:pt x="7807" y="14932"/>
                    <a:pt x="7624" y="14932"/>
                  </a:cubicBezTo>
                  <a:cubicBezTo>
                    <a:pt x="7406" y="14932"/>
                    <a:pt x="7242" y="14647"/>
                    <a:pt x="6961" y="14102"/>
                  </a:cubicBezTo>
                  <a:cubicBezTo>
                    <a:pt x="6900" y="14041"/>
                    <a:pt x="6870" y="13981"/>
                    <a:pt x="6839" y="13890"/>
                  </a:cubicBezTo>
                  <a:lnTo>
                    <a:pt x="6839" y="13890"/>
                  </a:lnTo>
                  <a:cubicBezTo>
                    <a:pt x="6718" y="14315"/>
                    <a:pt x="6870" y="14649"/>
                    <a:pt x="7326" y="14984"/>
                  </a:cubicBezTo>
                  <a:cubicBezTo>
                    <a:pt x="7100" y="15139"/>
                    <a:pt x="6973" y="15229"/>
                    <a:pt x="6867" y="15229"/>
                  </a:cubicBezTo>
                  <a:cubicBezTo>
                    <a:pt x="6746" y="15229"/>
                    <a:pt x="6654" y="15109"/>
                    <a:pt x="6475" y="14832"/>
                  </a:cubicBezTo>
                  <a:cubicBezTo>
                    <a:pt x="6231" y="14528"/>
                    <a:pt x="6049" y="14224"/>
                    <a:pt x="5806" y="13859"/>
                  </a:cubicBezTo>
                  <a:lnTo>
                    <a:pt x="5806" y="13859"/>
                  </a:lnTo>
                  <a:cubicBezTo>
                    <a:pt x="5806" y="14315"/>
                    <a:pt x="5927" y="14589"/>
                    <a:pt x="6505" y="15349"/>
                  </a:cubicBezTo>
                  <a:cubicBezTo>
                    <a:pt x="6475" y="15349"/>
                    <a:pt x="6475" y="15379"/>
                    <a:pt x="6475" y="15379"/>
                  </a:cubicBezTo>
                  <a:cubicBezTo>
                    <a:pt x="6219" y="15494"/>
                    <a:pt x="6076" y="15561"/>
                    <a:pt x="5969" y="15561"/>
                  </a:cubicBezTo>
                  <a:cubicBezTo>
                    <a:pt x="5822" y="15561"/>
                    <a:pt x="5743" y="15435"/>
                    <a:pt x="5532" y="15136"/>
                  </a:cubicBezTo>
                  <a:cubicBezTo>
                    <a:pt x="5259" y="14741"/>
                    <a:pt x="5107" y="14315"/>
                    <a:pt x="5016" y="13829"/>
                  </a:cubicBezTo>
                  <a:lnTo>
                    <a:pt x="5016" y="13829"/>
                  </a:lnTo>
                  <a:cubicBezTo>
                    <a:pt x="4742" y="14589"/>
                    <a:pt x="5076" y="15166"/>
                    <a:pt x="5563" y="15683"/>
                  </a:cubicBezTo>
                  <a:cubicBezTo>
                    <a:pt x="5321" y="15817"/>
                    <a:pt x="5174" y="15892"/>
                    <a:pt x="5054" y="15892"/>
                  </a:cubicBezTo>
                  <a:cubicBezTo>
                    <a:pt x="4903" y="15892"/>
                    <a:pt x="4794" y="15772"/>
                    <a:pt x="4590" y="15500"/>
                  </a:cubicBezTo>
                  <a:cubicBezTo>
                    <a:pt x="4104" y="14801"/>
                    <a:pt x="4104" y="14011"/>
                    <a:pt x="4043" y="13251"/>
                  </a:cubicBezTo>
                  <a:lnTo>
                    <a:pt x="4043" y="13251"/>
                  </a:lnTo>
                  <a:cubicBezTo>
                    <a:pt x="3648" y="13950"/>
                    <a:pt x="3921" y="15227"/>
                    <a:pt x="4651" y="16048"/>
                  </a:cubicBezTo>
                  <a:cubicBezTo>
                    <a:pt x="4400" y="16198"/>
                    <a:pt x="4205" y="16269"/>
                    <a:pt x="4048" y="16269"/>
                  </a:cubicBezTo>
                  <a:cubicBezTo>
                    <a:pt x="3730" y="16269"/>
                    <a:pt x="3567" y="15979"/>
                    <a:pt x="3405" y="15470"/>
                  </a:cubicBezTo>
                  <a:cubicBezTo>
                    <a:pt x="3222" y="14862"/>
                    <a:pt x="3192" y="14193"/>
                    <a:pt x="3192" y="13555"/>
                  </a:cubicBezTo>
                  <a:cubicBezTo>
                    <a:pt x="3192" y="13282"/>
                    <a:pt x="3283" y="13069"/>
                    <a:pt x="3496" y="12856"/>
                  </a:cubicBezTo>
                  <a:cubicBezTo>
                    <a:pt x="4742" y="11610"/>
                    <a:pt x="6201" y="10576"/>
                    <a:pt x="7751" y="9756"/>
                  </a:cubicBezTo>
                  <a:cubicBezTo>
                    <a:pt x="13678" y="6595"/>
                    <a:pt x="19727" y="3677"/>
                    <a:pt x="26141" y="1610"/>
                  </a:cubicBezTo>
                  <a:cubicBezTo>
                    <a:pt x="27721" y="1093"/>
                    <a:pt x="29332" y="759"/>
                    <a:pt x="31004" y="698"/>
                  </a:cubicBezTo>
                  <a:cubicBezTo>
                    <a:pt x="31115" y="694"/>
                    <a:pt x="31226" y="691"/>
                    <a:pt x="31337" y="691"/>
                  </a:cubicBezTo>
                  <a:close/>
                  <a:moveTo>
                    <a:pt x="2888" y="13555"/>
                  </a:moveTo>
                  <a:lnTo>
                    <a:pt x="2888" y="13555"/>
                  </a:lnTo>
                  <a:cubicBezTo>
                    <a:pt x="3009" y="14589"/>
                    <a:pt x="2523" y="15744"/>
                    <a:pt x="3678" y="16412"/>
                  </a:cubicBezTo>
                  <a:cubicBezTo>
                    <a:pt x="3557" y="16473"/>
                    <a:pt x="3344" y="16564"/>
                    <a:pt x="3161" y="16656"/>
                  </a:cubicBezTo>
                  <a:cubicBezTo>
                    <a:pt x="2956" y="16740"/>
                    <a:pt x="2832" y="16791"/>
                    <a:pt x="2744" y="16791"/>
                  </a:cubicBezTo>
                  <a:cubicBezTo>
                    <a:pt x="2611" y="16791"/>
                    <a:pt x="2560" y="16675"/>
                    <a:pt x="2432" y="16382"/>
                  </a:cubicBezTo>
                  <a:cubicBezTo>
                    <a:pt x="2098" y="15470"/>
                    <a:pt x="2280" y="14315"/>
                    <a:pt x="2888" y="13555"/>
                  </a:cubicBezTo>
                  <a:close/>
                  <a:moveTo>
                    <a:pt x="2006" y="14862"/>
                  </a:moveTo>
                  <a:cubicBezTo>
                    <a:pt x="2006" y="15288"/>
                    <a:pt x="2006" y="15652"/>
                    <a:pt x="2006" y="15987"/>
                  </a:cubicBezTo>
                  <a:cubicBezTo>
                    <a:pt x="2037" y="16382"/>
                    <a:pt x="2158" y="16716"/>
                    <a:pt x="2493" y="16959"/>
                  </a:cubicBezTo>
                  <a:cubicBezTo>
                    <a:pt x="2275" y="17100"/>
                    <a:pt x="2133" y="17176"/>
                    <a:pt x="2028" y="17176"/>
                  </a:cubicBezTo>
                  <a:cubicBezTo>
                    <a:pt x="1883" y="17176"/>
                    <a:pt x="1808" y="17033"/>
                    <a:pt x="1702" y="16716"/>
                  </a:cubicBezTo>
                  <a:cubicBezTo>
                    <a:pt x="1520" y="16078"/>
                    <a:pt x="1642" y="15500"/>
                    <a:pt x="2006" y="14862"/>
                  </a:cubicBezTo>
                  <a:close/>
                  <a:moveTo>
                    <a:pt x="11027" y="15732"/>
                  </a:moveTo>
                  <a:cubicBezTo>
                    <a:pt x="11161" y="15732"/>
                    <a:pt x="11295" y="15754"/>
                    <a:pt x="11429" y="15804"/>
                  </a:cubicBezTo>
                  <a:cubicBezTo>
                    <a:pt x="12098" y="16017"/>
                    <a:pt x="12706" y="16260"/>
                    <a:pt x="13405" y="16412"/>
                  </a:cubicBezTo>
                  <a:cubicBezTo>
                    <a:pt x="12554" y="16807"/>
                    <a:pt x="11703" y="17111"/>
                    <a:pt x="10882" y="17537"/>
                  </a:cubicBezTo>
                  <a:cubicBezTo>
                    <a:pt x="10840" y="17554"/>
                    <a:pt x="10804" y="17561"/>
                    <a:pt x="10773" y="17561"/>
                  </a:cubicBezTo>
                  <a:cubicBezTo>
                    <a:pt x="10694" y="17561"/>
                    <a:pt x="10644" y="17512"/>
                    <a:pt x="10578" y="17446"/>
                  </a:cubicBezTo>
                  <a:cubicBezTo>
                    <a:pt x="10213" y="17081"/>
                    <a:pt x="10152" y="16656"/>
                    <a:pt x="10213" y="16169"/>
                  </a:cubicBezTo>
                  <a:cubicBezTo>
                    <a:pt x="10244" y="15865"/>
                    <a:pt x="10487" y="15835"/>
                    <a:pt x="10700" y="15774"/>
                  </a:cubicBezTo>
                  <a:cubicBezTo>
                    <a:pt x="10809" y="15747"/>
                    <a:pt x="10918" y="15732"/>
                    <a:pt x="11027" y="15732"/>
                  </a:cubicBezTo>
                  <a:close/>
                  <a:moveTo>
                    <a:pt x="1247" y="16564"/>
                  </a:moveTo>
                  <a:cubicBezTo>
                    <a:pt x="1307" y="16747"/>
                    <a:pt x="1338" y="16929"/>
                    <a:pt x="1429" y="17020"/>
                  </a:cubicBezTo>
                  <a:cubicBezTo>
                    <a:pt x="1885" y="17385"/>
                    <a:pt x="1581" y="17628"/>
                    <a:pt x="1307" y="17902"/>
                  </a:cubicBezTo>
                  <a:cubicBezTo>
                    <a:pt x="1186" y="17993"/>
                    <a:pt x="1125" y="18114"/>
                    <a:pt x="973" y="18266"/>
                  </a:cubicBezTo>
                  <a:cubicBezTo>
                    <a:pt x="912" y="17628"/>
                    <a:pt x="1034" y="17111"/>
                    <a:pt x="1247" y="16564"/>
                  </a:cubicBezTo>
                  <a:close/>
                  <a:moveTo>
                    <a:pt x="36255" y="2092"/>
                  </a:moveTo>
                  <a:cubicBezTo>
                    <a:pt x="36325" y="2092"/>
                    <a:pt x="36399" y="2120"/>
                    <a:pt x="36475" y="2187"/>
                  </a:cubicBezTo>
                  <a:cubicBezTo>
                    <a:pt x="36718" y="2400"/>
                    <a:pt x="36658" y="2643"/>
                    <a:pt x="36475" y="2917"/>
                  </a:cubicBezTo>
                  <a:cubicBezTo>
                    <a:pt x="36192" y="3354"/>
                    <a:pt x="35800" y="3509"/>
                    <a:pt x="35335" y="3509"/>
                  </a:cubicBezTo>
                  <a:cubicBezTo>
                    <a:pt x="35252" y="3509"/>
                    <a:pt x="35165" y="3504"/>
                    <a:pt x="35077" y="3494"/>
                  </a:cubicBezTo>
                  <a:cubicBezTo>
                    <a:pt x="34925" y="3464"/>
                    <a:pt x="34773" y="3433"/>
                    <a:pt x="34591" y="3373"/>
                  </a:cubicBezTo>
                  <a:cubicBezTo>
                    <a:pt x="34342" y="3287"/>
                    <a:pt x="34131" y="3243"/>
                    <a:pt x="33955" y="3243"/>
                  </a:cubicBezTo>
                  <a:cubicBezTo>
                    <a:pt x="33444" y="3243"/>
                    <a:pt x="33231" y="3614"/>
                    <a:pt x="33253" y="4406"/>
                  </a:cubicBezTo>
                  <a:cubicBezTo>
                    <a:pt x="33253" y="4588"/>
                    <a:pt x="33284" y="4801"/>
                    <a:pt x="33314" y="5014"/>
                  </a:cubicBezTo>
                  <a:cubicBezTo>
                    <a:pt x="33343" y="5688"/>
                    <a:pt x="32949" y="6079"/>
                    <a:pt x="32294" y="6079"/>
                  </a:cubicBezTo>
                  <a:cubicBezTo>
                    <a:pt x="32270" y="6079"/>
                    <a:pt x="32245" y="6079"/>
                    <a:pt x="32220" y="6078"/>
                  </a:cubicBezTo>
                  <a:cubicBezTo>
                    <a:pt x="31946" y="6047"/>
                    <a:pt x="31703" y="5987"/>
                    <a:pt x="31460" y="5865"/>
                  </a:cubicBezTo>
                  <a:cubicBezTo>
                    <a:pt x="30609" y="5379"/>
                    <a:pt x="29697" y="5257"/>
                    <a:pt x="28755" y="5196"/>
                  </a:cubicBezTo>
                  <a:cubicBezTo>
                    <a:pt x="28714" y="5193"/>
                    <a:pt x="28674" y="5192"/>
                    <a:pt x="28634" y="5192"/>
                  </a:cubicBezTo>
                  <a:cubicBezTo>
                    <a:pt x="28255" y="5192"/>
                    <a:pt x="27914" y="5328"/>
                    <a:pt x="27721" y="5713"/>
                  </a:cubicBezTo>
                  <a:cubicBezTo>
                    <a:pt x="27508" y="6199"/>
                    <a:pt x="27600" y="6625"/>
                    <a:pt x="27904" y="7020"/>
                  </a:cubicBezTo>
                  <a:cubicBezTo>
                    <a:pt x="28086" y="7263"/>
                    <a:pt x="28451" y="7415"/>
                    <a:pt x="28329" y="7780"/>
                  </a:cubicBezTo>
                  <a:cubicBezTo>
                    <a:pt x="28177" y="8206"/>
                    <a:pt x="27934" y="8601"/>
                    <a:pt x="27508" y="8844"/>
                  </a:cubicBezTo>
                  <a:cubicBezTo>
                    <a:pt x="27127" y="9076"/>
                    <a:pt x="26736" y="9173"/>
                    <a:pt x="26341" y="9173"/>
                  </a:cubicBezTo>
                  <a:cubicBezTo>
                    <a:pt x="26012" y="9173"/>
                    <a:pt x="25681" y="9106"/>
                    <a:pt x="25350" y="8996"/>
                  </a:cubicBezTo>
                  <a:cubicBezTo>
                    <a:pt x="25107" y="8905"/>
                    <a:pt x="24864" y="8813"/>
                    <a:pt x="24651" y="8692"/>
                  </a:cubicBezTo>
                  <a:cubicBezTo>
                    <a:pt x="24074" y="8358"/>
                    <a:pt x="23466" y="8175"/>
                    <a:pt x="22797" y="8114"/>
                  </a:cubicBezTo>
                  <a:cubicBezTo>
                    <a:pt x="22731" y="8106"/>
                    <a:pt x="22670" y="8102"/>
                    <a:pt x="22613" y="8102"/>
                  </a:cubicBezTo>
                  <a:cubicBezTo>
                    <a:pt x="22257" y="8102"/>
                    <a:pt x="22098" y="8276"/>
                    <a:pt x="22098" y="8722"/>
                  </a:cubicBezTo>
                  <a:cubicBezTo>
                    <a:pt x="22098" y="9269"/>
                    <a:pt x="22220" y="9786"/>
                    <a:pt x="22432" y="10303"/>
                  </a:cubicBezTo>
                  <a:cubicBezTo>
                    <a:pt x="22858" y="11397"/>
                    <a:pt x="22584" y="12005"/>
                    <a:pt x="21490" y="12431"/>
                  </a:cubicBezTo>
                  <a:cubicBezTo>
                    <a:pt x="20960" y="12622"/>
                    <a:pt x="20437" y="12735"/>
                    <a:pt x="19918" y="12735"/>
                  </a:cubicBezTo>
                  <a:cubicBezTo>
                    <a:pt x="19365" y="12735"/>
                    <a:pt x="18817" y="12607"/>
                    <a:pt x="18268" y="12309"/>
                  </a:cubicBezTo>
                  <a:cubicBezTo>
                    <a:pt x="18055" y="12218"/>
                    <a:pt x="17843" y="12096"/>
                    <a:pt x="17630" y="12035"/>
                  </a:cubicBezTo>
                  <a:cubicBezTo>
                    <a:pt x="17435" y="11970"/>
                    <a:pt x="17231" y="11905"/>
                    <a:pt x="17037" y="11905"/>
                  </a:cubicBezTo>
                  <a:cubicBezTo>
                    <a:pt x="16869" y="11905"/>
                    <a:pt x="16707" y="11955"/>
                    <a:pt x="16566" y="12096"/>
                  </a:cubicBezTo>
                  <a:cubicBezTo>
                    <a:pt x="16262" y="12400"/>
                    <a:pt x="16201" y="12826"/>
                    <a:pt x="16323" y="13251"/>
                  </a:cubicBezTo>
                  <a:cubicBezTo>
                    <a:pt x="16384" y="13525"/>
                    <a:pt x="16505" y="13768"/>
                    <a:pt x="16596" y="14041"/>
                  </a:cubicBezTo>
                  <a:cubicBezTo>
                    <a:pt x="16870" y="14680"/>
                    <a:pt x="16748" y="15075"/>
                    <a:pt x="16140" y="15379"/>
                  </a:cubicBezTo>
                  <a:cubicBezTo>
                    <a:pt x="15546" y="15665"/>
                    <a:pt x="14967" y="15936"/>
                    <a:pt x="14335" y="15936"/>
                  </a:cubicBezTo>
                  <a:cubicBezTo>
                    <a:pt x="14095" y="15936"/>
                    <a:pt x="13847" y="15897"/>
                    <a:pt x="13587" y="15804"/>
                  </a:cubicBezTo>
                  <a:cubicBezTo>
                    <a:pt x="13040" y="15592"/>
                    <a:pt x="12493" y="15531"/>
                    <a:pt x="11946" y="15318"/>
                  </a:cubicBezTo>
                  <a:cubicBezTo>
                    <a:pt x="11703" y="15197"/>
                    <a:pt x="11399" y="15136"/>
                    <a:pt x="11125" y="15136"/>
                  </a:cubicBezTo>
                  <a:cubicBezTo>
                    <a:pt x="11099" y="15135"/>
                    <a:pt x="11072" y="15135"/>
                    <a:pt x="11047" y="15135"/>
                  </a:cubicBezTo>
                  <a:cubicBezTo>
                    <a:pt x="9886" y="15135"/>
                    <a:pt x="9368" y="15800"/>
                    <a:pt x="9636" y="16959"/>
                  </a:cubicBezTo>
                  <a:cubicBezTo>
                    <a:pt x="9697" y="17263"/>
                    <a:pt x="9818" y="17537"/>
                    <a:pt x="10031" y="17750"/>
                  </a:cubicBezTo>
                  <a:cubicBezTo>
                    <a:pt x="10092" y="17841"/>
                    <a:pt x="10152" y="17932"/>
                    <a:pt x="10000" y="17993"/>
                  </a:cubicBezTo>
                  <a:cubicBezTo>
                    <a:pt x="9453" y="18297"/>
                    <a:pt x="8967" y="18662"/>
                    <a:pt x="8481" y="19087"/>
                  </a:cubicBezTo>
                  <a:cubicBezTo>
                    <a:pt x="7903" y="17932"/>
                    <a:pt x="7873" y="16747"/>
                    <a:pt x="8207" y="15561"/>
                  </a:cubicBezTo>
                  <a:cubicBezTo>
                    <a:pt x="8450" y="14710"/>
                    <a:pt x="9089" y="14345"/>
                    <a:pt x="9909" y="14224"/>
                  </a:cubicBezTo>
                  <a:cubicBezTo>
                    <a:pt x="10097" y="14196"/>
                    <a:pt x="10282" y="14184"/>
                    <a:pt x="10464" y="14184"/>
                  </a:cubicBezTo>
                  <a:cubicBezTo>
                    <a:pt x="11079" y="14184"/>
                    <a:pt x="11671" y="14319"/>
                    <a:pt x="12280" y="14437"/>
                  </a:cubicBezTo>
                  <a:cubicBezTo>
                    <a:pt x="12706" y="14497"/>
                    <a:pt x="13131" y="14558"/>
                    <a:pt x="13557" y="14558"/>
                  </a:cubicBezTo>
                  <a:cubicBezTo>
                    <a:pt x="13578" y="14559"/>
                    <a:pt x="13600" y="14559"/>
                    <a:pt x="13621" y="14559"/>
                  </a:cubicBezTo>
                  <a:cubicBezTo>
                    <a:pt x="14615" y="14559"/>
                    <a:pt x="15196" y="13868"/>
                    <a:pt x="15077" y="12856"/>
                  </a:cubicBezTo>
                  <a:cubicBezTo>
                    <a:pt x="15046" y="12674"/>
                    <a:pt x="15016" y="12461"/>
                    <a:pt x="15016" y="12279"/>
                  </a:cubicBezTo>
                  <a:cubicBezTo>
                    <a:pt x="14898" y="11100"/>
                    <a:pt x="16007" y="10636"/>
                    <a:pt x="16906" y="10636"/>
                  </a:cubicBezTo>
                  <a:cubicBezTo>
                    <a:pt x="16935" y="10636"/>
                    <a:pt x="16963" y="10636"/>
                    <a:pt x="16992" y="10637"/>
                  </a:cubicBezTo>
                  <a:cubicBezTo>
                    <a:pt x="18147" y="10668"/>
                    <a:pt x="19241" y="11032"/>
                    <a:pt x="20396" y="11032"/>
                  </a:cubicBezTo>
                  <a:cubicBezTo>
                    <a:pt x="21217" y="11032"/>
                    <a:pt x="21429" y="10698"/>
                    <a:pt x="21186" y="10029"/>
                  </a:cubicBezTo>
                  <a:cubicBezTo>
                    <a:pt x="21034" y="9543"/>
                    <a:pt x="20943" y="9026"/>
                    <a:pt x="21004" y="8509"/>
                  </a:cubicBezTo>
                  <a:cubicBezTo>
                    <a:pt x="21095" y="7841"/>
                    <a:pt x="21399" y="7506"/>
                    <a:pt x="22068" y="7476"/>
                  </a:cubicBezTo>
                  <a:cubicBezTo>
                    <a:pt x="22130" y="7474"/>
                    <a:pt x="22193" y="7473"/>
                    <a:pt x="22255" y="7473"/>
                  </a:cubicBezTo>
                  <a:cubicBezTo>
                    <a:pt x="23040" y="7473"/>
                    <a:pt x="23800" y="7644"/>
                    <a:pt x="24560" y="7841"/>
                  </a:cubicBezTo>
                  <a:cubicBezTo>
                    <a:pt x="24826" y="7929"/>
                    <a:pt x="25091" y="7977"/>
                    <a:pt x="25363" y="7977"/>
                  </a:cubicBezTo>
                  <a:cubicBezTo>
                    <a:pt x="25558" y="7977"/>
                    <a:pt x="25755" y="7952"/>
                    <a:pt x="25958" y="7902"/>
                  </a:cubicBezTo>
                  <a:cubicBezTo>
                    <a:pt x="26657" y="7780"/>
                    <a:pt x="27022" y="7263"/>
                    <a:pt x="26901" y="6564"/>
                  </a:cubicBezTo>
                  <a:cubicBezTo>
                    <a:pt x="26870" y="6260"/>
                    <a:pt x="26779" y="5987"/>
                    <a:pt x="26718" y="5683"/>
                  </a:cubicBezTo>
                  <a:cubicBezTo>
                    <a:pt x="26589" y="4935"/>
                    <a:pt x="26985" y="4450"/>
                    <a:pt x="27628" y="4450"/>
                  </a:cubicBezTo>
                  <a:cubicBezTo>
                    <a:pt x="27743" y="4450"/>
                    <a:pt x="27866" y="4465"/>
                    <a:pt x="27995" y="4497"/>
                  </a:cubicBezTo>
                  <a:cubicBezTo>
                    <a:pt x="28876" y="4710"/>
                    <a:pt x="29758" y="4832"/>
                    <a:pt x="30639" y="4953"/>
                  </a:cubicBezTo>
                  <a:cubicBezTo>
                    <a:pt x="30764" y="4972"/>
                    <a:pt x="30889" y="4983"/>
                    <a:pt x="31014" y="4983"/>
                  </a:cubicBezTo>
                  <a:cubicBezTo>
                    <a:pt x="31281" y="4983"/>
                    <a:pt x="31545" y="4935"/>
                    <a:pt x="31794" y="4832"/>
                  </a:cubicBezTo>
                  <a:cubicBezTo>
                    <a:pt x="32493" y="4588"/>
                    <a:pt x="32706" y="4254"/>
                    <a:pt x="32524" y="3555"/>
                  </a:cubicBezTo>
                  <a:cubicBezTo>
                    <a:pt x="32463" y="3221"/>
                    <a:pt x="32250" y="2856"/>
                    <a:pt x="32615" y="2582"/>
                  </a:cubicBezTo>
                  <a:cubicBezTo>
                    <a:pt x="32747" y="2473"/>
                    <a:pt x="32874" y="2434"/>
                    <a:pt x="33001" y="2434"/>
                  </a:cubicBezTo>
                  <a:cubicBezTo>
                    <a:pt x="33225" y="2434"/>
                    <a:pt x="33446" y="2554"/>
                    <a:pt x="33679" y="2613"/>
                  </a:cubicBezTo>
                  <a:cubicBezTo>
                    <a:pt x="33770" y="2643"/>
                    <a:pt x="33861" y="2704"/>
                    <a:pt x="33952" y="2734"/>
                  </a:cubicBezTo>
                  <a:cubicBezTo>
                    <a:pt x="34165" y="2846"/>
                    <a:pt x="34420" y="2905"/>
                    <a:pt x="34679" y="2905"/>
                  </a:cubicBezTo>
                  <a:cubicBezTo>
                    <a:pt x="35122" y="2905"/>
                    <a:pt x="35580" y="2734"/>
                    <a:pt x="35867" y="2370"/>
                  </a:cubicBezTo>
                  <a:cubicBezTo>
                    <a:pt x="35971" y="2224"/>
                    <a:pt x="36104" y="2092"/>
                    <a:pt x="36255" y="2092"/>
                  </a:cubicBezTo>
                  <a:close/>
                  <a:moveTo>
                    <a:pt x="7812" y="15166"/>
                  </a:moveTo>
                  <a:cubicBezTo>
                    <a:pt x="7599" y="15865"/>
                    <a:pt x="7508" y="16564"/>
                    <a:pt x="7538" y="17263"/>
                  </a:cubicBezTo>
                  <a:cubicBezTo>
                    <a:pt x="7599" y="17932"/>
                    <a:pt x="7751" y="18540"/>
                    <a:pt x="8146" y="19087"/>
                  </a:cubicBezTo>
                  <a:cubicBezTo>
                    <a:pt x="8268" y="19270"/>
                    <a:pt x="8207" y="19361"/>
                    <a:pt x="8086" y="19482"/>
                  </a:cubicBezTo>
                  <a:cubicBezTo>
                    <a:pt x="7599" y="19969"/>
                    <a:pt x="7234" y="20516"/>
                    <a:pt x="6870" y="21063"/>
                  </a:cubicBezTo>
                  <a:cubicBezTo>
                    <a:pt x="6110" y="22309"/>
                    <a:pt x="5806" y="23616"/>
                    <a:pt x="6353" y="25105"/>
                  </a:cubicBezTo>
                  <a:cubicBezTo>
                    <a:pt x="4316" y="25045"/>
                    <a:pt x="2584" y="24406"/>
                    <a:pt x="1429" y="22704"/>
                  </a:cubicBezTo>
                  <a:cubicBezTo>
                    <a:pt x="274" y="21032"/>
                    <a:pt x="456" y="18510"/>
                    <a:pt x="2766" y="17324"/>
                  </a:cubicBezTo>
                  <a:cubicBezTo>
                    <a:pt x="4073" y="16625"/>
                    <a:pt x="5502" y="16200"/>
                    <a:pt x="6870" y="15592"/>
                  </a:cubicBezTo>
                  <a:cubicBezTo>
                    <a:pt x="7174" y="15470"/>
                    <a:pt x="7447" y="15318"/>
                    <a:pt x="7812" y="15166"/>
                  </a:cubicBezTo>
                  <a:close/>
                  <a:moveTo>
                    <a:pt x="39697" y="4740"/>
                  </a:moveTo>
                  <a:cubicBezTo>
                    <a:pt x="39059" y="5865"/>
                    <a:pt x="38086" y="6625"/>
                    <a:pt x="37357" y="7689"/>
                  </a:cubicBezTo>
                  <a:cubicBezTo>
                    <a:pt x="38451" y="7081"/>
                    <a:pt x="39272" y="6321"/>
                    <a:pt x="39758" y="5257"/>
                  </a:cubicBezTo>
                  <a:cubicBezTo>
                    <a:pt x="39819" y="5166"/>
                    <a:pt x="39849" y="5075"/>
                    <a:pt x="39879" y="4984"/>
                  </a:cubicBezTo>
                  <a:cubicBezTo>
                    <a:pt x="39899" y="4845"/>
                    <a:pt x="39971" y="4797"/>
                    <a:pt x="40060" y="4797"/>
                  </a:cubicBezTo>
                  <a:cubicBezTo>
                    <a:pt x="40108" y="4797"/>
                    <a:pt x="40161" y="4810"/>
                    <a:pt x="40214" y="4832"/>
                  </a:cubicBezTo>
                  <a:cubicBezTo>
                    <a:pt x="40396" y="4892"/>
                    <a:pt x="40275" y="5014"/>
                    <a:pt x="40214" y="5105"/>
                  </a:cubicBezTo>
                  <a:cubicBezTo>
                    <a:pt x="39971" y="5592"/>
                    <a:pt x="39727" y="6078"/>
                    <a:pt x="39484" y="6564"/>
                  </a:cubicBezTo>
                  <a:cubicBezTo>
                    <a:pt x="39484" y="6595"/>
                    <a:pt x="39484" y="6625"/>
                    <a:pt x="39454" y="6686"/>
                  </a:cubicBezTo>
                  <a:cubicBezTo>
                    <a:pt x="40183" y="6443"/>
                    <a:pt x="40396" y="5865"/>
                    <a:pt x="40579" y="5257"/>
                  </a:cubicBezTo>
                  <a:cubicBezTo>
                    <a:pt x="40579" y="5157"/>
                    <a:pt x="40517" y="4953"/>
                    <a:pt x="40648" y="4953"/>
                  </a:cubicBezTo>
                  <a:cubicBezTo>
                    <a:pt x="40676" y="4953"/>
                    <a:pt x="40713" y="4962"/>
                    <a:pt x="40761" y="4984"/>
                  </a:cubicBezTo>
                  <a:cubicBezTo>
                    <a:pt x="40943" y="5075"/>
                    <a:pt x="41186" y="5105"/>
                    <a:pt x="41065" y="5409"/>
                  </a:cubicBezTo>
                  <a:cubicBezTo>
                    <a:pt x="40943" y="5683"/>
                    <a:pt x="40822" y="5987"/>
                    <a:pt x="40852" y="6351"/>
                  </a:cubicBezTo>
                  <a:cubicBezTo>
                    <a:pt x="41278" y="6139"/>
                    <a:pt x="41247" y="5744"/>
                    <a:pt x="41369" y="5409"/>
                  </a:cubicBezTo>
                  <a:cubicBezTo>
                    <a:pt x="41855" y="5652"/>
                    <a:pt x="41855" y="5683"/>
                    <a:pt x="41642" y="6108"/>
                  </a:cubicBezTo>
                  <a:cubicBezTo>
                    <a:pt x="41521" y="6321"/>
                    <a:pt x="41369" y="6534"/>
                    <a:pt x="41399" y="6838"/>
                  </a:cubicBezTo>
                  <a:cubicBezTo>
                    <a:pt x="41764" y="6716"/>
                    <a:pt x="41886" y="6412"/>
                    <a:pt x="42007" y="6078"/>
                  </a:cubicBezTo>
                  <a:cubicBezTo>
                    <a:pt x="42554" y="6534"/>
                    <a:pt x="42342" y="7111"/>
                    <a:pt x="42220" y="7658"/>
                  </a:cubicBezTo>
                  <a:cubicBezTo>
                    <a:pt x="42402" y="7658"/>
                    <a:pt x="42433" y="7446"/>
                    <a:pt x="42585" y="7446"/>
                  </a:cubicBezTo>
                  <a:cubicBezTo>
                    <a:pt x="42980" y="8753"/>
                    <a:pt x="42737" y="9999"/>
                    <a:pt x="42250" y="11215"/>
                  </a:cubicBezTo>
                  <a:cubicBezTo>
                    <a:pt x="41430" y="13282"/>
                    <a:pt x="40031" y="14984"/>
                    <a:pt x="38633" y="16656"/>
                  </a:cubicBezTo>
                  <a:cubicBezTo>
                    <a:pt x="34986" y="20972"/>
                    <a:pt x="30335" y="23859"/>
                    <a:pt x="25168" y="25957"/>
                  </a:cubicBezTo>
                  <a:cubicBezTo>
                    <a:pt x="22037" y="27203"/>
                    <a:pt x="18785" y="27993"/>
                    <a:pt x="15441" y="28419"/>
                  </a:cubicBezTo>
                  <a:cubicBezTo>
                    <a:pt x="14847" y="28499"/>
                    <a:pt x="14254" y="28544"/>
                    <a:pt x="13663" y="28544"/>
                  </a:cubicBezTo>
                  <a:cubicBezTo>
                    <a:pt x="12682" y="28544"/>
                    <a:pt x="11709" y="28418"/>
                    <a:pt x="10760" y="28115"/>
                  </a:cubicBezTo>
                  <a:cubicBezTo>
                    <a:pt x="8906" y="27537"/>
                    <a:pt x="7508" y="26504"/>
                    <a:pt x="6870" y="24589"/>
                  </a:cubicBezTo>
                  <a:cubicBezTo>
                    <a:pt x="6596" y="23768"/>
                    <a:pt x="6687" y="22947"/>
                    <a:pt x="7022" y="22188"/>
                  </a:cubicBezTo>
                  <a:cubicBezTo>
                    <a:pt x="7903" y="20212"/>
                    <a:pt x="9393" y="18874"/>
                    <a:pt x="11308" y="17993"/>
                  </a:cubicBezTo>
                  <a:cubicBezTo>
                    <a:pt x="12311" y="17537"/>
                    <a:pt x="13374" y="17111"/>
                    <a:pt x="14408" y="16686"/>
                  </a:cubicBezTo>
                  <a:cubicBezTo>
                    <a:pt x="14803" y="16534"/>
                    <a:pt x="15259" y="16625"/>
                    <a:pt x="15654" y="16412"/>
                  </a:cubicBezTo>
                  <a:cubicBezTo>
                    <a:pt x="17113" y="15470"/>
                    <a:pt x="18785" y="15045"/>
                    <a:pt x="20396" y="14406"/>
                  </a:cubicBezTo>
                  <a:cubicBezTo>
                    <a:pt x="24925" y="12583"/>
                    <a:pt x="29180" y="10272"/>
                    <a:pt x="33253" y="7628"/>
                  </a:cubicBezTo>
                  <a:cubicBezTo>
                    <a:pt x="34743" y="6686"/>
                    <a:pt x="36232" y="5744"/>
                    <a:pt x="37843" y="5075"/>
                  </a:cubicBezTo>
                  <a:cubicBezTo>
                    <a:pt x="38420" y="4832"/>
                    <a:pt x="38998" y="4740"/>
                    <a:pt x="39697" y="4740"/>
                  </a:cubicBezTo>
                  <a:close/>
                  <a:moveTo>
                    <a:pt x="31168" y="1"/>
                  </a:moveTo>
                  <a:cubicBezTo>
                    <a:pt x="30358" y="1"/>
                    <a:pt x="29556" y="102"/>
                    <a:pt x="28755" y="242"/>
                  </a:cubicBezTo>
                  <a:cubicBezTo>
                    <a:pt x="26475" y="637"/>
                    <a:pt x="24286" y="1427"/>
                    <a:pt x="22128" y="2278"/>
                  </a:cubicBezTo>
                  <a:cubicBezTo>
                    <a:pt x="17934" y="3859"/>
                    <a:pt x="13922" y="5804"/>
                    <a:pt x="9909" y="7810"/>
                  </a:cubicBezTo>
                  <a:cubicBezTo>
                    <a:pt x="7782" y="8844"/>
                    <a:pt x="5745" y="10060"/>
                    <a:pt x="3952" y="11610"/>
                  </a:cubicBezTo>
                  <a:cubicBezTo>
                    <a:pt x="2310" y="13008"/>
                    <a:pt x="1125" y="14680"/>
                    <a:pt x="608" y="16807"/>
                  </a:cubicBezTo>
                  <a:cubicBezTo>
                    <a:pt x="487" y="17355"/>
                    <a:pt x="365" y="17902"/>
                    <a:pt x="699" y="18418"/>
                  </a:cubicBezTo>
                  <a:cubicBezTo>
                    <a:pt x="760" y="18570"/>
                    <a:pt x="699" y="18662"/>
                    <a:pt x="639" y="18753"/>
                  </a:cubicBezTo>
                  <a:cubicBezTo>
                    <a:pt x="0" y="19969"/>
                    <a:pt x="0" y="21245"/>
                    <a:pt x="578" y="22431"/>
                  </a:cubicBezTo>
                  <a:cubicBezTo>
                    <a:pt x="1550" y="24528"/>
                    <a:pt x="3374" y="25501"/>
                    <a:pt x="5563" y="25805"/>
                  </a:cubicBezTo>
                  <a:cubicBezTo>
                    <a:pt x="5700" y="25835"/>
                    <a:pt x="5844" y="25858"/>
                    <a:pt x="5984" y="25858"/>
                  </a:cubicBezTo>
                  <a:cubicBezTo>
                    <a:pt x="6125" y="25858"/>
                    <a:pt x="6262" y="25835"/>
                    <a:pt x="6383" y="25774"/>
                  </a:cubicBezTo>
                  <a:cubicBezTo>
                    <a:pt x="6429" y="25761"/>
                    <a:pt x="6467" y="25755"/>
                    <a:pt x="6501" y="25755"/>
                  </a:cubicBezTo>
                  <a:cubicBezTo>
                    <a:pt x="6624" y="25755"/>
                    <a:pt x="6676" y="25837"/>
                    <a:pt x="6748" y="25957"/>
                  </a:cubicBezTo>
                  <a:cubicBezTo>
                    <a:pt x="7508" y="27233"/>
                    <a:pt x="8633" y="28054"/>
                    <a:pt x="10000" y="28601"/>
                  </a:cubicBezTo>
                  <a:cubicBezTo>
                    <a:pt x="11173" y="29041"/>
                    <a:pt x="12388" y="29221"/>
                    <a:pt x="13608" y="29221"/>
                  </a:cubicBezTo>
                  <a:cubicBezTo>
                    <a:pt x="14159" y="29221"/>
                    <a:pt x="14710" y="29184"/>
                    <a:pt x="15259" y="29118"/>
                  </a:cubicBezTo>
                  <a:cubicBezTo>
                    <a:pt x="18511" y="28753"/>
                    <a:pt x="21642" y="28054"/>
                    <a:pt x="24712" y="26868"/>
                  </a:cubicBezTo>
                  <a:cubicBezTo>
                    <a:pt x="30487" y="24680"/>
                    <a:pt x="35594" y="21519"/>
                    <a:pt x="39545" y="16656"/>
                  </a:cubicBezTo>
                  <a:cubicBezTo>
                    <a:pt x="40883" y="15045"/>
                    <a:pt x="42129" y="13434"/>
                    <a:pt x="42919" y="11488"/>
                  </a:cubicBezTo>
                  <a:cubicBezTo>
                    <a:pt x="43436" y="10212"/>
                    <a:pt x="43679" y="8874"/>
                    <a:pt x="43345" y="7476"/>
                  </a:cubicBezTo>
                  <a:cubicBezTo>
                    <a:pt x="42919" y="5500"/>
                    <a:pt x="41794" y="4193"/>
                    <a:pt x="39849" y="4072"/>
                  </a:cubicBezTo>
                  <a:cubicBezTo>
                    <a:pt x="39454" y="4041"/>
                    <a:pt x="39484" y="3920"/>
                    <a:pt x="39545" y="3585"/>
                  </a:cubicBezTo>
                  <a:cubicBezTo>
                    <a:pt x="39788" y="1914"/>
                    <a:pt x="39211" y="911"/>
                    <a:pt x="37691" y="485"/>
                  </a:cubicBezTo>
                  <a:cubicBezTo>
                    <a:pt x="37442" y="415"/>
                    <a:pt x="37197" y="385"/>
                    <a:pt x="36953" y="385"/>
                  </a:cubicBezTo>
                  <a:cubicBezTo>
                    <a:pt x="36453" y="385"/>
                    <a:pt x="35963" y="514"/>
                    <a:pt x="35472" y="698"/>
                  </a:cubicBezTo>
                  <a:cubicBezTo>
                    <a:pt x="35047" y="880"/>
                    <a:pt x="34621" y="1093"/>
                    <a:pt x="34135" y="1306"/>
                  </a:cubicBezTo>
                  <a:cubicBezTo>
                    <a:pt x="34195" y="1032"/>
                    <a:pt x="34135" y="880"/>
                    <a:pt x="33983" y="789"/>
                  </a:cubicBezTo>
                  <a:cubicBezTo>
                    <a:pt x="33496" y="455"/>
                    <a:pt x="33010" y="181"/>
                    <a:pt x="32433" y="90"/>
                  </a:cubicBezTo>
                  <a:cubicBezTo>
                    <a:pt x="32008" y="28"/>
                    <a:pt x="31587" y="1"/>
                    <a:pt x="31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8"/>
            <p:cNvSpPr/>
            <p:nvPr/>
          </p:nvSpPr>
          <p:spPr>
            <a:xfrm>
              <a:off x="960775" y="4354450"/>
              <a:ext cx="500800" cy="278150"/>
            </a:xfrm>
            <a:custGeom>
              <a:rect b="b" l="l" r="r" t="t"/>
              <a:pathLst>
                <a:path extrusionOk="0" h="11126" w="20032">
                  <a:moveTo>
                    <a:pt x="20031" y="1"/>
                  </a:moveTo>
                  <a:cubicBezTo>
                    <a:pt x="19332" y="305"/>
                    <a:pt x="18663" y="639"/>
                    <a:pt x="18025" y="973"/>
                  </a:cubicBezTo>
                  <a:cubicBezTo>
                    <a:pt x="16232" y="1977"/>
                    <a:pt x="14408" y="2919"/>
                    <a:pt x="12493" y="3709"/>
                  </a:cubicBezTo>
                  <a:cubicBezTo>
                    <a:pt x="10244" y="4621"/>
                    <a:pt x="7934" y="5533"/>
                    <a:pt x="5684" y="6475"/>
                  </a:cubicBezTo>
                  <a:cubicBezTo>
                    <a:pt x="3921" y="7235"/>
                    <a:pt x="2250" y="8208"/>
                    <a:pt x="882" y="9606"/>
                  </a:cubicBezTo>
                  <a:cubicBezTo>
                    <a:pt x="487" y="10031"/>
                    <a:pt x="61" y="10487"/>
                    <a:pt x="0" y="11126"/>
                  </a:cubicBezTo>
                  <a:cubicBezTo>
                    <a:pt x="213" y="10822"/>
                    <a:pt x="365" y="10457"/>
                    <a:pt x="639" y="10183"/>
                  </a:cubicBezTo>
                  <a:cubicBezTo>
                    <a:pt x="1459" y="9211"/>
                    <a:pt x="2493" y="8512"/>
                    <a:pt x="3587" y="7873"/>
                  </a:cubicBezTo>
                  <a:cubicBezTo>
                    <a:pt x="5380" y="6809"/>
                    <a:pt x="7356" y="6141"/>
                    <a:pt x="9301" y="5411"/>
                  </a:cubicBezTo>
                  <a:cubicBezTo>
                    <a:pt x="12219" y="4287"/>
                    <a:pt x="15137" y="3162"/>
                    <a:pt x="17843" y="1581"/>
                  </a:cubicBezTo>
                  <a:cubicBezTo>
                    <a:pt x="18602" y="1125"/>
                    <a:pt x="19271" y="518"/>
                    <a:pt x="20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8"/>
            <p:cNvSpPr/>
            <p:nvPr/>
          </p:nvSpPr>
          <p:spPr>
            <a:xfrm>
              <a:off x="1369600" y="4534200"/>
              <a:ext cx="17500" cy="25450"/>
            </a:xfrm>
            <a:custGeom>
              <a:rect b="b" l="l" r="r" t="t"/>
              <a:pathLst>
                <a:path extrusionOk="0" h="1018" w="700">
                  <a:moveTo>
                    <a:pt x="408" y="1"/>
                  </a:moveTo>
                  <a:cubicBezTo>
                    <a:pt x="277" y="1"/>
                    <a:pt x="204" y="129"/>
                    <a:pt x="152" y="258"/>
                  </a:cubicBezTo>
                  <a:cubicBezTo>
                    <a:pt x="31" y="501"/>
                    <a:pt x="0" y="744"/>
                    <a:pt x="152" y="1018"/>
                  </a:cubicBezTo>
                  <a:cubicBezTo>
                    <a:pt x="426" y="896"/>
                    <a:pt x="578" y="714"/>
                    <a:pt x="639" y="440"/>
                  </a:cubicBezTo>
                  <a:cubicBezTo>
                    <a:pt x="699" y="258"/>
                    <a:pt x="699" y="75"/>
                    <a:pt x="487" y="15"/>
                  </a:cubicBezTo>
                  <a:cubicBezTo>
                    <a:pt x="458" y="5"/>
                    <a:pt x="432" y="1"/>
                    <a:pt x="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8"/>
            <p:cNvSpPr/>
            <p:nvPr/>
          </p:nvSpPr>
          <p:spPr>
            <a:xfrm>
              <a:off x="1723700" y="4370325"/>
              <a:ext cx="15925" cy="22225"/>
            </a:xfrm>
            <a:custGeom>
              <a:rect b="b" l="l" r="r" t="t"/>
              <a:pathLst>
                <a:path extrusionOk="0" h="889" w="637">
                  <a:moveTo>
                    <a:pt x="441" y="0"/>
                  </a:moveTo>
                  <a:cubicBezTo>
                    <a:pt x="427" y="0"/>
                    <a:pt x="412" y="1"/>
                    <a:pt x="396" y="4"/>
                  </a:cubicBezTo>
                  <a:cubicBezTo>
                    <a:pt x="92" y="65"/>
                    <a:pt x="92" y="338"/>
                    <a:pt x="1" y="582"/>
                  </a:cubicBezTo>
                  <a:cubicBezTo>
                    <a:pt x="29" y="722"/>
                    <a:pt x="31" y="889"/>
                    <a:pt x="176" y="889"/>
                  </a:cubicBezTo>
                  <a:cubicBezTo>
                    <a:pt x="187" y="889"/>
                    <a:pt x="200" y="888"/>
                    <a:pt x="213" y="886"/>
                  </a:cubicBezTo>
                  <a:cubicBezTo>
                    <a:pt x="517" y="825"/>
                    <a:pt x="548" y="521"/>
                    <a:pt x="609" y="247"/>
                  </a:cubicBezTo>
                  <a:cubicBezTo>
                    <a:pt x="636" y="136"/>
                    <a:pt x="588"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8"/>
            <p:cNvSpPr/>
            <p:nvPr/>
          </p:nvSpPr>
          <p:spPr>
            <a:xfrm>
              <a:off x="1644675" y="4352900"/>
              <a:ext cx="13700" cy="22850"/>
            </a:xfrm>
            <a:custGeom>
              <a:rect b="b" l="l" r="r" t="t"/>
              <a:pathLst>
                <a:path extrusionOk="0" h="914" w="548">
                  <a:moveTo>
                    <a:pt x="334" y="0"/>
                  </a:moveTo>
                  <a:cubicBezTo>
                    <a:pt x="325" y="0"/>
                    <a:pt x="315" y="1"/>
                    <a:pt x="304" y="2"/>
                  </a:cubicBezTo>
                  <a:cubicBezTo>
                    <a:pt x="92" y="2"/>
                    <a:pt x="31" y="276"/>
                    <a:pt x="31" y="488"/>
                  </a:cubicBezTo>
                  <a:cubicBezTo>
                    <a:pt x="0" y="701"/>
                    <a:pt x="92" y="914"/>
                    <a:pt x="304" y="914"/>
                  </a:cubicBezTo>
                  <a:cubicBezTo>
                    <a:pt x="548" y="883"/>
                    <a:pt x="487" y="610"/>
                    <a:pt x="548" y="428"/>
                  </a:cubicBezTo>
                  <a:cubicBezTo>
                    <a:pt x="460" y="311"/>
                    <a:pt x="540"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8"/>
            <p:cNvSpPr/>
            <p:nvPr/>
          </p:nvSpPr>
          <p:spPr>
            <a:xfrm>
              <a:off x="1079325" y="4632575"/>
              <a:ext cx="19775" cy="18275"/>
            </a:xfrm>
            <a:custGeom>
              <a:rect b="b" l="l" r="r" t="t"/>
              <a:pathLst>
                <a:path extrusionOk="0" h="731" w="791">
                  <a:moveTo>
                    <a:pt x="243" y="1"/>
                  </a:moveTo>
                  <a:cubicBezTo>
                    <a:pt x="61" y="61"/>
                    <a:pt x="0" y="213"/>
                    <a:pt x="30" y="365"/>
                  </a:cubicBezTo>
                  <a:cubicBezTo>
                    <a:pt x="61" y="608"/>
                    <a:pt x="182" y="730"/>
                    <a:pt x="426" y="730"/>
                  </a:cubicBezTo>
                  <a:cubicBezTo>
                    <a:pt x="608" y="730"/>
                    <a:pt x="790" y="608"/>
                    <a:pt x="730" y="457"/>
                  </a:cubicBezTo>
                  <a:cubicBezTo>
                    <a:pt x="699" y="213"/>
                    <a:pt x="456" y="92"/>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8"/>
            <p:cNvSpPr/>
            <p:nvPr/>
          </p:nvSpPr>
          <p:spPr>
            <a:xfrm>
              <a:off x="1178100" y="4608625"/>
              <a:ext cx="19025" cy="20925"/>
            </a:xfrm>
            <a:custGeom>
              <a:rect b="b" l="l" r="r" t="t"/>
              <a:pathLst>
                <a:path extrusionOk="0" h="837" w="761">
                  <a:moveTo>
                    <a:pt x="269" y="0"/>
                  </a:moveTo>
                  <a:cubicBezTo>
                    <a:pt x="173" y="0"/>
                    <a:pt x="92" y="99"/>
                    <a:pt x="92" y="199"/>
                  </a:cubicBezTo>
                  <a:cubicBezTo>
                    <a:pt x="0" y="655"/>
                    <a:pt x="365" y="685"/>
                    <a:pt x="730" y="837"/>
                  </a:cubicBezTo>
                  <a:cubicBezTo>
                    <a:pt x="669" y="503"/>
                    <a:pt x="760" y="138"/>
                    <a:pt x="335" y="16"/>
                  </a:cubicBezTo>
                  <a:cubicBezTo>
                    <a:pt x="313" y="5"/>
                    <a:pt x="29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8"/>
            <p:cNvSpPr/>
            <p:nvPr/>
          </p:nvSpPr>
          <p:spPr>
            <a:xfrm>
              <a:off x="1342300" y="4469125"/>
              <a:ext cx="12125" cy="21425"/>
            </a:xfrm>
            <a:custGeom>
              <a:rect b="b" l="l" r="r" t="t"/>
              <a:pathLst>
                <a:path extrusionOk="0" h="857" w="485">
                  <a:moveTo>
                    <a:pt x="202" y="0"/>
                  </a:moveTo>
                  <a:cubicBezTo>
                    <a:pt x="50" y="0"/>
                    <a:pt x="0" y="167"/>
                    <a:pt x="28" y="307"/>
                  </a:cubicBezTo>
                  <a:cubicBezTo>
                    <a:pt x="28" y="520"/>
                    <a:pt x="59" y="794"/>
                    <a:pt x="272" y="855"/>
                  </a:cubicBezTo>
                  <a:cubicBezTo>
                    <a:pt x="279" y="856"/>
                    <a:pt x="287" y="857"/>
                    <a:pt x="294" y="857"/>
                  </a:cubicBezTo>
                  <a:cubicBezTo>
                    <a:pt x="430" y="857"/>
                    <a:pt x="484" y="602"/>
                    <a:pt x="484" y="429"/>
                  </a:cubicBezTo>
                  <a:cubicBezTo>
                    <a:pt x="484" y="247"/>
                    <a:pt x="484" y="34"/>
                    <a:pt x="241" y="4"/>
                  </a:cubicBezTo>
                  <a:cubicBezTo>
                    <a:pt x="228" y="1"/>
                    <a:pt x="215"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8"/>
            <p:cNvSpPr/>
            <p:nvPr/>
          </p:nvSpPr>
          <p:spPr>
            <a:xfrm>
              <a:off x="1529925" y="4531450"/>
              <a:ext cx="13700" cy="19075"/>
            </a:xfrm>
            <a:custGeom>
              <a:rect b="b" l="l" r="r" t="t"/>
              <a:pathLst>
                <a:path extrusionOk="0" h="763" w="548">
                  <a:moveTo>
                    <a:pt x="328" y="1"/>
                  </a:moveTo>
                  <a:cubicBezTo>
                    <a:pt x="320" y="1"/>
                    <a:pt x="313" y="1"/>
                    <a:pt x="305" y="3"/>
                  </a:cubicBezTo>
                  <a:cubicBezTo>
                    <a:pt x="153" y="33"/>
                    <a:pt x="1" y="246"/>
                    <a:pt x="1" y="489"/>
                  </a:cubicBezTo>
                  <a:cubicBezTo>
                    <a:pt x="31" y="641"/>
                    <a:pt x="92" y="763"/>
                    <a:pt x="274" y="763"/>
                  </a:cubicBezTo>
                  <a:cubicBezTo>
                    <a:pt x="487" y="732"/>
                    <a:pt x="548" y="580"/>
                    <a:pt x="548" y="398"/>
                  </a:cubicBezTo>
                  <a:cubicBezTo>
                    <a:pt x="519" y="254"/>
                    <a:pt x="463" y="1"/>
                    <a:pt x="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8"/>
            <p:cNvSpPr/>
            <p:nvPr/>
          </p:nvSpPr>
          <p:spPr>
            <a:xfrm>
              <a:off x="1233575" y="4649225"/>
              <a:ext cx="13500" cy="17575"/>
            </a:xfrm>
            <a:custGeom>
              <a:rect b="b" l="l" r="r" t="t"/>
              <a:pathLst>
                <a:path extrusionOk="0" h="703" w="540">
                  <a:moveTo>
                    <a:pt x="373" y="0"/>
                  </a:moveTo>
                  <a:cubicBezTo>
                    <a:pt x="361" y="0"/>
                    <a:pt x="349" y="1"/>
                    <a:pt x="335" y="3"/>
                  </a:cubicBezTo>
                  <a:cubicBezTo>
                    <a:pt x="122" y="34"/>
                    <a:pt x="31" y="216"/>
                    <a:pt x="31" y="429"/>
                  </a:cubicBezTo>
                  <a:cubicBezTo>
                    <a:pt x="0" y="581"/>
                    <a:pt x="92" y="702"/>
                    <a:pt x="244" y="702"/>
                  </a:cubicBezTo>
                  <a:cubicBezTo>
                    <a:pt x="487" y="702"/>
                    <a:pt x="517" y="520"/>
                    <a:pt x="517" y="307"/>
                  </a:cubicBezTo>
                  <a:cubicBezTo>
                    <a:pt x="489" y="194"/>
                    <a:pt x="540" y="0"/>
                    <a:pt x="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8"/>
            <p:cNvSpPr/>
            <p:nvPr/>
          </p:nvSpPr>
          <p:spPr>
            <a:xfrm>
              <a:off x="1444825" y="4473650"/>
              <a:ext cx="12950" cy="16100"/>
            </a:xfrm>
            <a:custGeom>
              <a:rect b="b" l="l" r="r" t="t"/>
              <a:pathLst>
                <a:path extrusionOk="0" h="644" w="518">
                  <a:moveTo>
                    <a:pt x="319" y="0"/>
                  </a:moveTo>
                  <a:cubicBezTo>
                    <a:pt x="305" y="0"/>
                    <a:pt x="290" y="2"/>
                    <a:pt x="274" y="5"/>
                  </a:cubicBezTo>
                  <a:cubicBezTo>
                    <a:pt x="61" y="35"/>
                    <a:pt x="0" y="157"/>
                    <a:pt x="0" y="339"/>
                  </a:cubicBezTo>
                  <a:cubicBezTo>
                    <a:pt x="0" y="491"/>
                    <a:pt x="92" y="643"/>
                    <a:pt x="244" y="643"/>
                  </a:cubicBezTo>
                  <a:cubicBezTo>
                    <a:pt x="426" y="613"/>
                    <a:pt x="487" y="430"/>
                    <a:pt x="517" y="248"/>
                  </a:cubicBezTo>
                  <a:cubicBezTo>
                    <a:pt x="517" y="112"/>
                    <a:pt x="444"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8"/>
            <p:cNvSpPr/>
            <p:nvPr/>
          </p:nvSpPr>
          <p:spPr>
            <a:xfrm>
              <a:off x="1579400" y="4414400"/>
              <a:ext cx="13400" cy="17700"/>
            </a:xfrm>
            <a:custGeom>
              <a:rect b="b" l="l" r="r" t="t"/>
              <a:pathLst>
                <a:path extrusionOk="0" h="708" w="536">
                  <a:moveTo>
                    <a:pt x="400" y="1"/>
                  </a:moveTo>
                  <a:cubicBezTo>
                    <a:pt x="388" y="1"/>
                    <a:pt x="376" y="2"/>
                    <a:pt x="362" y="4"/>
                  </a:cubicBezTo>
                  <a:cubicBezTo>
                    <a:pt x="149" y="34"/>
                    <a:pt x="28" y="217"/>
                    <a:pt x="28" y="399"/>
                  </a:cubicBezTo>
                  <a:cubicBezTo>
                    <a:pt x="0" y="566"/>
                    <a:pt x="74" y="707"/>
                    <a:pt x="226" y="707"/>
                  </a:cubicBezTo>
                  <a:cubicBezTo>
                    <a:pt x="240" y="707"/>
                    <a:pt x="255" y="706"/>
                    <a:pt x="271" y="703"/>
                  </a:cubicBezTo>
                  <a:cubicBezTo>
                    <a:pt x="484" y="673"/>
                    <a:pt x="484" y="460"/>
                    <a:pt x="514" y="217"/>
                  </a:cubicBezTo>
                  <a:cubicBezTo>
                    <a:pt x="486" y="161"/>
                    <a:pt x="536"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8"/>
            <p:cNvSpPr/>
            <p:nvPr/>
          </p:nvSpPr>
          <p:spPr>
            <a:xfrm>
              <a:off x="1640950" y="4441775"/>
              <a:ext cx="12875" cy="16925"/>
            </a:xfrm>
            <a:custGeom>
              <a:rect b="b" l="l" r="r" t="t"/>
              <a:pathLst>
                <a:path extrusionOk="0" h="677" w="515">
                  <a:moveTo>
                    <a:pt x="390" y="0"/>
                  </a:moveTo>
                  <a:cubicBezTo>
                    <a:pt x="381" y="0"/>
                    <a:pt x="372" y="1"/>
                    <a:pt x="362" y="3"/>
                  </a:cubicBezTo>
                  <a:cubicBezTo>
                    <a:pt x="180" y="64"/>
                    <a:pt x="28" y="216"/>
                    <a:pt x="28" y="459"/>
                  </a:cubicBezTo>
                  <a:cubicBezTo>
                    <a:pt x="1" y="568"/>
                    <a:pt x="71" y="677"/>
                    <a:pt x="195" y="677"/>
                  </a:cubicBezTo>
                  <a:cubicBezTo>
                    <a:pt x="209" y="677"/>
                    <a:pt x="225" y="675"/>
                    <a:pt x="241" y="672"/>
                  </a:cubicBezTo>
                  <a:cubicBezTo>
                    <a:pt x="453" y="642"/>
                    <a:pt x="484" y="459"/>
                    <a:pt x="514" y="277"/>
                  </a:cubicBezTo>
                  <a:cubicBezTo>
                    <a:pt x="486" y="192"/>
                    <a:pt x="510"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8"/>
            <p:cNvSpPr/>
            <p:nvPr/>
          </p:nvSpPr>
          <p:spPr>
            <a:xfrm>
              <a:off x="1130975" y="4572550"/>
              <a:ext cx="13725" cy="14450"/>
            </a:xfrm>
            <a:custGeom>
              <a:rect b="b" l="l" r="r" t="t"/>
              <a:pathLst>
                <a:path extrusionOk="0" h="578" w="549">
                  <a:moveTo>
                    <a:pt x="244" y="0"/>
                  </a:moveTo>
                  <a:cubicBezTo>
                    <a:pt x="92" y="0"/>
                    <a:pt x="1" y="122"/>
                    <a:pt x="1" y="274"/>
                  </a:cubicBezTo>
                  <a:cubicBezTo>
                    <a:pt x="1" y="487"/>
                    <a:pt x="123" y="578"/>
                    <a:pt x="335" y="578"/>
                  </a:cubicBezTo>
                  <a:cubicBezTo>
                    <a:pt x="518" y="578"/>
                    <a:pt x="548" y="456"/>
                    <a:pt x="548" y="304"/>
                  </a:cubicBezTo>
                  <a:cubicBezTo>
                    <a:pt x="518" y="122"/>
                    <a:pt x="42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8"/>
            <p:cNvSpPr/>
            <p:nvPr/>
          </p:nvSpPr>
          <p:spPr>
            <a:xfrm>
              <a:off x="1711550" y="4267075"/>
              <a:ext cx="9150" cy="25100"/>
            </a:xfrm>
            <a:custGeom>
              <a:rect b="b" l="l" r="r" t="t"/>
              <a:pathLst>
                <a:path extrusionOk="0" h="1004" w="366">
                  <a:moveTo>
                    <a:pt x="122" y="0"/>
                  </a:moveTo>
                  <a:cubicBezTo>
                    <a:pt x="31" y="0"/>
                    <a:pt x="0" y="122"/>
                    <a:pt x="0" y="213"/>
                  </a:cubicBezTo>
                  <a:cubicBezTo>
                    <a:pt x="31" y="456"/>
                    <a:pt x="0" y="699"/>
                    <a:pt x="152" y="1003"/>
                  </a:cubicBezTo>
                  <a:cubicBezTo>
                    <a:pt x="304" y="699"/>
                    <a:pt x="365" y="456"/>
                    <a:pt x="335" y="213"/>
                  </a:cubicBezTo>
                  <a:cubicBezTo>
                    <a:pt x="335" y="91"/>
                    <a:pt x="24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8"/>
            <p:cNvSpPr/>
            <p:nvPr/>
          </p:nvSpPr>
          <p:spPr>
            <a:xfrm>
              <a:off x="1497250" y="4481350"/>
              <a:ext cx="11425" cy="16750"/>
            </a:xfrm>
            <a:custGeom>
              <a:rect b="b" l="l" r="r" t="t"/>
              <a:pathLst>
                <a:path extrusionOk="0" h="670" w="457">
                  <a:moveTo>
                    <a:pt x="213" y="1"/>
                  </a:moveTo>
                  <a:cubicBezTo>
                    <a:pt x="61" y="31"/>
                    <a:pt x="1" y="153"/>
                    <a:pt x="1" y="335"/>
                  </a:cubicBezTo>
                  <a:cubicBezTo>
                    <a:pt x="1" y="487"/>
                    <a:pt x="92" y="609"/>
                    <a:pt x="244" y="670"/>
                  </a:cubicBezTo>
                  <a:cubicBezTo>
                    <a:pt x="396" y="578"/>
                    <a:pt x="457" y="487"/>
                    <a:pt x="457" y="305"/>
                  </a:cubicBezTo>
                  <a:cubicBezTo>
                    <a:pt x="457" y="153"/>
                    <a:pt x="426"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8"/>
            <p:cNvSpPr/>
            <p:nvPr/>
          </p:nvSpPr>
          <p:spPr>
            <a:xfrm>
              <a:off x="1135550" y="4692500"/>
              <a:ext cx="15225" cy="13050"/>
            </a:xfrm>
            <a:custGeom>
              <a:rect b="b" l="l" r="r" t="t"/>
              <a:pathLst>
                <a:path extrusionOk="0" h="522" w="609">
                  <a:moveTo>
                    <a:pt x="117" y="0"/>
                  </a:moveTo>
                  <a:cubicBezTo>
                    <a:pt x="25" y="0"/>
                    <a:pt x="0" y="109"/>
                    <a:pt x="0" y="218"/>
                  </a:cubicBezTo>
                  <a:cubicBezTo>
                    <a:pt x="0" y="400"/>
                    <a:pt x="122" y="491"/>
                    <a:pt x="304" y="522"/>
                  </a:cubicBezTo>
                  <a:cubicBezTo>
                    <a:pt x="456" y="491"/>
                    <a:pt x="608" y="400"/>
                    <a:pt x="578" y="278"/>
                  </a:cubicBezTo>
                  <a:cubicBezTo>
                    <a:pt x="547" y="96"/>
                    <a:pt x="335" y="35"/>
                    <a:pt x="152" y="5"/>
                  </a:cubicBezTo>
                  <a:cubicBezTo>
                    <a:pt x="139" y="2"/>
                    <a:pt x="128" y="0"/>
                    <a:pt x="1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8"/>
            <p:cNvSpPr/>
            <p:nvPr/>
          </p:nvSpPr>
          <p:spPr>
            <a:xfrm>
              <a:off x="1783725" y="4262775"/>
              <a:ext cx="15225" cy="18750"/>
            </a:xfrm>
            <a:custGeom>
              <a:rect b="b" l="l" r="r" t="t"/>
              <a:pathLst>
                <a:path extrusionOk="0" h="750" w="609">
                  <a:moveTo>
                    <a:pt x="382" y="1"/>
                  </a:moveTo>
                  <a:cubicBezTo>
                    <a:pt x="358" y="1"/>
                    <a:pt x="332" y="7"/>
                    <a:pt x="305" y="20"/>
                  </a:cubicBezTo>
                  <a:cubicBezTo>
                    <a:pt x="1" y="172"/>
                    <a:pt x="92" y="446"/>
                    <a:pt x="122" y="750"/>
                  </a:cubicBezTo>
                  <a:cubicBezTo>
                    <a:pt x="396" y="598"/>
                    <a:pt x="609" y="446"/>
                    <a:pt x="548" y="142"/>
                  </a:cubicBezTo>
                  <a:cubicBezTo>
                    <a:pt x="524" y="71"/>
                    <a:pt x="464" y="1"/>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8"/>
            <p:cNvSpPr/>
            <p:nvPr/>
          </p:nvSpPr>
          <p:spPr>
            <a:xfrm>
              <a:off x="1010175" y="4658425"/>
              <a:ext cx="12175" cy="15975"/>
            </a:xfrm>
            <a:custGeom>
              <a:rect b="b" l="l" r="r" t="t"/>
              <a:pathLst>
                <a:path extrusionOk="0" h="639" w="487">
                  <a:moveTo>
                    <a:pt x="213" y="0"/>
                  </a:moveTo>
                  <a:cubicBezTo>
                    <a:pt x="30" y="0"/>
                    <a:pt x="0" y="182"/>
                    <a:pt x="0" y="334"/>
                  </a:cubicBezTo>
                  <a:cubicBezTo>
                    <a:pt x="0" y="486"/>
                    <a:pt x="61" y="638"/>
                    <a:pt x="243" y="638"/>
                  </a:cubicBezTo>
                  <a:cubicBezTo>
                    <a:pt x="365" y="638"/>
                    <a:pt x="426" y="547"/>
                    <a:pt x="426" y="395"/>
                  </a:cubicBezTo>
                  <a:cubicBezTo>
                    <a:pt x="304" y="304"/>
                    <a:pt x="486"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8"/>
            <p:cNvSpPr/>
            <p:nvPr/>
          </p:nvSpPr>
          <p:spPr>
            <a:xfrm>
              <a:off x="1437225" y="4363575"/>
              <a:ext cx="33450" cy="25100"/>
            </a:xfrm>
            <a:custGeom>
              <a:rect b="b" l="l" r="r" t="t"/>
              <a:pathLst>
                <a:path extrusionOk="0" h="1004" w="1338">
                  <a:moveTo>
                    <a:pt x="1338" y="1"/>
                  </a:moveTo>
                  <a:lnTo>
                    <a:pt x="1338" y="1"/>
                  </a:lnTo>
                  <a:cubicBezTo>
                    <a:pt x="882" y="274"/>
                    <a:pt x="456" y="578"/>
                    <a:pt x="0" y="1004"/>
                  </a:cubicBezTo>
                  <a:cubicBezTo>
                    <a:pt x="639" y="730"/>
                    <a:pt x="1095" y="365"/>
                    <a:pt x="13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8"/>
            <p:cNvSpPr/>
            <p:nvPr/>
          </p:nvSpPr>
          <p:spPr>
            <a:xfrm>
              <a:off x="1743450" y="4295175"/>
              <a:ext cx="9925" cy="14475"/>
            </a:xfrm>
            <a:custGeom>
              <a:rect b="b" l="l" r="r" t="t"/>
              <a:pathLst>
                <a:path extrusionOk="0" h="579" w="397">
                  <a:moveTo>
                    <a:pt x="183" y="1"/>
                  </a:moveTo>
                  <a:cubicBezTo>
                    <a:pt x="31" y="1"/>
                    <a:pt x="1" y="153"/>
                    <a:pt x="1" y="274"/>
                  </a:cubicBezTo>
                  <a:cubicBezTo>
                    <a:pt x="1" y="426"/>
                    <a:pt x="31" y="578"/>
                    <a:pt x="214" y="578"/>
                  </a:cubicBezTo>
                  <a:cubicBezTo>
                    <a:pt x="335" y="578"/>
                    <a:pt x="396" y="426"/>
                    <a:pt x="396" y="305"/>
                  </a:cubicBezTo>
                  <a:cubicBezTo>
                    <a:pt x="396" y="153"/>
                    <a:pt x="366" y="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8"/>
            <p:cNvSpPr/>
            <p:nvPr/>
          </p:nvSpPr>
          <p:spPr>
            <a:xfrm>
              <a:off x="1444050" y="4545075"/>
              <a:ext cx="11425" cy="12300"/>
            </a:xfrm>
            <a:custGeom>
              <a:rect b="b" l="l" r="r" t="t"/>
              <a:pathLst>
                <a:path extrusionOk="0" h="492" w="457">
                  <a:moveTo>
                    <a:pt x="282" y="0"/>
                  </a:moveTo>
                  <a:cubicBezTo>
                    <a:pt x="269" y="0"/>
                    <a:pt x="257" y="2"/>
                    <a:pt x="244" y="5"/>
                  </a:cubicBezTo>
                  <a:cubicBezTo>
                    <a:pt x="92" y="35"/>
                    <a:pt x="1" y="157"/>
                    <a:pt x="31" y="309"/>
                  </a:cubicBezTo>
                  <a:cubicBezTo>
                    <a:pt x="31" y="431"/>
                    <a:pt x="123" y="491"/>
                    <a:pt x="275" y="491"/>
                  </a:cubicBezTo>
                  <a:cubicBezTo>
                    <a:pt x="396" y="461"/>
                    <a:pt x="457" y="370"/>
                    <a:pt x="457" y="218"/>
                  </a:cubicBezTo>
                  <a:cubicBezTo>
                    <a:pt x="457" y="109"/>
                    <a:pt x="384"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8"/>
            <p:cNvSpPr/>
            <p:nvPr/>
          </p:nvSpPr>
          <p:spPr>
            <a:xfrm>
              <a:off x="1291325" y="4563425"/>
              <a:ext cx="10650" cy="13700"/>
            </a:xfrm>
            <a:custGeom>
              <a:rect b="b" l="l" r="r" t="t"/>
              <a:pathLst>
                <a:path extrusionOk="0" h="548" w="426">
                  <a:moveTo>
                    <a:pt x="244" y="1"/>
                  </a:moveTo>
                  <a:cubicBezTo>
                    <a:pt x="122" y="61"/>
                    <a:pt x="31" y="153"/>
                    <a:pt x="31" y="274"/>
                  </a:cubicBezTo>
                  <a:cubicBezTo>
                    <a:pt x="0" y="426"/>
                    <a:pt x="61" y="548"/>
                    <a:pt x="244" y="548"/>
                  </a:cubicBezTo>
                  <a:cubicBezTo>
                    <a:pt x="365" y="548"/>
                    <a:pt x="426" y="457"/>
                    <a:pt x="396" y="335"/>
                  </a:cubicBezTo>
                  <a:cubicBezTo>
                    <a:pt x="396" y="183"/>
                    <a:pt x="365" y="6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8"/>
            <p:cNvSpPr/>
            <p:nvPr/>
          </p:nvSpPr>
          <p:spPr>
            <a:xfrm>
              <a:off x="1326275" y="4631825"/>
              <a:ext cx="10675" cy="11600"/>
            </a:xfrm>
            <a:custGeom>
              <a:rect b="b" l="l" r="r" t="t"/>
              <a:pathLst>
                <a:path extrusionOk="0" h="464" w="427">
                  <a:moveTo>
                    <a:pt x="244" y="0"/>
                  </a:moveTo>
                  <a:cubicBezTo>
                    <a:pt x="92" y="61"/>
                    <a:pt x="1" y="122"/>
                    <a:pt x="31" y="274"/>
                  </a:cubicBezTo>
                  <a:cubicBezTo>
                    <a:pt x="31" y="400"/>
                    <a:pt x="94" y="464"/>
                    <a:pt x="186" y="464"/>
                  </a:cubicBezTo>
                  <a:cubicBezTo>
                    <a:pt x="204" y="464"/>
                    <a:pt x="224" y="461"/>
                    <a:pt x="244" y="456"/>
                  </a:cubicBezTo>
                  <a:cubicBezTo>
                    <a:pt x="365" y="456"/>
                    <a:pt x="426" y="365"/>
                    <a:pt x="426" y="213"/>
                  </a:cubicBezTo>
                  <a:cubicBezTo>
                    <a:pt x="426" y="122"/>
                    <a:pt x="39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8"/>
            <p:cNvSpPr/>
            <p:nvPr/>
          </p:nvSpPr>
          <p:spPr>
            <a:xfrm>
              <a:off x="960000" y="4632575"/>
              <a:ext cx="800" cy="775"/>
            </a:xfrm>
            <a:custGeom>
              <a:rect b="b" l="l" r="r" t="t"/>
              <a:pathLst>
                <a:path extrusionOk="0" h="31" w="32">
                  <a:moveTo>
                    <a:pt x="31" y="1"/>
                  </a:moveTo>
                  <a:lnTo>
                    <a:pt x="31" y="1"/>
                  </a:lnTo>
                  <a:cubicBezTo>
                    <a:pt x="1" y="31"/>
                    <a:pt x="1" y="31"/>
                    <a:pt x="1" y="31"/>
                  </a:cubicBezTo>
                  <a:cubicBezTo>
                    <a:pt x="1" y="31"/>
                    <a:pt x="31" y="31"/>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8"/>
            <p:cNvSpPr/>
            <p:nvPr/>
          </p:nvSpPr>
          <p:spPr>
            <a:xfrm>
              <a:off x="958500" y="4634100"/>
              <a:ext cx="1525" cy="8375"/>
            </a:xfrm>
            <a:custGeom>
              <a:rect b="b" l="l" r="r" t="t"/>
              <a:pathLst>
                <a:path extrusionOk="0" h="335" w="61">
                  <a:moveTo>
                    <a:pt x="61" y="0"/>
                  </a:moveTo>
                  <a:cubicBezTo>
                    <a:pt x="0" y="92"/>
                    <a:pt x="0" y="183"/>
                    <a:pt x="61" y="335"/>
                  </a:cubicBez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8"/>
            <p:cNvSpPr/>
            <p:nvPr/>
          </p:nvSpPr>
          <p:spPr>
            <a:xfrm>
              <a:off x="947850" y="4355225"/>
              <a:ext cx="12950" cy="22050"/>
            </a:xfrm>
            <a:custGeom>
              <a:rect b="b" l="l" r="r" t="t"/>
              <a:pathLst>
                <a:path extrusionOk="0" h="882" w="518">
                  <a:moveTo>
                    <a:pt x="92" y="0"/>
                  </a:moveTo>
                  <a:lnTo>
                    <a:pt x="92" y="0"/>
                  </a:lnTo>
                  <a:cubicBezTo>
                    <a:pt x="1" y="456"/>
                    <a:pt x="305" y="638"/>
                    <a:pt x="457" y="882"/>
                  </a:cubicBezTo>
                  <a:cubicBezTo>
                    <a:pt x="517" y="517"/>
                    <a:pt x="153" y="395"/>
                    <a:pt x="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8"/>
            <p:cNvSpPr/>
            <p:nvPr/>
          </p:nvSpPr>
          <p:spPr>
            <a:xfrm>
              <a:off x="818675" y="4488850"/>
              <a:ext cx="74500" cy="75350"/>
            </a:xfrm>
            <a:custGeom>
              <a:rect b="b" l="l" r="r" t="t"/>
              <a:pathLst>
                <a:path extrusionOk="0" h="3014" w="2980">
                  <a:moveTo>
                    <a:pt x="2686" y="1"/>
                  </a:moveTo>
                  <a:cubicBezTo>
                    <a:pt x="2610" y="1"/>
                    <a:pt x="2527" y="33"/>
                    <a:pt x="2462" y="66"/>
                  </a:cubicBezTo>
                  <a:cubicBezTo>
                    <a:pt x="1490" y="674"/>
                    <a:pt x="608" y="1373"/>
                    <a:pt x="152" y="2497"/>
                  </a:cubicBezTo>
                  <a:cubicBezTo>
                    <a:pt x="92" y="2649"/>
                    <a:pt x="0" y="2832"/>
                    <a:pt x="122" y="3014"/>
                  </a:cubicBezTo>
                  <a:cubicBezTo>
                    <a:pt x="152" y="3014"/>
                    <a:pt x="183" y="3014"/>
                    <a:pt x="213" y="2984"/>
                  </a:cubicBezTo>
                  <a:cubicBezTo>
                    <a:pt x="243" y="2923"/>
                    <a:pt x="304" y="2862"/>
                    <a:pt x="335" y="2801"/>
                  </a:cubicBezTo>
                  <a:cubicBezTo>
                    <a:pt x="791" y="2132"/>
                    <a:pt x="1338" y="1555"/>
                    <a:pt x="1976" y="1069"/>
                  </a:cubicBezTo>
                  <a:cubicBezTo>
                    <a:pt x="2219" y="886"/>
                    <a:pt x="2462" y="704"/>
                    <a:pt x="2706" y="522"/>
                  </a:cubicBezTo>
                  <a:cubicBezTo>
                    <a:pt x="2827" y="400"/>
                    <a:pt x="2979" y="278"/>
                    <a:pt x="2858" y="96"/>
                  </a:cubicBezTo>
                  <a:cubicBezTo>
                    <a:pt x="2815" y="25"/>
                    <a:pt x="2753"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8"/>
            <p:cNvSpPr/>
            <p:nvPr/>
          </p:nvSpPr>
          <p:spPr>
            <a:xfrm>
              <a:off x="822475" y="4576225"/>
              <a:ext cx="69925" cy="25400"/>
            </a:xfrm>
            <a:custGeom>
              <a:rect b="b" l="l" r="r" t="t"/>
              <a:pathLst>
                <a:path extrusionOk="0" h="1016" w="2797">
                  <a:moveTo>
                    <a:pt x="230" y="1"/>
                  </a:moveTo>
                  <a:cubicBezTo>
                    <a:pt x="188" y="1"/>
                    <a:pt x="151" y="18"/>
                    <a:pt x="122" y="66"/>
                  </a:cubicBezTo>
                  <a:cubicBezTo>
                    <a:pt x="0" y="248"/>
                    <a:pt x="183" y="400"/>
                    <a:pt x="304" y="492"/>
                  </a:cubicBezTo>
                  <a:cubicBezTo>
                    <a:pt x="775" y="812"/>
                    <a:pt x="1258" y="1015"/>
                    <a:pt x="1781" y="1015"/>
                  </a:cubicBezTo>
                  <a:cubicBezTo>
                    <a:pt x="2102" y="1015"/>
                    <a:pt x="2438" y="939"/>
                    <a:pt x="2797" y="765"/>
                  </a:cubicBezTo>
                  <a:cubicBezTo>
                    <a:pt x="2675" y="704"/>
                    <a:pt x="2614" y="704"/>
                    <a:pt x="2584" y="674"/>
                  </a:cubicBezTo>
                  <a:cubicBezTo>
                    <a:pt x="1915" y="431"/>
                    <a:pt x="1155" y="431"/>
                    <a:pt x="517" y="127"/>
                  </a:cubicBezTo>
                  <a:cubicBezTo>
                    <a:pt x="434" y="85"/>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8"/>
            <p:cNvSpPr/>
            <p:nvPr/>
          </p:nvSpPr>
          <p:spPr>
            <a:xfrm>
              <a:off x="798150" y="4480600"/>
              <a:ext cx="20550" cy="72225"/>
            </a:xfrm>
            <a:custGeom>
              <a:rect b="b" l="l" r="r" t="t"/>
              <a:pathLst>
                <a:path extrusionOk="0" h="2889" w="822">
                  <a:moveTo>
                    <a:pt x="821" y="0"/>
                  </a:moveTo>
                  <a:lnTo>
                    <a:pt x="821" y="0"/>
                  </a:lnTo>
                  <a:cubicBezTo>
                    <a:pt x="122" y="760"/>
                    <a:pt x="1" y="2067"/>
                    <a:pt x="548" y="2888"/>
                  </a:cubicBezTo>
                  <a:cubicBezTo>
                    <a:pt x="578" y="1855"/>
                    <a:pt x="791" y="973"/>
                    <a:pt x="8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8"/>
            <p:cNvSpPr/>
            <p:nvPr/>
          </p:nvSpPr>
          <p:spPr>
            <a:xfrm>
              <a:off x="804225" y="4582425"/>
              <a:ext cx="15225" cy="28150"/>
            </a:xfrm>
            <a:custGeom>
              <a:rect b="b" l="l" r="r" t="t"/>
              <a:pathLst>
                <a:path extrusionOk="0" h="1126" w="609">
                  <a:moveTo>
                    <a:pt x="518" y="0"/>
                  </a:moveTo>
                  <a:cubicBezTo>
                    <a:pt x="457" y="0"/>
                    <a:pt x="396" y="31"/>
                    <a:pt x="335" y="61"/>
                  </a:cubicBezTo>
                  <a:cubicBezTo>
                    <a:pt x="1" y="365"/>
                    <a:pt x="1" y="821"/>
                    <a:pt x="396" y="1125"/>
                  </a:cubicBezTo>
                  <a:cubicBezTo>
                    <a:pt x="518" y="821"/>
                    <a:pt x="426" y="487"/>
                    <a:pt x="578" y="183"/>
                  </a:cubicBezTo>
                  <a:cubicBezTo>
                    <a:pt x="578" y="122"/>
                    <a:pt x="609" y="31"/>
                    <a:pt x="5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8"/>
            <p:cNvSpPr/>
            <p:nvPr/>
          </p:nvSpPr>
          <p:spPr>
            <a:xfrm>
              <a:off x="774600" y="4548225"/>
              <a:ext cx="25850" cy="18275"/>
            </a:xfrm>
            <a:custGeom>
              <a:rect b="b" l="l" r="r" t="t"/>
              <a:pathLst>
                <a:path extrusionOk="0" h="731" w="1034">
                  <a:moveTo>
                    <a:pt x="177" y="1"/>
                  </a:moveTo>
                  <a:cubicBezTo>
                    <a:pt x="112" y="1"/>
                    <a:pt x="51" y="41"/>
                    <a:pt x="31" y="122"/>
                  </a:cubicBezTo>
                  <a:cubicBezTo>
                    <a:pt x="0" y="213"/>
                    <a:pt x="31" y="305"/>
                    <a:pt x="122" y="365"/>
                  </a:cubicBezTo>
                  <a:cubicBezTo>
                    <a:pt x="396" y="517"/>
                    <a:pt x="669" y="700"/>
                    <a:pt x="1034" y="730"/>
                  </a:cubicBezTo>
                  <a:cubicBezTo>
                    <a:pt x="882" y="335"/>
                    <a:pt x="578" y="183"/>
                    <a:pt x="274" y="31"/>
                  </a:cubicBezTo>
                  <a:cubicBezTo>
                    <a:pt x="244" y="11"/>
                    <a:pt x="210"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8"/>
            <p:cNvSpPr/>
            <p:nvPr/>
          </p:nvSpPr>
          <p:spPr>
            <a:xfrm>
              <a:off x="839200" y="4555075"/>
              <a:ext cx="29650" cy="13000"/>
            </a:xfrm>
            <a:custGeom>
              <a:rect b="b" l="l" r="r" t="t"/>
              <a:pathLst>
                <a:path extrusionOk="0" h="520" w="1186">
                  <a:moveTo>
                    <a:pt x="1185" y="0"/>
                  </a:moveTo>
                  <a:cubicBezTo>
                    <a:pt x="699" y="0"/>
                    <a:pt x="334" y="243"/>
                    <a:pt x="0" y="517"/>
                  </a:cubicBezTo>
                  <a:cubicBezTo>
                    <a:pt x="25" y="519"/>
                    <a:pt x="50" y="519"/>
                    <a:pt x="74" y="519"/>
                  </a:cubicBezTo>
                  <a:cubicBezTo>
                    <a:pt x="524" y="519"/>
                    <a:pt x="868" y="260"/>
                    <a:pt x="1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18"/>
          <p:cNvGrpSpPr/>
          <p:nvPr/>
        </p:nvGrpSpPr>
        <p:grpSpPr>
          <a:xfrm>
            <a:off x="4104343" y="4577427"/>
            <a:ext cx="489864" cy="413228"/>
            <a:chOff x="2188750" y="2161800"/>
            <a:chExt cx="230275" cy="194250"/>
          </a:xfrm>
        </p:grpSpPr>
        <p:sp>
          <p:nvSpPr>
            <p:cNvPr id="456" name="Google Shape;456;p18"/>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8"/>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8"/>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8"/>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18"/>
          <p:cNvGrpSpPr/>
          <p:nvPr/>
        </p:nvGrpSpPr>
        <p:grpSpPr>
          <a:xfrm flipH="1" rot="-1820611">
            <a:off x="7338690" y="4097751"/>
            <a:ext cx="844593" cy="745941"/>
            <a:chOff x="6101450" y="822425"/>
            <a:chExt cx="953675" cy="842200"/>
          </a:xfrm>
        </p:grpSpPr>
        <p:sp>
          <p:nvSpPr>
            <p:cNvPr id="461" name="Google Shape;461;p18"/>
            <p:cNvSpPr/>
            <p:nvPr/>
          </p:nvSpPr>
          <p:spPr>
            <a:xfrm>
              <a:off x="6101450" y="822425"/>
              <a:ext cx="953675" cy="842200"/>
            </a:xfrm>
            <a:custGeom>
              <a:rect b="b" l="l" r="r" t="t"/>
              <a:pathLst>
                <a:path extrusionOk="0" h="33688" w="38147">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8"/>
            <p:cNvSpPr/>
            <p:nvPr/>
          </p:nvSpPr>
          <p:spPr>
            <a:xfrm>
              <a:off x="6510275" y="884800"/>
              <a:ext cx="38775" cy="401250"/>
            </a:xfrm>
            <a:custGeom>
              <a:rect b="b" l="l" r="r" t="t"/>
              <a:pathLst>
                <a:path extrusionOk="0" h="16050" w="1551">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8"/>
            <p:cNvSpPr/>
            <p:nvPr/>
          </p:nvSpPr>
          <p:spPr>
            <a:xfrm>
              <a:off x="6596125" y="887850"/>
              <a:ext cx="50175" cy="264450"/>
            </a:xfrm>
            <a:custGeom>
              <a:rect b="b" l="l" r="r" t="t"/>
              <a:pathLst>
                <a:path extrusionOk="0" h="10578" w="2007">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8"/>
            <p:cNvSpPr/>
            <p:nvPr/>
          </p:nvSpPr>
          <p:spPr>
            <a:xfrm>
              <a:off x="6330175" y="1001825"/>
              <a:ext cx="32700" cy="220400"/>
            </a:xfrm>
            <a:custGeom>
              <a:rect b="b" l="l" r="r" t="t"/>
              <a:pathLst>
                <a:path extrusionOk="0" h="8816" w="1308">
                  <a:moveTo>
                    <a:pt x="547" y="1"/>
                  </a:moveTo>
                  <a:cubicBezTo>
                    <a:pt x="274" y="2979"/>
                    <a:pt x="0" y="5958"/>
                    <a:pt x="1307" y="8815"/>
                  </a:cubicBezTo>
                  <a:cubicBezTo>
                    <a:pt x="821" y="5897"/>
                    <a:pt x="699" y="2949"/>
                    <a:pt x="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8"/>
            <p:cNvSpPr/>
            <p:nvPr/>
          </p:nvSpPr>
          <p:spPr>
            <a:xfrm>
              <a:off x="6537625" y="1064125"/>
              <a:ext cx="19025" cy="160375"/>
            </a:xfrm>
            <a:custGeom>
              <a:rect b="b" l="l" r="r" t="t"/>
              <a:pathLst>
                <a:path extrusionOk="0" h="6415" w="761">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8"/>
            <p:cNvSpPr/>
            <p:nvPr/>
          </p:nvSpPr>
          <p:spPr>
            <a:xfrm>
              <a:off x="6267100" y="1053500"/>
              <a:ext cx="18250" cy="91975"/>
            </a:xfrm>
            <a:custGeom>
              <a:rect b="b" l="l" r="r" t="t"/>
              <a:pathLst>
                <a:path extrusionOk="0" h="3679" w="73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8"/>
            <p:cNvSpPr/>
            <p:nvPr/>
          </p:nvSpPr>
          <p:spPr>
            <a:xfrm>
              <a:off x="6792950" y="1002575"/>
              <a:ext cx="9900" cy="70700"/>
            </a:xfrm>
            <a:custGeom>
              <a:rect b="b" l="l" r="r" t="t"/>
              <a:pathLst>
                <a:path extrusionOk="0" h="2828" w="396">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8"/>
            <p:cNvSpPr/>
            <p:nvPr/>
          </p:nvSpPr>
          <p:spPr>
            <a:xfrm>
              <a:off x="6823350" y="992700"/>
              <a:ext cx="10650" cy="37275"/>
            </a:xfrm>
            <a:custGeom>
              <a:rect b="b" l="l" r="r" t="t"/>
              <a:pathLst>
                <a:path extrusionOk="0" h="1491" w="426">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8"/>
            <p:cNvSpPr/>
            <p:nvPr/>
          </p:nvSpPr>
          <p:spPr>
            <a:xfrm>
              <a:off x="6656175" y="1011700"/>
              <a:ext cx="9900" cy="31175"/>
            </a:xfrm>
            <a:custGeom>
              <a:rect b="b" l="l" r="r" t="t"/>
              <a:pathLst>
                <a:path extrusionOk="0" h="1247" w="396">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8"/>
            <p:cNvSpPr/>
            <p:nvPr/>
          </p:nvSpPr>
          <p:spPr>
            <a:xfrm>
              <a:off x="6840050" y="1028425"/>
              <a:ext cx="7625" cy="25100"/>
            </a:xfrm>
            <a:custGeom>
              <a:rect b="b" l="l" r="r" t="t"/>
              <a:pathLst>
                <a:path extrusionOk="0" h="1004" w="305">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8"/>
            <p:cNvSpPr/>
            <p:nvPr/>
          </p:nvSpPr>
          <p:spPr>
            <a:xfrm>
              <a:off x="6300525" y="1227850"/>
              <a:ext cx="35000" cy="68075"/>
            </a:xfrm>
            <a:custGeom>
              <a:rect b="b" l="l" r="r" t="t"/>
              <a:pathLst>
                <a:path extrusionOk="0" h="2723" w="140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18"/>
          <p:cNvGrpSpPr/>
          <p:nvPr/>
        </p:nvGrpSpPr>
        <p:grpSpPr>
          <a:xfrm rot="1932501">
            <a:off x="627232" y="268640"/>
            <a:ext cx="744326" cy="660873"/>
            <a:chOff x="3672825" y="2210075"/>
            <a:chExt cx="987125" cy="876450"/>
          </a:xfrm>
        </p:grpSpPr>
        <p:sp>
          <p:nvSpPr>
            <p:cNvPr id="473" name="Google Shape;473;p18"/>
            <p:cNvSpPr/>
            <p:nvPr/>
          </p:nvSpPr>
          <p:spPr>
            <a:xfrm>
              <a:off x="3672825" y="2210075"/>
              <a:ext cx="987125" cy="876450"/>
            </a:xfrm>
            <a:custGeom>
              <a:rect b="b" l="l" r="r" t="t"/>
              <a:pathLst>
                <a:path extrusionOk="0" h="35058" w="39485">
                  <a:moveTo>
                    <a:pt x="24755" y="605"/>
                  </a:moveTo>
                  <a:cubicBezTo>
                    <a:pt x="25288" y="605"/>
                    <a:pt x="25821" y="616"/>
                    <a:pt x="26354" y="638"/>
                  </a:cubicBezTo>
                  <a:cubicBezTo>
                    <a:pt x="28086" y="729"/>
                    <a:pt x="29788" y="1033"/>
                    <a:pt x="31339" y="1884"/>
                  </a:cubicBezTo>
                  <a:cubicBezTo>
                    <a:pt x="33679" y="3191"/>
                    <a:pt x="35077" y="5228"/>
                    <a:pt x="35655" y="7842"/>
                  </a:cubicBezTo>
                  <a:cubicBezTo>
                    <a:pt x="35868" y="8814"/>
                    <a:pt x="35898" y="9756"/>
                    <a:pt x="35807" y="10699"/>
                  </a:cubicBezTo>
                  <a:cubicBezTo>
                    <a:pt x="35776" y="11185"/>
                    <a:pt x="35594" y="11550"/>
                    <a:pt x="35260" y="11884"/>
                  </a:cubicBezTo>
                  <a:cubicBezTo>
                    <a:pt x="34287" y="12887"/>
                    <a:pt x="33071" y="13465"/>
                    <a:pt x="31794" y="13981"/>
                  </a:cubicBezTo>
                  <a:cubicBezTo>
                    <a:pt x="29120" y="15076"/>
                    <a:pt x="26354" y="15714"/>
                    <a:pt x="23527" y="16170"/>
                  </a:cubicBezTo>
                  <a:cubicBezTo>
                    <a:pt x="21095" y="16565"/>
                    <a:pt x="18694" y="17051"/>
                    <a:pt x="16262" y="17264"/>
                  </a:cubicBezTo>
                  <a:cubicBezTo>
                    <a:pt x="14165" y="17447"/>
                    <a:pt x="12098" y="17538"/>
                    <a:pt x="10001" y="17599"/>
                  </a:cubicBezTo>
                  <a:cubicBezTo>
                    <a:pt x="9802" y="17595"/>
                    <a:pt x="9603" y="17594"/>
                    <a:pt x="9404" y="17594"/>
                  </a:cubicBezTo>
                  <a:cubicBezTo>
                    <a:pt x="8862" y="17594"/>
                    <a:pt x="8322" y="17603"/>
                    <a:pt x="7784" y="17603"/>
                  </a:cubicBezTo>
                  <a:cubicBezTo>
                    <a:pt x="6654" y="17603"/>
                    <a:pt x="5531" y="17564"/>
                    <a:pt x="4408" y="17325"/>
                  </a:cubicBezTo>
                  <a:cubicBezTo>
                    <a:pt x="2554" y="16930"/>
                    <a:pt x="2827" y="17173"/>
                    <a:pt x="2736" y="15410"/>
                  </a:cubicBezTo>
                  <a:cubicBezTo>
                    <a:pt x="2675" y="13829"/>
                    <a:pt x="2736" y="12249"/>
                    <a:pt x="3223" y="10729"/>
                  </a:cubicBezTo>
                  <a:cubicBezTo>
                    <a:pt x="3952" y="8328"/>
                    <a:pt x="5472" y="6535"/>
                    <a:pt x="7539" y="5197"/>
                  </a:cubicBezTo>
                  <a:cubicBezTo>
                    <a:pt x="10578" y="3191"/>
                    <a:pt x="13952" y="2066"/>
                    <a:pt x="17478" y="1337"/>
                  </a:cubicBezTo>
                  <a:cubicBezTo>
                    <a:pt x="19874" y="838"/>
                    <a:pt x="22311" y="605"/>
                    <a:pt x="24755" y="605"/>
                  </a:cubicBezTo>
                  <a:close/>
                  <a:moveTo>
                    <a:pt x="36100" y="14461"/>
                  </a:moveTo>
                  <a:cubicBezTo>
                    <a:pt x="36532" y="14461"/>
                    <a:pt x="36639" y="14679"/>
                    <a:pt x="36688" y="15288"/>
                  </a:cubicBezTo>
                  <a:cubicBezTo>
                    <a:pt x="36719" y="16048"/>
                    <a:pt x="36475" y="16535"/>
                    <a:pt x="35746" y="16839"/>
                  </a:cubicBezTo>
                  <a:cubicBezTo>
                    <a:pt x="32554" y="18085"/>
                    <a:pt x="29393" y="19392"/>
                    <a:pt x="26080" y="20334"/>
                  </a:cubicBezTo>
                  <a:cubicBezTo>
                    <a:pt x="25533" y="20516"/>
                    <a:pt x="24955" y="20608"/>
                    <a:pt x="24287" y="20729"/>
                  </a:cubicBezTo>
                  <a:cubicBezTo>
                    <a:pt x="24834" y="19909"/>
                    <a:pt x="25320" y="19149"/>
                    <a:pt x="25807" y="18419"/>
                  </a:cubicBezTo>
                  <a:cubicBezTo>
                    <a:pt x="25893" y="18298"/>
                    <a:pt x="25960" y="18246"/>
                    <a:pt x="26041" y="18246"/>
                  </a:cubicBezTo>
                  <a:cubicBezTo>
                    <a:pt x="26102" y="18246"/>
                    <a:pt x="26171" y="18276"/>
                    <a:pt x="26262" y="18328"/>
                  </a:cubicBezTo>
                  <a:cubicBezTo>
                    <a:pt x="26706" y="18594"/>
                    <a:pt x="27182" y="18723"/>
                    <a:pt x="27643" y="18723"/>
                  </a:cubicBezTo>
                  <a:cubicBezTo>
                    <a:pt x="28287" y="18723"/>
                    <a:pt x="28902" y="18472"/>
                    <a:pt x="29363" y="17994"/>
                  </a:cubicBezTo>
                  <a:cubicBezTo>
                    <a:pt x="29545" y="17811"/>
                    <a:pt x="29636" y="17629"/>
                    <a:pt x="29728" y="17386"/>
                  </a:cubicBezTo>
                  <a:cubicBezTo>
                    <a:pt x="29839" y="17097"/>
                    <a:pt x="30014" y="16971"/>
                    <a:pt x="30243" y="16971"/>
                  </a:cubicBezTo>
                  <a:cubicBezTo>
                    <a:pt x="30327" y="16971"/>
                    <a:pt x="30419" y="16988"/>
                    <a:pt x="30518" y="17021"/>
                  </a:cubicBezTo>
                  <a:cubicBezTo>
                    <a:pt x="30670" y="17082"/>
                    <a:pt x="30791" y="17082"/>
                    <a:pt x="30943" y="17143"/>
                  </a:cubicBezTo>
                  <a:cubicBezTo>
                    <a:pt x="31167" y="17205"/>
                    <a:pt x="31386" y="17239"/>
                    <a:pt x="31596" y="17239"/>
                  </a:cubicBezTo>
                  <a:cubicBezTo>
                    <a:pt x="32099" y="17239"/>
                    <a:pt x="32555" y="17046"/>
                    <a:pt x="32919" y="16595"/>
                  </a:cubicBezTo>
                  <a:cubicBezTo>
                    <a:pt x="33193" y="16261"/>
                    <a:pt x="33557" y="16109"/>
                    <a:pt x="33983" y="16048"/>
                  </a:cubicBezTo>
                  <a:cubicBezTo>
                    <a:pt x="34652" y="16018"/>
                    <a:pt x="35168" y="15775"/>
                    <a:pt x="35229" y="14984"/>
                  </a:cubicBezTo>
                  <a:cubicBezTo>
                    <a:pt x="35229" y="14711"/>
                    <a:pt x="35472" y="14559"/>
                    <a:pt x="35716" y="14498"/>
                  </a:cubicBezTo>
                  <a:cubicBezTo>
                    <a:pt x="35866" y="14474"/>
                    <a:pt x="35993" y="14461"/>
                    <a:pt x="36100" y="14461"/>
                  </a:cubicBezTo>
                  <a:close/>
                  <a:moveTo>
                    <a:pt x="37175" y="16352"/>
                  </a:moveTo>
                  <a:cubicBezTo>
                    <a:pt x="37874" y="17811"/>
                    <a:pt x="38694" y="19240"/>
                    <a:pt x="38542" y="21003"/>
                  </a:cubicBezTo>
                  <a:cubicBezTo>
                    <a:pt x="38086" y="20851"/>
                    <a:pt x="37722" y="20608"/>
                    <a:pt x="37357" y="20365"/>
                  </a:cubicBezTo>
                  <a:cubicBezTo>
                    <a:pt x="36263" y="19665"/>
                    <a:pt x="35108" y="19179"/>
                    <a:pt x="33953" y="18662"/>
                  </a:cubicBezTo>
                  <a:cubicBezTo>
                    <a:pt x="33649" y="18510"/>
                    <a:pt x="33345" y="18541"/>
                    <a:pt x="32950" y="18510"/>
                  </a:cubicBezTo>
                  <a:cubicBezTo>
                    <a:pt x="34378" y="17750"/>
                    <a:pt x="36050" y="17599"/>
                    <a:pt x="37175" y="16352"/>
                  </a:cubicBezTo>
                  <a:close/>
                  <a:moveTo>
                    <a:pt x="36552" y="10576"/>
                  </a:moveTo>
                  <a:cubicBezTo>
                    <a:pt x="36638" y="10576"/>
                    <a:pt x="36745" y="10650"/>
                    <a:pt x="36810" y="10699"/>
                  </a:cubicBezTo>
                  <a:cubicBezTo>
                    <a:pt x="37509" y="11246"/>
                    <a:pt x="38269" y="11763"/>
                    <a:pt x="38573" y="12705"/>
                  </a:cubicBezTo>
                  <a:cubicBezTo>
                    <a:pt x="38451" y="12735"/>
                    <a:pt x="38299" y="12735"/>
                    <a:pt x="38147" y="12735"/>
                  </a:cubicBezTo>
                  <a:cubicBezTo>
                    <a:pt x="37570" y="12766"/>
                    <a:pt x="37144" y="13039"/>
                    <a:pt x="36962" y="13586"/>
                  </a:cubicBezTo>
                  <a:cubicBezTo>
                    <a:pt x="36884" y="13845"/>
                    <a:pt x="36740" y="13928"/>
                    <a:pt x="36549" y="13928"/>
                  </a:cubicBezTo>
                  <a:cubicBezTo>
                    <a:pt x="36516" y="13928"/>
                    <a:pt x="36481" y="13925"/>
                    <a:pt x="36445" y="13921"/>
                  </a:cubicBezTo>
                  <a:cubicBezTo>
                    <a:pt x="36263" y="13921"/>
                    <a:pt x="36080" y="13890"/>
                    <a:pt x="35898" y="13890"/>
                  </a:cubicBezTo>
                  <a:cubicBezTo>
                    <a:pt x="35199" y="13890"/>
                    <a:pt x="34712" y="14285"/>
                    <a:pt x="34591" y="14984"/>
                  </a:cubicBezTo>
                  <a:cubicBezTo>
                    <a:pt x="34560" y="15288"/>
                    <a:pt x="34409" y="15410"/>
                    <a:pt x="34135" y="15410"/>
                  </a:cubicBezTo>
                  <a:cubicBezTo>
                    <a:pt x="33405" y="15471"/>
                    <a:pt x="32767" y="15744"/>
                    <a:pt x="32281" y="16352"/>
                  </a:cubicBezTo>
                  <a:cubicBezTo>
                    <a:pt x="32113" y="16562"/>
                    <a:pt x="31887" y="16627"/>
                    <a:pt x="31643" y="16627"/>
                  </a:cubicBezTo>
                  <a:cubicBezTo>
                    <a:pt x="31534" y="16627"/>
                    <a:pt x="31421" y="16614"/>
                    <a:pt x="31308" y="16595"/>
                  </a:cubicBezTo>
                  <a:cubicBezTo>
                    <a:pt x="31156" y="16565"/>
                    <a:pt x="30974" y="16504"/>
                    <a:pt x="30822" y="16474"/>
                  </a:cubicBezTo>
                  <a:cubicBezTo>
                    <a:pt x="30568" y="16406"/>
                    <a:pt x="30357" y="16369"/>
                    <a:pt x="30176" y="16369"/>
                  </a:cubicBezTo>
                  <a:cubicBezTo>
                    <a:pt x="29705" y="16369"/>
                    <a:pt x="29435" y="16619"/>
                    <a:pt x="29150" y="17234"/>
                  </a:cubicBezTo>
                  <a:cubicBezTo>
                    <a:pt x="28870" y="17793"/>
                    <a:pt x="28262" y="18103"/>
                    <a:pt x="27620" y="18103"/>
                  </a:cubicBezTo>
                  <a:cubicBezTo>
                    <a:pt x="27284" y="18103"/>
                    <a:pt x="26940" y="18019"/>
                    <a:pt x="26627" y="17842"/>
                  </a:cubicBezTo>
                  <a:cubicBezTo>
                    <a:pt x="26304" y="17653"/>
                    <a:pt x="26111" y="17548"/>
                    <a:pt x="25950" y="17548"/>
                  </a:cubicBezTo>
                  <a:cubicBezTo>
                    <a:pt x="25748" y="17548"/>
                    <a:pt x="25594" y="17713"/>
                    <a:pt x="25290" y="18085"/>
                  </a:cubicBezTo>
                  <a:cubicBezTo>
                    <a:pt x="24864" y="18602"/>
                    <a:pt x="24378" y="18997"/>
                    <a:pt x="23740" y="19270"/>
                  </a:cubicBezTo>
                  <a:cubicBezTo>
                    <a:pt x="23606" y="19337"/>
                    <a:pt x="23480" y="19371"/>
                    <a:pt x="23361" y="19371"/>
                  </a:cubicBezTo>
                  <a:cubicBezTo>
                    <a:pt x="23156" y="19371"/>
                    <a:pt x="22971" y="19269"/>
                    <a:pt x="22797" y="19057"/>
                  </a:cubicBezTo>
                  <a:cubicBezTo>
                    <a:pt x="22463" y="18632"/>
                    <a:pt x="22129" y="18237"/>
                    <a:pt x="21703" y="17902"/>
                  </a:cubicBezTo>
                  <a:cubicBezTo>
                    <a:pt x="21500" y="17757"/>
                    <a:pt x="21345" y="17682"/>
                    <a:pt x="21196" y="17682"/>
                  </a:cubicBezTo>
                  <a:cubicBezTo>
                    <a:pt x="21033" y="17682"/>
                    <a:pt x="20876" y="17773"/>
                    <a:pt x="20670" y="17963"/>
                  </a:cubicBezTo>
                  <a:cubicBezTo>
                    <a:pt x="20426" y="18146"/>
                    <a:pt x="20244" y="18389"/>
                    <a:pt x="20031" y="18632"/>
                  </a:cubicBezTo>
                  <a:cubicBezTo>
                    <a:pt x="19643" y="19098"/>
                    <a:pt x="19167" y="19321"/>
                    <a:pt x="18603" y="19321"/>
                  </a:cubicBezTo>
                  <a:cubicBezTo>
                    <a:pt x="18504" y="19321"/>
                    <a:pt x="18403" y="19314"/>
                    <a:pt x="18299" y="19301"/>
                  </a:cubicBezTo>
                  <a:cubicBezTo>
                    <a:pt x="18201" y="19281"/>
                    <a:pt x="18106" y="19271"/>
                    <a:pt x="18014" y="19271"/>
                  </a:cubicBezTo>
                  <a:cubicBezTo>
                    <a:pt x="17676" y="19271"/>
                    <a:pt x="17376" y="19403"/>
                    <a:pt x="17113" y="19665"/>
                  </a:cubicBezTo>
                  <a:cubicBezTo>
                    <a:pt x="16992" y="19787"/>
                    <a:pt x="16809" y="19909"/>
                    <a:pt x="16627" y="20030"/>
                  </a:cubicBezTo>
                  <a:cubicBezTo>
                    <a:pt x="16243" y="20318"/>
                    <a:pt x="15852" y="20433"/>
                    <a:pt x="15459" y="20433"/>
                  </a:cubicBezTo>
                  <a:cubicBezTo>
                    <a:pt x="14980" y="20433"/>
                    <a:pt x="14497" y="20264"/>
                    <a:pt x="14013" y="20030"/>
                  </a:cubicBezTo>
                  <a:cubicBezTo>
                    <a:pt x="13952" y="20000"/>
                    <a:pt x="13861" y="19969"/>
                    <a:pt x="13831" y="19909"/>
                  </a:cubicBezTo>
                  <a:cubicBezTo>
                    <a:pt x="13393" y="19555"/>
                    <a:pt x="12942" y="19404"/>
                    <a:pt x="12507" y="19404"/>
                  </a:cubicBezTo>
                  <a:cubicBezTo>
                    <a:pt x="11671" y="19404"/>
                    <a:pt x="10896" y="19959"/>
                    <a:pt x="10396" y="20699"/>
                  </a:cubicBezTo>
                  <a:cubicBezTo>
                    <a:pt x="10174" y="20994"/>
                    <a:pt x="9893" y="21150"/>
                    <a:pt x="9551" y="21150"/>
                  </a:cubicBezTo>
                  <a:cubicBezTo>
                    <a:pt x="9471" y="21150"/>
                    <a:pt x="9388" y="21142"/>
                    <a:pt x="9302" y="21124"/>
                  </a:cubicBezTo>
                  <a:cubicBezTo>
                    <a:pt x="8785" y="21033"/>
                    <a:pt x="8359" y="20760"/>
                    <a:pt x="7964" y="20486"/>
                  </a:cubicBezTo>
                  <a:cubicBezTo>
                    <a:pt x="7389" y="20067"/>
                    <a:pt x="6745" y="19829"/>
                    <a:pt x="6054" y="19829"/>
                  </a:cubicBezTo>
                  <a:cubicBezTo>
                    <a:pt x="5942" y="19829"/>
                    <a:pt x="5829" y="19835"/>
                    <a:pt x="5715" y="19848"/>
                  </a:cubicBezTo>
                  <a:cubicBezTo>
                    <a:pt x="5472" y="19848"/>
                    <a:pt x="5259" y="19787"/>
                    <a:pt x="5016" y="19787"/>
                  </a:cubicBezTo>
                  <a:cubicBezTo>
                    <a:pt x="4990" y="19785"/>
                    <a:pt x="4964" y="19784"/>
                    <a:pt x="4939" y="19784"/>
                  </a:cubicBezTo>
                  <a:cubicBezTo>
                    <a:pt x="4522" y="19784"/>
                    <a:pt x="4203" y="20017"/>
                    <a:pt x="3830" y="20304"/>
                  </a:cubicBezTo>
                  <a:cubicBezTo>
                    <a:pt x="3800" y="19787"/>
                    <a:pt x="3922" y="19422"/>
                    <a:pt x="4043" y="19027"/>
                  </a:cubicBezTo>
                  <a:cubicBezTo>
                    <a:pt x="4227" y="18503"/>
                    <a:pt x="4071" y="18182"/>
                    <a:pt x="3595" y="18182"/>
                  </a:cubicBezTo>
                  <a:cubicBezTo>
                    <a:pt x="3519" y="18182"/>
                    <a:pt x="3436" y="18190"/>
                    <a:pt x="3344" y="18206"/>
                  </a:cubicBezTo>
                  <a:cubicBezTo>
                    <a:pt x="2645" y="18328"/>
                    <a:pt x="1976" y="18510"/>
                    <a:pt x="1308" y="18662"/>
                  </a:cubicBezTo>
                  <a:cubicBezTo>
                    <a:pt x="1095" y="18723"/>
                    <a:pt x="912" y="18754"/>
                    <a:pt x="608" y="18814"/>
                  </a:cubicBezTo>
                  <a:cubicBezTo>
                    <a:pt x="973" y="18267"/>
                    <a:pt x="1460" y="17963"/>
                    <a:pt x="1916" y="17629"/>
                  </a:cubicBezTo>
                  <a:cubicBezTo>
                    <a:pt x="2037" y="17568"/>
                    <a:pt x="2159" y="17477"/>
                    <a:pt x="2311" y="17416"/>
                  </a:cubicBezTo>
                  <a:cubicBezTo>
                    <a:pt x="2509" y="17290"/>
                    <a:pt x="2708" y="17217"/>
                    <a:pt x="2932" y="17217"/>
                  </a:cubicBezTo>
                  <a:cubicBezTo>
                    <a:pt x="3085" y="17217"/>
                    <a:pt x="3250" y="17251"/>
                    <a:pt x="3435" y="17325"/>
                  </a:cubicBezTo>
                  <a:cubicBezTo>
                    <a:pt x="4469" y="17781"/>
                    <a:pt x="5624" y="17963"/>
                    <a:pt x="6748" y="17994"/>
                  </a:cubicBezTo>
                  <a:cubicBezTo>
                    <a:pt x="7894" y="18020"/>
                    <a:pt x="9037" y="18039"/>
                    <a:pt x="10177" y="18039"/>
                  </a:cubicBezTo>
                  <a:cubicBezTo>
                    <a:pt x="12971" y="18039"/>
                    <a:pt x="15749" y="17926"/>
                    <a:pt x="18512" y="17538"/>
                  </a:cubicBezTo>
                  <a:cubicBezTo>
                    <a:pt x="22980" y="16899"/>
                    <a:pt x="27478" y="16292"/>
                    <a:pt x="31703" y="14650"/>
                  </a:cubicBezTo>
                  <a:cubicBezTo>
                    <a:pt x="33041" y="14133"/>
                    <a:pt x="34348" y="13526"/>
                    <a:pt x="35412" y="12553"/>
                  </a:cubicBezTo>
                  <a:cubicBezTo>
                    <a:pt x="35959" y="12067"/>
                    <a:pt x="36354" y="11550"/>
                    <a:pt x="36415" y="10820"/>
                  </a:cubicBezTo>
                  <a:cubicBezTo>
                    <a:pt x="36415" y="10635"/>
                    <a:pt x="36475" y="10576"/>
                    <a:pt x="36552" y="10576"/>
                  </a:cubicBezTo>
                  <a:close/>
                  <a:moveTo>
                    <a:pt x="12473" y="20011"/>
                  </a:moveTo>
                  <a:cubicBezTo>
                    <a:pt x="12677" y="20011"/>
                    <a:pt x="12867" y="20104"/>
                    <a:pt x="13040" y="20213"/>
                  </a:cubicBezTo>
                  <a:cubicBezTo>
                    <a:pt x="13618" y="20547"/>
                    <a:pt x="14135" y="20912"/>
                    <a:pt x="14834" y="21003"/>
                  </a:cubicBezTo>
                  <a:cubicBezTo>
                    <a:pt x="14986" y="21033"/>
                    <a:pt x="15168" y="21155"/>
                    <a:pt x="15168" y="21307"/>
                  </a:cubicBezTo>
                  <a:cubicBezTo>
                    <a:pt x="15198" y="21459"/>
                    <a:pt x="14986" y="21489"/>
                    <a:pt x="14834" y="21520"/>
                  </a:cubicBezTo>
                  <a:cubicBezTo>
                    <a:pt x="13425" y="21896"/>
                    <a:pt x="12017" y="22351"/>
                    <a:pt x="10583" y="22351"/>
                  </a:cubicBezTo>
                  <a:cubicBezTo>
                    <a:pt x="9820" y="22351"/>
                    <a:pt x="9050" y="22222"/>
                    <a:pt x="8268" y="21884"/>
                  </a:cubicBezTo>
                  <a:cubicBezTo>
                    <a:pt x="8207" y="21854"/>
                    <a:pt x="8116" y="21823"/>
                    <a:pt x="8025" y="21793"/>
                  </a:cubicBezTo>
                  <a:cubicBezTo>
                    <a:pt x="7995" y="21793"/>
                    <a:pt x="7964" y="21763"/>
                    <a:pt x="7903" y="21732"/>
                  </a:cubicBezTo>
                  <a:cubicBezTo>
                    <a:pt x="7994" y="21533"/>
                    <a:pt x="8096" y="21452"/>
                    <a:pt x="8215" y="21452"/>
                  </a:cubicBezTo>
                  <a:cubicBezTo>
                    <a:pt x="8295" y="21452"/>
                    <a:pt x="8383" y="21489"/>
                    <a:pt x="8481" y="21550"/>
                  </a:cubicBezTo>
                  <a:cubicBezTo>
                    <a:pt x="8809" y="21714"/>
                    <a:pt x="9173" y="21824"/>
                    <a:pt x="9545" y="21824"/>
                  </a:cubicBezTo>
                  <a:cubicBezTo>
                    <a:pt x="9656" y="21824"/>
                    <a:pt x="9768" y="21814"/>
                    <a:pt x="9879" y="21793"/>
                  </a:cubicBezTo>
                  <a:cubicBezTo>
                    <a:pt x="10335" y="21702"/>
                    <a:pt x="10700" y="21489"/>
                    <a:pt x="10913" y="21064"/>
                  </a:cubicBezTo>
                  <a:cubicBezTo>
                    <a:pt x="11186" y="20547"/>
                    <a:pt x="11703" y="20304"/>
                    <a:pt x="12220" y="20061"/>
                  </a:cubicBezTo>
                  <a:cubicBezTo>
                    <a:pt x="12307" y="20026"/>
                    <a:pt x="12391" y="20011"/>
                    <a:pt x="12473" y="20011"/>
                  </a:cubicBezTo>
                  <a:close/>
                  <a:moveTo>
                    <a:pt x="21199" y="18362"/>
                  </a:moveTo>
                  <a:cubicBezTo>
                    <a:pt x="21312" y="18362"/>
                    <a:pt x="21433" y="18484"/>
                    <a:pt x="21673" y="18723"/>
                  </a:cubicBezTo>
                  <a:cubicBezTo>
                    <a:pt x="21825" y="18875"/>
                    <a:pt x="21946" y="19027"/>
                    <a:pt x="22068" y="19179"/>
                  </a:cubicBezTo>
                  <a:cubicBezTo>
                    <a:pt x="22414" y="19655"/>
                    <a:pt x="22821" y="20007"/>
                    <a:pt x="23356" y="20007"/>
                  </a:cubicBezTo>
                  <a:cubicBezTo>
                    <a:pt x="23573" y="20007"/>
                    <a:pt x="23811" y="19949"/>
                    <a:pt x="24074" y="19817"/>
                  </a:cubicBezTo>
                  <a:lnTo>
                    <a:pt x="24074" y="19817"/>
                  </a:lnTo>
                  <a:cubicBezTo>
                    <a:pt x="23041" y="21337"/>
                    <a:pt x="22433" y="23009"/>
                    <a:pt x="21278" y="24346"/>
                  </a:cubicBezTo>
                  <a:cubicBezTo>
                    <a:pt x="21047" y="24594"/>
                    <a:pt x="20941" y="24725"/>
                    <a:pt x="20810" y="24725"/>
                  </a:cubicBezTo>
                  <a:cubicBezTo>
                    <a:pt x="20700" y="24725"/>
                    <a:pt x="20571" y="24632"/>
                    <a:pt x="20335" y="24438"/>
                  </a:cubicBezTo>
                  <a:cubicBezTo>
                    <a:pt x="19515" y="23708"/>
                    <a:pt x="18603" y="23100"/>
                    <a:pt x="17721" y="22462"/>
                  </a:cubicBezTo>
                  <a:cubicBezTo>
                    <a:pt x="17144" y="22006"/>
                    <a:pt x="16505" y="21672"/>
                    <a:pt x="15837" y="21337"/>
                  </a:cubicBezTo>
                  <a:cubicBezTo>
                    <a:pt x="15989" y="21155"/>
                    <a:pt x="16080" y="21003"/>
                    <a:pt x="16293" y="20942"/>
                  </a:cubicBezTo>
                  <a:cubicBezTo>
                    <a:pt x="16384" y="20912"/>
                    <a:pt x="16475" y="20881"/>
                    <a:pt x="16536" y="20820"/>
                  </a:cubicBezTo>
                  <a:cubicBezTo>
                    <a:pt x="17252" y="20333"/>
                    <a:pt x="17969" y="19873"/>
                    <a:pt x="18915" y="19873"/>
                  </a:cubicBezTo>
                  <a:cubicBezTo>
                    <a:pt x="18972" y="19873"/>
                    <a:pt x="19030" y="19875"/>
                    <a:pt x="19089" y="19878"/>
                  </a:cubicBezTo>
                  <a:cubicBezTo>
                    <a:pt x="19107" y="19879"/>
                    <a:pt x="19124" y="19879"/>
                    <a:pt x="19141" y="19879"/>
                  </a:cubicBezTo>
                  <a:cubicBezTo>
                    <a:pt x="19842" y="19879"/>
                    <a:pt x="20316" y="19287"/>
                    <a:pt x="20761" y="18754"/>
                  </a:cubicBezTo>
                  <a:cubicBezTo>
                    <a:pt x="20977" y="18491"/>
                    <a:pt x="21083" y="18362"/>
                    <a:pt x="21199" y="18362"/>
                  </a:cubicBezTo>
                  <a:close/>
                  <a:moveTo>
                    <a:pt x="15494" y="21625"/>
                  </a:moveTo>
                  <a:cubicBezTo>
                    <a:pt x="15579" y="21625"/>
                    <a:pt x="15647" y="21664"/>
                    <a:pt x="15715" y="21732"/>
                  </a:cubicBezTo>
                  <a:cubicBezTo>
                    <a:pt x="15776" y="21793"/>
                    <a:pt x="15837" y="21854"/>
                    <a:pt x="15898" y="21884"/>
                  </a:cubicBezTo>
                  <a:cubicBezTo>
                    <a:pt x="16293" y="22067"/>
                    <a:pt x="16384" y="22249"/>
                    <a:pt x="16050" y="22644"/>
                  </a:cubicBezTo>
                  <a:cubicBezTo>
                    <a:pt x="15746" y="23039"/>
                    <a:pt x="15685" y="23586"/>
                    <a:pt x="15654" y="24103"/>
                  </a:cubicBezTo>
                  <a:cubicBezTo>
                    <a:pt x="15605" y="24624"/>
                    <a:pt x="15312" y="24943"/>
                    <a:pt x="14859" y="24943"/>
                  </a:cubicBezTo>
                  <a:cubicBezTo>
                    <a:pt x="14757" y="24943"/>
                    <a:pt x="14647" y="24927"/>
                    <a:pt x="14530" y="24893"/>
                  </a:cubicBezTo>
                  <a:cubicBezTo>
                    <a:pt x="14074" y="24772"/>
                    <a:pt x="13679" y="24589"/>
                    <a:pt x="13253" y="24407"/>
                  </a:cubicBezTo>
                  <a:cubicBezTo>
                    <a:pt x="12767" y="24225"/>
                    <a:pt x="12280" y="24073"/>
                    <a:pt x="11733" y="23951"/>
                  </a:cubicBezTo>
                  <a:cubicBezTo>
                    <a:pt x="12007" y="23647"/>
                    <a:pt x="12280" y="23434"/>
                    <a:pt x="12554" y="23282"/>
                  </a:cubicBezTo>
                  <a:cubicBezTo>
                    <a:pt x="13466" y="22735"/>
                    <a:pt x="14378" y="22249"/>
                    <a:pt x="15259" y="21702"/>
                  </a:cubicBezTo>
                  <a:cubicBezTo>
                    <a:pt x="15353" y="21649"/>
                    <a:pt x="15428" y="21625"/>
                    <a:pt x="15494" y="21625"/>
                  </a:cubicBezTo>
                  <a:close/>
                  <a:moveTo>
                    <a:pt x="3192" y="19574"/>
                  </a:moveTo>
                  <a:cubicBezTo>
                    <a:pt x="3223" y="19939"/>
                    <a:pt x="3131" y="20304"/>
                    <a:pt x="3314" y="20608"/>
                  </a:cubicBezTo>
                  <a:cubicBezTo>
                    <a:pt x="3431" y="20843"/>
                    <a:pt x="3613" y="20977"/>
                    <a:pt x="3816" y="20977"/>
                  </a:cubicBezTo>
                  <a:cubicBezTo>
                    <a:pt x="3928" y="20977"/>
                    <a:pt x="4046" y="20937"/>
                    <a:pt x="4165" y="20851"/>
                  </a:cubicBezTo>
                  <a:cubicBezTo>
                    <a:pt x="4669" y="20448"/>
                    <a:pt x="5198" y="20274"/>
                    <a:pt x="5718" y="20274"/>
                  </a:cubicBezTo>
                  <a:cubicBezTo>
                    <a:pt x="6452" y="20274"/>
                    <a:pt x="7164" y="20621"/>
                    <a:pt x="7751" y="21155"/>
                  </a:cubicBezTo>
                  <a:cubicBezTo>
                    <a:pt x="7569" y="21368"/>
                    <a:pt x="7296" y="21368"/>
                    <a:pt x="7083" y="21398"/>
                  </a:cubicBezTo>
                  <a:cubicBezTo>
                    <a:pt x="6566" y="21428"/>
                    <a:pt x="6141" y="21641"/>
                    <a:pt x="5715" y="21945"/>
                  </a:cubicBezTo>
                  <a:cubicBezTo>
                    <a:pt x="4378" y="22887"/>
                    <a:pt x="3253" y="24012"/>
                    <a:pt x="2463" y="25471"/>
                  </a:cubicBezTo>
                  <a:cubicBezTo>
                    <a:pt x="943" y="24164"/>
                    <a:pt x="852" y="21337"/>
                    <a:pt x="3192" y="19574"/>
                  </a:cubicBezTo>
                  <a:close/>
                  <a:moveTo>
                    <a:pt x="7752" y="21993"/>
                  </a:moveTo>
                  <a:cubicBezTo>
                    <a:pt x="7785" y="21993"/>
                    <a:pt x="7824" y="22007"/>
                    <a:pt x="7873" y="22036"/>
                  </a:cubicBezTo>
                  <a:cubicBezTo>
                    <a:pt x="8886" y="22523"/>
                    <a:pt x="9926" y="22806"/>
                    <a:pt x="11003" y="22806"/>
                  </a:cubicBezTo>
                  <a:cubicBezTo>
                    <a:pt x="11541" y="22806"/>
                    <a:pt x="12088" y="22735"/>
                    <a:pt x="12645" y="22583"/>
                  </a:cubicBezTo>
                  <a:cubicBezTo>
                    <a:pt x="12645" y="22583"/>
                    <a:pt x="12645" y="22583"/>
                    <a:pt x="12706" y="22614"/>
                  </a:cubicBezTo>
                  <a:cubicBezTo>
                    <a:pt x="11521" y="23191"/>
                    <a:pt x="10761" y="24134"/>
                    <a:pt x="10092" y="25197"/>
                  </a:cubicBezTo>
                  <a:cubicBezTo>
                    <a:pt x="9882" y="25526"/>
                    <a:pt x="9501" y="25684"/>
                    <a:pt x="9098" y="25684"/>
                  </a:cubicBezTo>
                  <a:cubicBezTo>
                    <a:pt x="8567" y="25684"/>
                    <a:pt x="7997" y="25411"/>
                    <a:pt x="7721" y="24893"/>
                  </a:cubicBezTo>
                  <a:cubicBezTo>
                    <a:pt x="7235" y="24012"/>
                    <a:pt x="7235" y="23100"/>
                    <a:pt x="7600" y="22158"/>
                  </a:cubicBezTo>
                  <a:cubicBezTo>
                    <a:pt x="7641" y="22055"/>
                    <a:pt x="7682" y="21993"/>
                    <a:pt x="7752" y="21993"/>
                  </a:cubicBezTo>
                  <a:close/>
                  <a:moveTo>
                    <a:pt x="37630" y="22492"/>
                  </a:moveTo>
                  <a:cubicBezTo>
                    <a:pt x="37752" y="23465"/>
                    <a:pt x="37752" y="23465"/>
                    <a:pt x="36871" y="23708"/>
                  </a:cubicBezTo>
                  <a:cubicBezTo>
                    <a:pt x="35959" y="23982"/>
                    <a:pt x="35594" y="24438"/>
                    <a:pt x="35564" y="25380"/>
                  </a:cubicBezTo>
                  <a:cubicBezTo>
                    <a:pt x="35520" y="26091"/>
                    <a:pt x="35447" y="26344"/>
                    <a:pt x="35050" y="26344"/>
                  </a:cubicBezTo>
                  <a:cubicBezTo>
                    <a:pt x="34887" y="26344"/>
                    <a:pt x="34670" y="26302"/>
                    <a:pt x="34378" y="26231"/>
                  </a:cubicBezTo>
                  <a:cubicBezTo>
                    <a:pt x="33861" y="26109"/>
                    <a:pt x="33314" y="25957"/>
                    <a:pt x="32706" y="25775"/>
                  </a:cubicBezTo>
                  <a:cubicBezTo>
                    <a:pt x="34348" y="24620"/>
                    <a:pt x="36080" y="23678"/>
                    <a:pt x="37630" y="22492"/>
                  </a:cubicBezTo>
                  <a:close/>
                  <a:moveTo>
                    <a:pt x="32068" y="18784"/>
                  </a:moveTo>
                  <a:lnTo>
                    <a:pt x="32068" y="18784"/>
                  </a:lnTo>
                  <a:cubicBezTo>
                    <a:pt x="31977" y="19665"/>
                    <a:pt x="32220" y="20456"/>
                    <a:pt x="32615" y="21216"/>
                  </a:cubicBezTo>
                  <a:cubicBezTo>
                    <a:pt x="32737" y="21459"/>
                    <a:pt x="32615" y="21520"/>
                    <a:pt x="32402" y="21611"/>
                  </a:cubicBezTo>
                  <a:cubicBezTo>
                    <a:pt x="31825" y="21854"/>
                    <a:pt x="31187" y="21884"/>
                    <a:pt x="30579" y="21945"/>
                  </a:cubicBezTo>
                  <a:cubicBezTo>
                    <a:pt x="29819" y="22067"/>
                    <a:pt x="29089" y="22097"/>
                    <a:pt x="28390" y="22492"/>
                  </a:cubicBezTo>
                  <a:cubicBezTo>
                    <a:pt x="27782" y="22827"/>
                    <a:pt x="27266" y="23222"/>
                    <a:pt x="26870" y="23769"/>
                  </a:cubicBezTo>
                  <a:cubicBezTo>
                    <a:pt x="26716" y="23970"/>
                    <a:pt x="26608" y="24077"/>
                    <a:pt x="26500" y="24077"/>
                  </a:cubicBezTo>
                  <a:cubicBezTo>
                    <a:pt x="26395" y="24077"/>
                    <a:pt x="26290" y="23978"/>
                    <a:pt x="26141" y="23769"/>
                  </a:cubicBezTo>
                  <a:cubicBezTo>
                    <a:pt x="25715" y="23222"/>
                    <a:pt x="25351" y="22614"/>
                    <a:pt x="24955" y="22006"/>
                  </a:cubicBezTo>
                  <a:cubicBezTo>
                    <a:pt x="24712" y="21672"/>
                    <a:pt x="24500" y="21307"/>
                    <a:pt x="24135" y="21064"/>
                  </a:cubicBezTo>
                  <a:lnTo>
                    <a:pt x="24135" y="21064"/>
                  </a:lnTo>
                  <a:cubicBezTo>
                    <a:pt x="24135" y="21185"/>
                    <a:pt x="24165" y="21246"/>
                    <a:pt x="24226" y="21337"/>
                  </a:cubicBezTo>
                  <a:cubicBezTo>
                    <a:pt x="24651" y="22097"/>
                    <a:pt x="25047" y="22827"/>
                    <a:pt x="25503" y="23586"/>
                  </a:cubicBezTo>
                  <a:cubicBezTo>
                    <a:pt x="25624" y="23799"/>
                    <a:pt x="25776" y="24012"/>
                    <a:pt x="25959" y="24225"/>
                  </a:cubicBezTo>
                  <a:cubicBezTo>
                    <a:pt x="26161" y="24442"/>
                    <a:pt x="26357" y="24549"/>
                    <a:pt x="26545" y="24549"/>
                  </a:cubicBezTo>
                  <a:cubicBezTo>
                    <a:pt x="26753" y="24549"/>
                    <a:pt x="26953" y="24419"/>
                    <a:pt x="27144" y="24164"/>
                  </a:cubicBezTo>
                  <a:cubicBezTo>
                    <a:pt x="27965" y="23039"/>
                    <a:pt x="29059" y="22553"/>
                    <a:pt x="30427" y="22462"/>
                  </a:cubicBezTo>
                  <a:cubicBezTo>
                    <a:pt x="31156" y="22401"/>
                    <a:pt x="31946" y="22401"/>
                    <a:pt x="32646" y="22097"/>
                  </a:cubicBezTo>
                  <a:cubicBezTo>
                    <a:pt x="33314" y="21823"/>
                    <a:pt x="33405" y="21580"/>
                    <a:pt x="33102" y="20942"/>
                  </a:cubicBezTo>
                  <a:cubicBezTo>
                    <a:pt x="32828" y="20395"/>
                    <a:pt x="32676" y="19817"/>
                    <a:pt x="32585" y="19209"/>
                  </a:cubicBezTo>
                  <a:cubicBezTo>
                    <a:pt x="32539" y="19004"/>
                    <a:pt x="32579" y="18902"/>
                    <a:pt x="32717" y="18902"/>
                  </a:cubicBezTo>
                  <a:cubicBezTo>
                    <a:pt x="32763" y="18902"/>
                    <a:pt x="32820" y="18913"/>
                    <a:pt x="32889" y="18936"/>
                  </a:cubicBezTo>
                  <a:cubicBezTo>
                    <a:pt x="33193" y="19027"/>
                    <a:pt x="33557" y="19057"/>
                    <a:pt x="33861" y="19179"/>
                  </a:cubicBezTo>
                  <a:cubicBezTo>
                    <a:pt x="35047" y="19726"/>
                    <a:pt x="36263" y="20243"/>
                    <a:pt x="37357" y="20942"/>
                  </a:cubicBezTo>
                  <a:cubicBezTo>
                    <a:pt x="37600" y="21094"/>
                    <a:pt x="37630" y="21185"/>
                    <a:pt x="37509" y="21428"/>
                  </a:cubicBezTo>
                  <a:cubicBezTo>
                    <a:pt x="37357" y="21793"/>
                    <a:pt x="37114" y="22067"/>
                    <a:pt x="36779" y="22310"/>
                  </a:cubicBezTo>
                  <a:cubicBezTo>
                    <a:pt x="35351" y="23343"/>
                    <a:pt x="33831" y="24225"/>
                    <a:pt x="32402" y="25197"/>
                  </a:cubicBezTo>
                  <a:cubicBezTo>
                    <a:pt x="31886" y="25532"/>
                    <a:pt x="31308" y="25684"/>
                    <a:pt x="30731" y="25836"/>
                  </a:cubicBezTo>
                  <a:cubicBezTo>
                    <a:pt x="28573" y="26413"/>
                    <a:pt x="26445" y="27021"/>
                    <a:pt x="24256" y="27386"/>
                  </a:cubicBezTo>
                  <a:cubicBezTo>
                    <a:pt x="22665" y="27679"/>
                    <a:pt x="21062" y="27795"/>
                    <a:pt x="19455" y="27795"/>
                  </a:cubicBezTo>
                  <a:cubicBezTo>
                    <a:pt x="18392" y="27795"/>
                    <a:pt x="17327" y="27744"/>
                    <a:pt x="16262" y="27659"/>
                  </a:cubicBezTo>
                  <a:cubicBezTo>
                    <a:pt x="13752" y="27484"/>
                    <a:pt x="11222" y="27370"/>
                    <a:pt x="8688" y="27370"/>
                  </a:cubicBezTo>
                  <a:cubicBezTo>
                    <a:pt x="8153" y="27370"/>
                    <a:pt x="7618" y="27375"/>
                    <a:pt x="7083" y="27386"/>
                  </a:cubicBezTo>
                  <a:cubicBezTo>
                    <a:pt x="7030" y="27389"/>
                    <a:pt x="6977" y="27390"/>
                    <a:pt x="6925" y="27390"/>
                  </a:cubicBezTo>
                  <a:cubicBezTo>
                    <a:pt x="6374" y="27390"/>
                    <a:pt x="5847" y="27251"/>
                    <a:pt x="5320" y="27112"/>
                  </a:cubicBezTo>
                  <a:cubicBezTo>
                    <a:pt x="4834" y="26960"/>
                    <a:pt x="4560" y="26535"/>
                    <a:pt x="4286" y="26140"/>
                  </a:cubicBezTo>
                  <a:cubicBezTo>
                    <a:pt x="3466" y="24954"/>
                    <a:pt x="3496" y="24741"/>
                    <a:pt x="4499" y="23738"/>
                  </a:cubicBezTo>
                  <a:cubicBezTo>
                    <a:pt x="5259" y="22948"/>
                    <a:pt x="6141" y="22310"/>
                    <a:pt x="7144" y="21854"/>
                  </a:cubicBezTo>
                  <a:cubicBezTo>
                    <a:pt x="7185" y="21833"/>
                    <a:pt x="7241" y="21784"/>
                    <a:pt x="7320" y="21784"/>
                  </a:cubicBezTo>
                  <a:cubicBezTo>
                    <a:pt x="7357" y="21784"/>
                    <a:pt x="7399" y="21795"/>
                    <a:pt x="7448" y="21823"/>
                  </a:cubicBezTo>
                  <a:cubicBezTo>
                    <a:pt x="6931" y="22644"/>
                    <a:pt x="6809" y="23526"/>
                    <a:pt x="7052" y="24498"/>
                  </a:cubicBezTo>
                  <a:cubicBezTo>
                    <a:pt x="7305" y="25482"/>
                    <a:pt x="8155" y="26153"/>
                    <a:pt x="9171" y="26153"/>
                  </a:cubicBezTo>
                  <a:cubicBezTo>
                    <a:pt x="9254" y="26153"/>
                    <a:pt x="9338" y="26149"/>
                    <a:pt x="9423" y="26140"/>
                  </a:cubicBezTo>
                  <a:cubicBezTo>
                    <a:pt x="9849" y="26109"/>
                    <a:pt x="10183" y="25897"/>
                    <a:pt x="10426" y="25562"/>
                  </a:cubicBezTo>
                  <a:cubicBezTo>
                    <a:pt x="10700" y="25197"/>
                    <a:pt x="10943" y="24833"/>
                    <a:pt x="11186" y="24468"/>
                  </a:cubicBezTo>
                  <a:cubicBezTo>
                    <a:pt x="11308" y="24306"/>
                    <a:pt x="11429" y="24211"/>
                    <a:pt x="11587" y="24211"/>
                  </a:cubicBezTo>
                  <a:cubicBezTo>
                    <a:pt x="11666" y="24211"/>
                    <a:pt x="11754" y="24235"/>
                    <a:pt x="11855" y="24286"/>
                  </a:cubicBezTo>
                  <a:cubicBezTo>
                    <a:pt x="12554" y="24620"/>
                    <a:pt x="13253" y="24893"/>
                    <a:pt x="13983" y="25197"/>
                  </a:cubicBezTo>
                  <a:cubicBezTo>
                    <a:pt x="14222" y="25317"/>
                    <a:pt x="14479" y="25399"/>
                    <a:pt x="14756" y="25399"/>
                  </a:cubicBezTo>
                  <a:cubicBezTo>
                    <a:pt x="14831" y="25399"/>
                    <a:pt x="14908" y="25393"/>
                    <a:pt x="14986" y="25380"/>
                  </a:cubicBezTo>
                  <a:cubicBezTo>
                    <a:pt x="15776" y="25289"/>
                    <a:pt x="16080" y="24985"/>
                    <a:pt x="16141" y="24225"/>
                  </a:cubicBezTo>
                  <a:cubicBezTo>
                    <a:pt x="16201" y="23556"/>
                    <a:pt x="16414" y="22979"/>
                    <a:pt x="16536" y="22279"/>
                  </a:cubicBezTo>
                  <a:cubicBezTo>
                    <a:pt x="17539" y="23100"/>
                    <a:pt x="18603" y="23769"/>
                    <a:pt x="19515" y="24620"/>
                  </a:cubicBezTo>
                  <a:cubicBezTo>
                    <a:pt x="19819" y="24893"/>
                    <a:pt x="20153" y="25167"/>
                    <a:pt x="20518" y="25349"/>
                  </a:cubicBezTo>
                  <a:cubicBezTo>
                    <a:pt x="20678" y="25436"/>
                    <a:pt x="20824" y="25482"/>
                    <a:pt x="20958" y="25482"/>
                  </a:cubicBezTo>
                  <a:cubicBezTo>
                    <a:pt x="21155" y="25482"/>
                    <a:pt x="21328" y="25383"/>
                    <a:pt x="21490" y="25167"/>
                  </a:cubicBezTo>
                  <a:cubicBezTo>
                    <a:pt x="22189" y="24316"/>
                    <a:pt x="22858" y="23465"/>
                    <a:pt x="23375" y="22462"/>
                  </a:cubicBezTo>
                  <a:cubicBezTo>
                    <a:pt x="23618" y="22006"/>
                    <a:pt x="23800" y="21489"/>
                    <a:pt x="24135" y="21064"/>
                  </a:cubicBezTo>
                  <a:cubicBezTo>
                    <a:pt x="24135" y="20912"/>
                    <a:pt x="24256" y="20881"/>
                    <a:pt x="24378" y="20881"/>
                  </a:cubicBezTo>
                  <a:cubicBezTo>
                    <a:pt x="26870" y="20699"/>
                    <a:pt x="29180" y="19848"/>
                    <a:pt x="31491" y="18997"/>
                  </a:cubicBezTo>
                  <a:cubicBezTo>
                    <a:pt x="31673" y="18936"/>
                    <a:pt x="31855" y="18845"/>
                    <a:pt x="32068" y="18784"/>
                  </a:cubicBezTo>
                  <a:close/>
                  <a:moveTo>
                    <a:pt x="4165" y="26869"/>
                  </a:moveTo>
                  <a:cubicBezTo>
                    <a:pt x="4864" y="27842"/>
                    <a:pt x="5867" y="27963"/>
                    <a:pt x="6840" y="27963"/>
                  </a:cubicBezTo>
                  <a:cubicBezTo>
                    <a:pt x="9849" y="27963"/>
                    <a:pt x="12888" y="28055"/>
                    <a:pt x="15898" y="28267"/>
                  </a:cubicBezTo>
                  <a:cubicBezTo>
                    <a:pt x="17083" y="28359"/>
                    <a:pt x="18238" y="28389"/>
                    <a:pt x="19545" y="28419"/>
                  </a:cubicBezTo>
                  <a:cubicBezTo>
                    <a:pt x="18512" y="29179"/>
                    <a:pt x="17721" y="30030"/>
                    <a:pt x="16992" y="30942"/>
                  </a:cubicBezTo>
                  <a:cubicBezTo>
                    <a:pt x="16779" y="31216"/>
                    <a:pt x="16536" y="31520"/>
                    <a:pt x="16293" y="31793"/>
                  </a:cubicBezTo>
                  <a:cubicBezTo>
                    <a:pt x="16189" y="31926"/>
                    <a:pt x="16078" y="31995"/>
                    <a:pt x="15960" y="31995"/>
                  </a:cubicBezTo>
                  <a:cubicBezTo>
                    <a:pt x="15836" y="31995"/>
                    <a:pt x="15704" y="31919"/>
                    <a:pt x="15563" y="31763"/>
                  </a:cubicBezTo>
                  <a:cubicBezTo>
                    <a:pt x="15229" y="31368"/>
                    <a:pt x="14864" y="30973"/>
                    <a:pt x="14682" y="30486"/>
                  </a:cubicBezTo>
                  <a:cubicBezTo>
                    <a:pt x="14499" y="30000"/>
                    <a:pt x="14074" y="29666"/>
                    <a:pt x="13587" y="29514"/>
                  </a:cubicBezTo>
                  <a:cubicBezTo>
                    <a:pt x="12242" y="29082"/>
                    <a:pt x="10854" y="28778"/>
                    <a:pt x="9423" y="28778"/>
                  </a:cubicBezTo>
                  <a:cubicBezTo>
                    <a:pt x="9141" y="28778"/>
                    <a:pt x="8858" y="28789"/>
                    <a:pt x="8572" y="28814"/>
                  </a:cubicBezTo>
                  <a:cubicBezTo>
                    <a:pt x="7691" y="28906"/>
                    <a:pt x="6809" y="29027"/>
                    <a:pt x="5958" y="29118"/>
                  </a:cubicBezTo>
                  <a:cubicBezTo>
                    <a:pt x="5873" y="29127"/>
                    <a:pt x="5790" y="29131"/>
                    <a:pt x="5708" y="29131"/>
                  </a:cubicBezTo>
                  <a:cubicBezTo>
                    <a:pt x="5207" y="29131"/>
                    <a:pt x="4770" y="28968"/>
                    <a:pt x="4378" y="28602"/>
                  </a:cubicBezTo>
                  <a:cubicBezTo>
                    <a:pt x="3861" y="28085"/>
                    <a:pt x="3952" y="27538"/>
                    <a:pt x="4165" y="26869"/>
                  </a:cubicBezTo>
                  <a:close/>
                  <a:moveTo>
                    <a:pt x="38178" y="23769"/>
                  </a:moveTo>
                  <a:cubicBezTo>
                    <a:pt x="38360" y="24681"/>
                    <a:pt x="38299" y="25532"/>
                    <a:pt x="38238" y="26383"/>
                  </a:cubicBezTo>
                  <a:cubicBezTo>
                    <a:pt x="38208" y="26808"/>
                    <a:pt x="38086" y="27204"/>
                    <a:pt x="38056" y="27599"/>
                  </a:cubicBezTo>
                  <a:cubicBezTo>
                    <a:pt x="37965" y="28389"/>
                    <a:pt x="37509" y="28875"/>
                    <a:pt x="36871" y="29301"/>
                  </a:cubicBezTo>
                  <a:cubicBezTo>
                    <a:pt x="34105" y="31033"/>
                    <a:pt x="31126" y="32280"/>
                    <a:pt x="27904" y="32918"/>
                  </a:cubicBezTo>
                  <a:cubicBezTo>
                    <a:pt x="23861" y="33708"/>
                    <a:pt x="19819" y="34346"/>
                    <a:pt x="15685" y="34407"/>
                  </a:cubicBezTo>
                  <a:cubicBezTo>
                    <a:pt x="15573" y="34408"/>
                    <a:pt x="15462" y="34409"/>
                    <a:pt x="15351" y="34409"/>
                  </a:cubicBezTo>
                  <a:cubicBezTo>
                    <a:pt x="12521" y="34409"/>
                    <a:pt x="9776" y="34030"/>
                    <a:pt x="7144" y="32948"/>
                  </a:cubicBezTo>
                  <a:cubicBezTo>
                    <a:pt x="6536" y="32675"/>
                    <a:pt x="5989" y="32340"/>
                    <a:pt x="5472" y="31945"/>
                  </a:cubicBezTo>
                  <a:cubicBezTo>
                    <a:pt x="4499" y="31155"/>
                    <a:pt x="4165" y="30061"/>
                    <a:pt x="4043" y="28754"/>
                  </a:cubicBezTo>
                  <a:lnTo>
                    <a:pt x="4043" y="28754"/>
                  </a:lnTo>
                  <a:cubicBezTo>
                    <a:pt x="4588" y="29412"/>
                    <a:pt x="5218" y="29596"/>
                    <a:pt x="5895" y="29596"/>
                  </a:cubicBezTo>
                  <a:cubicBezTo>
                    <a:pt x="6124" y="29596"/>
                    <a:pt x="6358" y="29575"/>
                    <a:pt x="6596" y="29544"/>
                  </a:cubicBezTo>
                  <a:cubicBezTo>
                    <a:pt x="7523" y="29412"/>
                    <a:pt x="8458" y="29306"/>
                    <a:pt x="9392" y="29306"/>
                  </a:cubicBezTo>
                  <a:cubicBezTo>
                    <a:pt x="10175" y="29306"/>
                    <a:pt x="10957" y="29380"/>
                    <a:pt x="11733" y="29574"/>
                  </a:cubicBezTo>
                  <a:cubicBezTo>
                    <a:pt x="12280" y="29696"/>
                    <a:pt x="12828" y="29848"/>
                    <a:pt x="13375" y="30061"/>
                  </a:cubicBezTo>
                  <a:cubicBezTo>
                    <a:pt x="13739" y="30182"/>
                    <a:pt x="14043" y="30395"/>
                    <a:pt x="14165" y="30821"/>
                  </a:cubicBezTo>
                  <a:cubicBezTo>
                    <a:pt x="14347" y="31428"/>
                    <a:pt x="14773" y="31884"/>
                    <a:pt x="15229" y="32340"/>
                  </a:cubicBezTo>
                  <a:cubicBezTo>
                    <a:pt x="15439" y="32551"/>
                    <a:pt x="15650" y="32649"/>
                    <a:pt x="15874" y="32649"/>
                  </a:cubicBezTo>
                  <a:cubicBezTo>
                    <a:pt x="16071" y="32649"/>
                    <a:pt x="16278" y="32574"/>
                    <a:pt x="16505" y="32432"/>
                  </a:cubicBezTo>
                  <a:cubicBezTo>
                    <a:pt x="16809" y="32219"/>
                    <a:pt x="17022" y="31915"/>
                    <a:pt x="17235" y="31641"/>
                  </a:cubicBezTo>
                  <a:cubicBezTo>
                    <a:pt x="18116" y="30395"/>
                    <a:pt x="19241" y="29392"/>
                    <a:pt x="20457" y="28511"/>
                  </a:cubicBezTo>
                  <a:cubicBezTo>
                    <a:pt x="20548" y="28419"/>
                    <a:pt x="20639" y="28419"/>
                    <a:pt x="20761" y="28419"/>
                  </a:cubicBezTo>
                  <a:cubicBezTo>
                    <a:pt x="23770" y="28267"/>
                    <a:pt x="26688" y="27629"/>
                    <a:pt x="29545" y="26808"/>
                  </a:cubicBezTo>
                  <a:cubicBezTo>
                    <a:pt x="30305" y="26596"/>
                    <a:pt x="31095" y="26444"/>
                    <a:pt x="31825" y="26170"/>
                  </a:cubicBezTo>
                  <a:cubicBezTo>
                    <a:pt x="31932" y="26134"/>
                    <a:pt x="32039" y="26120"/>
                    <a:pt x="32145" y="26120"/>
                  </a:cubicBezTo>
                  <a:cubicBezTo>
                    <a:pt x="32401" y="26120"/>
                    <a:pt x="32652" y="26206"/>
                    <a:pt x="32889" y="26292"/>
                  </a:cubicBezTo>
                  <a:cubicBezTo>
                    <a:pt x="33436" y="26474"/>
                    <a:pt x="33983" y="26656"/>
                    <a:pt x="34530" y="26808"/>
                  </a:cubicBezTo>
                  <a:cubicBezTo>
                    <a:pt x="34680" y="26844"/>
                    <a:pt x="34830" y="26864"/>
                    <a:pt x="34975" y="26864"/>
                  </a:cubicBezTo>
                  <a:cubicBezTo>
                    <a:pt x="35562" y="26864"/>
                    <a:pt x="36056" y="26543"/>
                    <a:pt x="36080" y="25714"/>
                  </a:cubicBezTo>
                  <a:cubicBezTo>
                    <a:pt x="36080" y="24559"/>
                    <a:pt x="36293" y="24377"/>
                    <a:pt x="37418" y="24134"/>
                  </a:cubicBezTo>
                  <a:cubicBezTo>
                    <a:pt x="37691" y="24073"/>
                    <a:pt x="37934" y="24042"/>
                    <a:pt x="38178" y="23769"/>
                  </a:cubicBezTo>
                  <a:close/>
                  <a:moveTo>
                    <a:pt x="24759" y="0"/>
                  </a:moveTo>
                  <a:cubicBezTo>
                    <a:pt x="22506" y="0"/>
                    <a:pt x="20281" y="242"/>
                    <a:pt x="18056" y="668"/>
                  </a:cubicBezTo>
                  <a:cubicBezTo>
                    <a:pt x="14742" y="1276"/>
                    <a:pt x="11581" y="2279"/>
                    <a:pt x="8633" y="3921"/>
                  </a:cubicBezTo>
                  <a:cubicBezTo>
                    <a:pt x="6992" y="4832"/>
                    <a:pt x="5502" y="5896"/>
                    <a:pt x="4378" y="7386"/>
                  </a:cubicBezTo>
                  <a:cubicBezTo>
                    <a:pt x="2341" y="10121"/>
                    <a:pt x="2098" y="13191"/>
                    <a:pt x="2615" y="16413"/>
                  </a:cubicBezTo>
                  <a:cubicBezTo>
                    <a:pt x="2675" y="16717"/>
                    <a:pt x="2645" y="16839"/>
                    <a:pt x="2341" y="16960"/>
                  </a:cubicBezTo>
                  <a:cubicBezTo>
                    <a:pt x="1520" y="17264"/>
                    <a:pt x="852" y="17750"/>
                    <a:pt x="305" y="18419"/>
                  </a:cubicBezTo>
                  <a:cubicBezTo>
                    <a:pt x="1" y="18845"/>
                    <a:pt x="183" y="19209"/>
                    <a:pt x="700" y="19240"/>
                  </a:cubicBezTo>
                  <a:cubicBezTo>
                    <a:pt x="943" y="19240"/>
                    <a:pt x="1186" y="19209"/>
                    <a:pt x="1429" y="19179"/>
                  </a:cubicBezTo>
                  <a:cubicBezTo>
                    <a:pt x="2098" y="19057"/>
                    <a:pt x="2736" y="18936"/>
                    <a:pt x="3435" y="18814"/>
                  </a:cubicBezTo>
                  <a:lnTo>
                    <a:pt x="3435" y="18814"/>
                  </a:lnTo>
                  <a:cubicBezTo>
                    <a:pt x="3344" y="19027"/>
                    <a:pt x="3375" y="19209"/>
                    <a:pt x="3162" y="19331"/>
                  </a:cubicBezTo>
                  <a:cubicBezTo>
                    <a:pt x="1520" y="20121"/>
                    <a:pt x="548" y="22127"/>
                    <a:pt x="943" y="23890"/>
                  </a:cubicBezTo>
                  <a:cubicBezTo>
                    <a:pt x="1095" y="24650"/>
                    <a:pt x="1399" y="25380"/>
                    <a:pt x="2037" y="25897"/>
                  </a:cubicBezTo>
                  <a:cubicBezTo>
                    <a:pt x="2207" y="26040"/>
                    <a:pt x="2360" y="26111"/>
                    <a:pt x="2501" y="26111"/>
                  </a:cubicBezTo>
                  <a:cubicBezTo>
                    <a:pt x="2688" y="26111"/>
                    <a:pt x="2854" y="25987"/>
                    <a:pt x="3010" y="25745"/>
                  </a:cubicBezTo>
                  <a:cubicBezTo>
                    <a:pt x="3131" y="25532"/>
                    <a:pt x="3253" y="25319"/>
                    <a:pt x="3435" y="25015"/>
                  </a:cubicBezTo>
                  <a:cubicBezTo>
                    <a:pt x="3557" y="25653"/>
                    <a:pt x="3709" y="26170"/>
                    <a:pt x="4013" y="26596"/>
                  </a:cubicBezTo>
                  <a:cubicBezTo>
                    <a:pt x="4074" y="26687"/>
                    <a:pt x="4134" y="26808"/>
                    <a:pt x="4074" y="26900"/>
                  </a:cubicBezTo>
                  <a:cubicBezTo>
                    <a:pt x="3678" y="27477"/>
                    <a:pt x="3770" y="28146"/>
                    <a:pt x="3709" y="28814"/>
                  </a:cubicBezTo>
                  <a:cubicBezTo>
                    <a:pt x="3526" y="30486"/>
                    <a:pt x="4134" y="31793"/>
                    <a:pt x="5533" y="32736"/>
                  </a:cubicBezTo>
                  <a:cubicBezTo>
                    <a:pt x="7022" y="33769"/>
                    <a:pt x="8724" y="34194"/>
                    <a:pt x="10457" y="34590"/>
                  </a:cubicBezTo>
                  <a:cubicBezTo>
                    <a:pt x="12108" y="34929"/>
                    <a:pt x="13766" y="35057"/>
                    <a:pt x="15425" y="35057"/>
                  </a:cubicBezTo>
                  <a:cubicBezTo>
                    <a:pt x="17034" y="35057"/>
                    <a:pt x="18643" y="34937"/>
                    <a:pt x="20244" y="34772"/>
                  </a:cubicBezTo>
                  <a:cubicBezTo>
                    <a:pt x="22889" y="34498"/>
                    <a:pt x="25533" y="34103"/>
                    <a:pt x="28147" y="33526"/>
                  </a:cubicBezTo>
                  <a:cubicBezTo>
                    <a:pt x="31460" y="32766"/>
                    <a:pt x="34591" y="31550"/>
                    <a:pt x="37448" y="29666"/>
                  </a:cubicBezTo>
                  <a:cubicBezTo>
                    <a:pt x="37995" y="29301"/>
                    <a:pt x="38421" y="28845"/>
                    <a:pt x="38603" y="28176"/>
                  </a:cubicBezTo>
                  <a:cubicBezTo>
                    <a:pt x="38755" y="27477"/>
                    <a:pt x="38877" y="26748"/>
                    <a:pt x="38937" y="26018"/>
                  </a:cubicBezTo>
                  <a:cubicBezTo>
                    <a:pt x="39029" y="24498"/>
                    <a:pt x="38816" y="23009"/>
                    <a:pt x="38451" y="21520"/>
                  </a:cubicBezTo>
                  <a:cubicBezTo>
                    <a:pt x="38998" y="21459"/>
                    <a:pt x="39029" y="21398"/>
                    <a:pt x="39059" y="20820"/>
                  </a:cubicBezTo>
                  <a:cubicBezTo>
                    <a:pt x="39150" y="19422"/>
                    <a:pt x="38603" y="18146"/>
                    <a:pt x="37843" y="17082"/>
                  </a:cubicBezTo>
                  <a:cubicBezTo>
                    <a:pt x="37357" y="16352"/>
                    <a:pt x="37114" y="15684"/>
                    <a:pt x="37144" y="14833"/>
                  </a:cubicBezTo>
                  <a:cubicBezTo>
                    <a:pt x="37144" y="14468"/>
                    <a:pt x="37448" y="14285"/>
                    <a:pt x="37509" y="13951"/>
                  </a:cubicBezTo>
                  <a:cubicBezTo>
                    <a:pt x="37566" y="13552"/>
                    <a:pt x="37836" y="13340"/>
                    <a:pt x="38246" y="13340"/>
                  </a:cubicBezTo>
                  <a:cubicBezTo>
                    <a:pt x="38273" y="13340"/>
                    <a:pt x="38301" y="13341"/>
                    <a:pt x="38330" y="13343"/>
                  </a:cubicBezTo>
                  <a:lnTo>
                    <a:pt x="38725" y="13343"/>
                  </a:lnTo>
                  <a:cubicBezTo>
                    <a:pt x="39272" y="13313"/>
                    <a:pt x="39485" y="12978"/>
                    <a:pt x="39211" y="12492"/>
                  </a:cubicBezTo>
                  <a:cubicBezTo>
                    <a:pt x="39059" y="12218"/>
                    <a:pt x="38877" y="11945"/>
                    <a:pt x="38725" y="11702"/>
                  </a:cubicBezTo>
                  <a:cubicBezTo>
                    <a:pt x="38269" y="10972"/>
                    <a:pt x="37691" y="10486"/>
                    <a:pt x="36840" y="10364"/>
                  </a:cubicBezTo>
                  <a:cubicBezTo>
                    <a:pt x="36597" y="10334"/>
                    <a:pt x="36415" y="10273"/>
                    <a:pt x="36567" y="9969"/>
                  </a:cubicBezTo>
                  <a:cubicBezTo>
                    <a:pt x="36719" y="9604"/>
                    <a:pt x="36658" y="9209"/>
                    <a:pt x="36567" y="8845"/>
                  </a:cubicBezTo>
                  <a:cubicBezTo>
                    <a:pt x="36475" y="8480"/>
                    <a:pt x="36384" y="8145"/>
                    <a:pt x="36323" y="7781"/>
                  </a:cubicBezTo>
                  <a:cubicBezTo>
                    <a:pt x="35685" y="4741"/>
                    <a:pt x="33983" y="2462"/>
                    <a:pt x="31156" y="1124"/>
                  </a:cubicBezTo>
                  <a:cubicBezTo>
                    <a:pt x="29758" y="455"/>
                    <a:pt x="28238" y="121"/>
                    <a:pt x="26688" y="60"/>
                  </a:cubicBezTo>
                  <a:cubicBezTo>
                    <a:pt x="26042" y="20"/>
                    <a:pt x="25400" y="0"/>
                    <a:pt x="24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8"/>
            <p:cNvSpPr/>
            <p:nvPr/>
          </p:nvSpPr>
          <p:spPr>
            <a:xfrm>
              <a:off x="3796700" y="2489950"/>
              <a:ext cx="693800" cy="130075"/>
            </a:xfrm>
            <a:custGeom>
              <a:rect b="b" l="l" r="r" t="t"/>
              <a:pathLst>
                <a:path extrusionOk="0" h="5203" w="27752">
                  <a:moveTo>
                    <a:pt x="27595" y="0"/>
                  </a:moveTo>
                  <a:cubicBezTo>
                    <a:pt x="27438" y="0"/>
                    <a:pt x="27321" y="65"/>
                    <a:pt x="27204" y="112"/>
                  </a:cubicBezTo>
                  <a:cubicBezTo>
                    <a:pt x="24651" y="1054"/>
                    <a:pt x="22128" y="1966"/>
                    <a:pt x="19545" y="2756"/>
                  </a:cubicBezTo>
                  <a:cubicBezTo>
                    <a:pt x="15674" y="3945"/>
                    <a:pt x="11779" y="4756"/>
                    <a:pt x="7744" y="4756"/>
                  </a:cubicBezTo>
                  <a:cubicBezTo>
                    <a:pt x="7343" y="4756"/>
                    <a:pt x="6940" y="4748"/>
                    <a:pt x="6535" y="4732"/>
                  </a:cubicBezTo>
                  <a:cubicBezTo>
                    <a:pt x="4651" y="4641"/>
                    <a:pt x="2827" y="4367"/>
                    <a:pt x="1034" y="3789"/>
                  </a:cubicBezTo>
                  <a:cubicBezTo>
                    <a:pt x="699" y="3698"/>
                    <a:pt x="365" y="3516"/>
                    <a:pt x="0" y="3516"/>
                  </a:cubicBezTo>
                  <a:cubicBezTo>
                    <a:pt x="760" y="3881"/>
                    <a:pt x="1520" y="4215"/>
                    <a:pt x="2310" y="4428"/>
                  </a:cubicBezTo>
                  <a:cubicBezTo>
                    <a:pt x="4307" y="4972"/>
                    <a:pt x="6314" y="5203"/>
                    <a:pt x="8326" y="5203"/>
                  </a:cubicBezTo>
                  <a:cubicBezTo>
                    <a:pt x="9683" y="5203"/>
                    <a:pt x="11042" y="5098"/>
                    <a:pt x="12402" y="4914"/>
                  </a:cubicBezTo>
                  <a:cubicBezTo>
                    <a:pt x="16262" y="4428"/>
                    <a:pt x="19970" y="3334"/>
                    <a:pt x="23557" y="1905"/>
                  </a:cubicBezTo>
                  <a:cubicBezTo>
                    <a:pt x="24955" y="1327"/>
                    <a:pt x="26323" y="689"/>
                    <a:pt x="27751" y="20"/>
                  </a:cubicBezTo>
                  <a:cubicBezTo>
                    <a:pt x="27695" y="6"/>
                    <a:pt x="27643" y="0"/>
                    <a:pt x="275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8"/>
            <p:cNvSpPr/>
            <p:nvPr/>
          </p:nvSpPr>
          <p:spPr>
            <a:xfrm>
              <a:off x="3766300" y="2533750"/>
              <a:ext cx="199100" cy="46075"/>
            </a:xfrm>
            <a:custGeom>
              <a:rect b="b" l="l" r="r" t="t"/>
              <a:pathLst>
                <a:path extrusionOk="0" h="1843" w="7964">
                  <a:moveTo>
                    <a:pt x="0" y="1"/>
                  </a:moveTo>
                  <a:lnTo>
                    <a:pt x="0" y="1"/>
                  </a:lnTo>
                  <a:cubicBezTo>
                    <a:pt x="1334" y="1234"/>
                    <a:pt x="4023" y="1842"/>
                    <a:pt x="6479" y="1842"/>
                  </a:cubicBezTo>
                  <a:cubicBezTo>
                    <a:pt x="6989" y="1842"/>
                    <a:pt x="7488" y="1816"/>
                    <a:pt x="7964" y="1764"/>
                  </a:cubicBezTo>
                  <a:cubicBezTo>
                    <a:pt x="5411" y="1247"/>
                    <a:pt x="2614" y="1308"/>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8"/>
            <p:cNvSpPr/>
            <p:nvPr/>
          </p:nvSpPr>
          <p:spPr>
            <a:xfrm>
              <a:off x="4332425" y="2450925"/>
              <a:ext cx="195300" cy="79825"/>
            </a:xfrm>
            <a:custGeom>
              <a:rect b="b" l="l" r="r" t="t"/>
              <a:pathLst>
                <a:path extrusionOk="0" h="3193" w="7812">
                  <a:moveTo>
                    <a:pt x="7812" y="1"/>
                  </a:moveTo>
                  <a:lnTo>
                    <a:pt x="7812" y="1"/>
                  </a:lnTo>
                  <a:cubicBezTo>
                    <a:pt x="5198" y="1065"/>
                    <a:pt x="2614" y="2220"/>
                    <a:pt x="0" y="3192"/>
                  </a:cubicBezTo>
                  <a:cubicBezTo>
                    <a:pt x="2736" y="2493"/>
                    <a:pt x="5441" y="1673"/>
                    <a:pt x="7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8"/>
            <p:cNvSpPr/>
            <p:nvPr/>
          </p:nvSpPr>
          <p:spPr>
            <a:xfrm>
              <a:off x="3779200" y="2521600"/>
              <a:ext cx="142900" cy="27525"/>
            </a:xfrm>
            <a:custGeom>
              <a:rect b="b" l="l" r="r" t="t"/>
              <a:pathLst>
                <a:path extrusionOk="0" h="1101" w="5716">
                  <a:moveTo>
                    <a:pt x="1" y="1"/>
                  </a:moveTo>
                  <a:cubicBezTo>
                    <a:pt x="1219" y="841"/>
                    <a:pt x="2524" y="1100"/>
                    <a:pt x="3877" y="1100"/>
                  </a:cubicBezTo>
                  <a:cubicBezTo>
                    <a:pt x="4481" y="1100"/>
                    <a:pt x="5095" y="1048"/>
                    <a:pt x="5715" y="973"/>
                  </a:cubicBezTo>
                  <a:cubicBezTo>
                    <a:pt x="3800" y="761"/>
                    <a:pt x="1855" y="57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8"/>
            <p:cNvSpPr/>
            <p:nvPr/>
          </p:nvSpPr>
          <p:spPr>
            <a:xfrm>
              <a:off x="4428150" y="2421300"/>
              <a:ext cx="105650" cy="45625"/>
            </a:xfrm>
            <a:custGeom>
              <a:rect b="b" l="l" r="r" t="t"/>
              <a:pathLst>
                <a:path extrusionOk="0" h="1825" w="4226">
                  <a:moveTo>
                    <a:pt x="4226" y="0"/>
                  </a:moveTo>
                  <a:lnTo>
                    <a:pt x="4226" y="0"/>
                  </a:lnTo>
                  <a:cubicBezTo>
                    <a:pt x="2767" y="456"/>
                    <a:pt x="1430" y="1216"/>
                    <a:pt x="1" y="1824"/>
                  </a:cubicBezTo>
                  <a:cubicBezTo>
                    <a:pt x="1612" y="1672"/>
                    <a:pt x="3010" y="1064"/>
                    <a:pt x="4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8"/>
            <p:cNvSpPr/>
            <p:nvPr/>
          </p:nvSpPr>
          <p:spPr>
            <a:xfrm>
              <a:off x="3887875" y="2341325"/>
              <a:ext cx="25875" cy="26800"/>
            </a:xfrm>
            <a:custGeom>
              <a:rect b="b" l="l" r="r" t="t"/>
              <a:pathLst>
                <a:path extrusionOk="0" h="1072" w="1035">
                  <a:moveTo>
                    <a:pt x="314" y="1"/>
                  </a:moveTo>
                  <a:cubicBezTo>
                    <a:pt x="26" y="1"/>
                    <a:pt x="3" y="301"/>
                    <a:pt x="31" y="525"/>
                  </a:cubicBezTo>
                  <a:cubicBezTo>
                    <a:pt x="1" y="889"/>
                    <a:pt x="122" y="1072"/>
                    <a:pt x="365" y="1072"/>
                  </a:cubicBezTo>
                  <a:cubicBezTo>
                    <a:pt x="639" y="1072"/>
                    <a:pt x="1034" y="707"/>
                    <a:pt x="1034" y="464"/>
                  </a:cubicBezTo>
                  <a:cubicBezTo>
                    <a:pt x="1034" y="38"/>
                    <a:pt x="608" y="69"/>
                    <a:pt x="396" y="8"/>
                  </a:cubicBezTo>
                  <a:cubicBezTo>
                    <a:pt x="366" y="3"/>
                    <a:pt x="339" y="1"/>
                    <a:pt x="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8"/>
            <p:cNvSpPr/>
            <p:nvPr/>
          </p:nvSpPr>
          <p:spPr>
            <a:xfrm>
              <a:off x="3798975" y="2504125"/>
              <a:ext cx="68400" cy="12500"/>
            </a:xfrm>
            <a:custGeom>
              <a:rect b="b" l="l" r="r" t="t"/>
              <a:pathLst>
                <a:path extrusionOk="0" h="500" w="2736">
                  <a:moveTo>
                    <a:pt x="0" y="1"/>
                  </a:moveTo>
                  <a:lnTo>
                    <a:pt x="0" y="1"/>
                  </a:lnTo>
                  <a:cubicBezTo>
                    <a:pt x="543" y="330"/>
                    <a:pt x="1111" y="499"/>
                    <a:pt x="1704" y="499"/>
                  </a:cubicBezTo>
                  <a:cubicBezTo>
                    <a:pt x="2040" y="499"/>
                    <a:pt x="2384" y="445"/>
                    <a:pt x="2736" y="335"/>
                  </a:cubicBezTo>
                  <a:cubicBezTo>
                    <a:pt x="1824" y="213"/>
                    <a:pt x="912" y="9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8"/>
            <p:cNvSpPr/>
            <p:nvPr/>
          </p:nvSpPr>
          <p:spPr>
            <a:xfrm>
              <a:off x="3974500" y="2310350"/>
              <a:ext cx="20550" cy="19875"/>
            </a:xfrm>
            <a:custGeom>
              <a:rect b="b" l="l" r="r" t="t"/>
              <a:pathLst>
                <a:path extrusionOk="0" h="795" w="822">
                  <a:moveTo>
                    <a:pt x="396" y="1"/>
                  </a:moveTo>
                  <a:cubicBezTo>
                    <a:pt x="153" y="31"/>
                    <a:pt x="1" y="183"/>
                    <a:pt x="1" y="426"/>
                  </a:cubicBezTo>
                  <a:cubicBezTo>
                    <a:pt x="28" y="649"/>
                    <a:pt x="133" y="795"/>
                    <a:pt x="336" y="795"/>
                  </a:cubicBezTo>
                  <a:cubicBezTo>
                    <a:pt x="355" y="795"/>
                    <a:pt x="375" y="794"/>
                    <a:pt x="396" y="791"/>
                  </a:cubicBezTo>
                  <a:cubicBezTo>
                    <a:pt x="669" y="791"/>
                    <a:pt x="821" y="639"/>
                    <a:pt x="791" y="396"/>
                  </a:cubicBezTo>
                  <a:cubicBezTo>
                    <a:pt x="791" y="153"/>
                    <a:pt x="639" y="3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8"/>
            <p:cNvSpPr/>
            <p:nvPr/>
          </p:nvSpPr>
          <p:spPr>
            <a:xfrm>
              <a:off x="3828600" y="2396150"/>
              <a:ext cx="21300" cy="20700"/>
            </a:xfrm>
            <a:custGeom>
              <a:rect b="b" l="l" r="r" t="t"/>
              <a:pathLst>
                <a:path extrusionOk="0" h="828" w="852">
                  <a:moveTo>
                    <a:pt x="461" y="0"/>
                  </a:moveTo>
                  <a:cubicBezTo>
                    <a:pt x="198" y="0"/>
                    <a:pt x="90" y="203"/>
                    <a:pt x="61" y="459"/>
                  </a:cubicBezTo>
                  <a:cubicBezTo>
                    <a:pt x="1" y="672"/>
                    <a:pt x="153" y="824"/>
                    <a:pt x="365" y="824"/>
                  </a:cubicBezTo>
                  <a:cubicBezTo>
                    <a:pt x="388" y="826"/>
                    <a:pt x="409" y="827"/>
                    <a:pt x="429" y="827"/>
                  </a:cubicBezTo>
                  <a:cubicBezTo>
                    <a:pt x="683" y="827"/>
                    <a:pt x="765" y="656"/>
                    <a:pt x="821" y="459"/>
                  </a:cubicBezTo>
                  <a:cubicBezTo>
                    <a:pt x="852" y="186"/>
                    <a:pt x="761" y="34"/>
                    <a:pt x="517" y="3"/>
                  </a:cubicBezTo>
                  <a:cubicBezTo>
                    <a:pt x="498" y="1"/>
                    <a:pt x="479" y="0"/>
                    <a:pt x="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8"/>
            <p:cNvSpPr/>
            <p:nvPr/>
          </p:nvSpPr>
          <p:spPr>
            <a:xfrm>
              <a:off x="3865075" y="2421975"/>
              <a:ext cx="19025" cy="18350"/>
            </a:xfrm>
            <a:custGeom>
              <a:rect b="b" l="l" r="r" t="t"/>
              <a:pathLst>
                <a:path extrusionOk="0" h="734" w="761">
                  <a:moveTo>
                    <a:pt x="483" y="1"/>
                  </a:moveTo>
                  <a:cubicBezTo>
                    <a:pt x="465" y="1"/>
                    <a:pt x="446" y="2"/>
                    <a:pt x="426" y="4"/>
                  </a:cubicBezTo>
                  <a:cubicBezTo>
                    <a:pt x="183" y="4"/>
                    <a:pt x="1" y="125"/>
                    <a:pt x="1" y="399"/>
                  </a:cubicBezTo>
                  <a:cubicBezTo>
                    <a:pt x="1" y="612"/>
                    <a:pt x="183" y="733"/>
                    <a:pt x="396" y="733"/>
                  </a:cubicBezTo>
                  <a:cubicBezTo>
                    <a:pt x="609" y="733"/>
                    <a:pt x="761" y="612"/>
                    <a:pt x="761" y="369"/>
                  </a:cubicBezTo>
                  <a:cubicBezTo>
                    <a:pt x="761" y="172"/>
                    <a:pt x="708" y="1"/>
                    <a:pt x="4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8"/>
            <p:cNvSpPr/>
            <p:nvPr/>
          </p:nvSpPr>
          <p:spPr>
            <a:xfrm>
              <a:off x="4476025" y="2400775"/>
              <a:ext cx="53225" cy="22075"/>
            </a:xfrm>
            <a:custGeom>
              <a:rect b="b" l="l" r="r" t="t"/>
              <a:pathLst>
                <a:path extrusionOk="0" h="883" w="2129">
                  <a:moveTo>
                    <a:pt x="2129" y="1"/>
                  </a:moveTo>
                  <a:lnTo>
                    <a:pt x="2129" y="1"/>
                  </a:lnTo>
                  <a:cubicBezTo>
                    <a:pt x="1369" y="183"/>
                    <a:pt x="670" y="517"/>
                    <a:pt x="1" y="882"/>
                  </a:cubicBezTo>
                  <a:cubicBezTo>
                    <a:pt x="822" y="821"/>
                    <a:pt x="1490" y="457"/>
                    <a:pt x="21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8"/>
            <p:cNvSpPr/>
            <p:nvPr/>
          </p:nvSpPr>
          <p:spPr>
            <a:xfrm>
              <a:off x="4159150" y="2282250"/>
              <a:ext cx="21300" cy="19000"/>
            </a:xfrm>
            <a:custGeom>
              <a:rect b="b" l="l" r="r" t="t"/>
              <a:pathLst>
                <a:path extrusionOk="0" h="760" w="852">
                  <a:moveTo>
                    <a:pt x="426" y="0"/>
                  </a:moveTo>
                  <a:cubicBezTo>
                    <a:pt x="153" y="30"/>
                    <a:pt x="31" y="213"/>
                    <a:pt x="31" y="456"/>
                  </a:cubicBezTo>
                  <a:cubicBezTo>
                    <a:pt x="1" y="760"/>
                    <a:pt x="244" y="699"/>
                    <a:pt x="396" y="730"/>
                  </a:cubicBezTo>
                  <a:cubicBezTo>
                    <a:pt x="639" y="699"/>
                    <a:pt x="852" y="638"/>
                    <a:pt x="852" y="395"/>
                  </a:cubicBezTo>
                  <a:cubicBezTo>
                    <a:pt x="852" y="122"/>
                    <a:pt x="670"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8"/>
            <p:cNvSpPr/>
            <p:nvPr/>
          </p:nvSpPr>
          <p:spPr>
            <a:xfrm>
              <a:off x="4108250" y="2337700"/>
              <a:ext cx="19775" cy="19025"/>
            </a:xfrm>
            <a:custGeom>
              <a:rect b="b" l="l" r="r" t="t"/>
              <a:pathLst>
                <a:path extrusionOk="0" h="761" w="791">
                  <a:moveTo>
                    <a:pt x="365" y="1"/>
                  </a:moveTo>
                  <a:cubicBezTo>
                    <a:pt x="152" y="1"/>
                    <a:pt x="0" y="153"/>
                    <a:pt x="0" y="366"/>
                  </a:cubicBezTo>
                  <a:cubicBezTo>
                    <a:pt x="0" y="609"/>
                    <a:pt x="152" y="730"/>
                    <a:pt x="365" y="761"/>
                  </a:cubicBezTo>
                  <a:cubicBezTo>
                    <a:pt x="608" y="730"/>
                    <a:pt x="791" y="639"/>
                    <a:pt x="760" y="366"/>
                  </a:cubicBezTo>
                  <a:cubicBezTo>
                    <a:pt x="760" y="123"/>
                    <a:pt x="60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8"/>
            <p:cNvSpPr/>
            <p:nvPr/>
          </p:nvSpPr>
          <p:spPr>
            <a:xfrm>
              <a:off x="3887125" y="2384600"/>
              <a:ext cx="25100" cy="16075"/>
            </a:xfrm>
            <a:custGeom>
              <a:rect b="b" l="l" r="r" t="t"/>
              <a:pathLst>
                <a:path extrusionOk="0" h="643" w="1004">
                  <a:moveTo>
                    <a:pt x="424" y="0"/>
                  </a:moveTo>
                  <a:cubicBezTo>
                    <a:pt x="337" y="0"/>
                    <a:pt x="248" y="36"/>
                    <a:pt x="152" y="131"/>
                  </a:cubicBezTo>
                  <a:cubicBezTo>
                    <a:pt x="0" y="283"/>
                    <a:pt x="31" y="435"/>
                    <a:pt x="183" y="557"/>
                  </a:cubicBezTo>
                  <a:cubicBezTo>
                    <a:pt x="277" y="616"/>
                    <a:pt x="363" y="643"/>
                    <a:pt x="445" y="643"/>
                  </a:cubicBezTo>
                  <a:cubicBezTo>
                    <a:pt x="654" y="643"/>
                    <a:pt x="828" y="471"/>
                    <a:pt x="1003" y="253"/>
                  </a:cubicBezTo>
                  <a:cubicBezTo>
                    <a:pt x="795" y="169"/>
                    <a:pt x="615" y="0"/>
                    <a:pt x="4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8"/>
            <p:cNvSpPr/>
            <p:nvPr/>
          </p:nvSpPr>
          <p:spPr>
            <a:xfrm>
              <a:off x="3807325" y="2489700"/>
              <a:ext cx="46375" cy="8800"/>
            </a:xfrm>
            <a:custGeom>
              <a:rect b="b" l="l" r="r" t="t"/>
              <a:pathLst>
                <a:path extrusionOk="0" h="352" w="1855">
                  <a:moveTo>
                    <a:pt x="1" y="0"/>
                  </a:moveTo>
                  <a:lnTo>
                    <a:pt x="1" y="0"/>
                  </a:lnTo>
                  <a:cubicBezTo>
                    <a:pt x="314" y="247"/>
                    <a:pt x="645" y="352"/>
                    <a:pt x="984" y="352"/>
                  </a:cubicBezTo>
                  <a:cubicBezTo>
                    <a:pt x="1270" y="352"/>
                    <a:pt x="1563" y="277"/>
                    <a:pt x="1855" y="152"/>
                  </a:cubicBezTo>
                  <a:cubicBezTo>
                    <a:pt x="1216" y="91"/>
                    <a:pt x="609" y="6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8"/>
            <p:cNvSpPr/>
            <p:nvPr/>
          </p:nvSpPr>
          <p:spPr>
            <a:xfrm>
              <a:off x="4245025" y="2368000"/>
              <a:ext cx="18275" cy="16850"/>
            </a:xfrm>
            <a:custGeom>
              <a:rect b="b" l="l" r="r" t="t"/>
              <a:pathLst>
                <a:path extrusionOk="0" h="674" w="731">
                  <a:moveTo>
                    <a:pt x="333" y="0"/>
                  </a:moveTo>
                  <a:cubicBezTo>
                    <a:pt x="154" y="0"/>
                    <a:pt x="31" y="121"/>
                    <a:pt x="31" y="339"/>
                  </a:cubicBezTo>
                  <a:cubicBezTo>
                    <a:pt x="1" y="552"/>
                    <a:pt x="153" y="673"/>
                    <a:pt x="396" y="673"/>
                  </a:cubicBezTo>
                  <a:cubicBezTo>
                    <a:pt x="578" y="643"/>
                    <a:pt x="730" y="552"/>
                    <a:pt x="730" y="339"/>
                  </a:cubicBezTo>
                  <a:cubicBezTo>
                    <a:pt x="730" y="126"/>
                    <a:pt x="578" y="5"/>
                    <a:pt x="396" y="5"/>
                  </a:cubicBezTo>
                  <a:cubicBezTo>
                    <a:pt x="374" y="2"/>
                    <a:pt x="353"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8"/>
            <p:cNvSpPr/>
            <p:nvPr/>
          </p:nvSpPr>
          <p:spPr>
            <a:xfrm>
              <a:off x="4014775" y="2400775"/>
              <a:ext cx="19025" cy="17500"/>
            </a:xfrm>
            <a:custGeom>
              <a:rect b="b" l="l" r="r" t="t"/>
              <a:pathLst>
                <a:path extrusionOk="0" h="700" w="761">
                  <a:moveTo>
                    <a:pt x="396" y="1"/>
                  </a:moveTo>
                  <a:cubicBezTo>
                    <a:pt x="122" y="1"/>
                    <a:pt x="31" y="214"/>
                    <a:pt x="31" y="426"/>
                  </a:cubicBezTo>
                  <a:cubicBezTo>
                    <a:pt x="1" y="639"/>
                    <a:pt x="213" y="700"/>
                    <a:pt x="365" y="700"/>
                  </a:cubicBezTo>
                  <a:cubicBezTo>
                    <a:pt x="578" y="700"/>
                    <a:pt x="730" y="609"/>
                    <a:pt x="761" y="366"/>
                  </a:cubicBezTo>
                  <a:cubicBezTo>
                    <a:pt x="730" y="153"/>
                    <a:pt x="609"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8"/>
            <p:cNvSpPr/>
            <p:nvPr/>
          </p:nvSpPr>
          <p:spPr>
            <a:xfrm>
              <a:off x="4307325" y="2349100"/>
              <a:ext cx="18275" cy="16850"/>
            </a:xfrm>
            <a:custGeom>
              <a:rect b="b" l="l" r="r" t="t"/>
              <a:pathLst>
                <a:path extrusionOk="0" h="674" w="731">
                  <a:moveTo>
                    <a:pt x="366" y="1"/>
                  </a:moveTo>
                  <a:cubicBezTo>
                    <a:pt x="153" y="1"/>
                    <a:pt x="1" y="92"/>
                    <a:pt x="1" y="305"/>
                  </a:cubicBezTo>
                  <a:cubicBezTo>
                    <a:pt x="31" y="487"/>
                    <a:pt x="123" y="670"/>
                    <a:pt x="366" y="670"/>
                  </a:cubicBezTo>
                  <a:cubicBezTo>
                    <a:pt x="384" y="672"/>
                    <a:pt x="402" y="673"/>
                    <a:pt x="419" y="673"/>
                  </a:cubicBezTo>
                  <a:cubicBezTo>
                    <a:pt x="603" y="673"/>
                    <a:pt x="730" y="530"/>
                    <a:pt x="730" y="335"/>
                  </a:cubicBezTo>
                  <a:cubicBezTo>
                    <a:pt x="730" y="122"/>
                    <a:pt x="548" y="31"/>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8"/>
            <p:cNvSpPr/>
            <p:nvPr/>
          </p:nvSpPr>
          <p:spPr>
            <a:xfrm>
              <a:off x="3799875" y="2429550"/>
              <a:ext cx="20400" cy="18025"/>
            </a:xfrm>
            <a:custGeom>
              <a:rect b="b" l="l" r="r" t="t"/>
              <a:pathLst>
                <a:path extrusionOk="0" h="721" w="816">
                  <a:moveTo>
                    <a:pt x="557" y="0"/>
                  </a:moveTo>
                  <a:cubicBezTo>
                    <a:pt x="542" y="0"/>
                    <a:pt x="527" y="2"/>
                    <a:pt x="511" y="5"/>
                  </a:cubicBezTo>
                  <a:cubicBezTo>
                    <a:pt x="268" y="96"/>
                    <a:pt x="116" y="278"/>
                    <a:pt x="25" y="522"/>
                  </a:cubicBezTo>
                  <a:cubicBezTo>
                    <a:pt x="0" y="621"/>
                    <a:pt x="77" y="720"/>
                    <a:pt x="172" y="720"/>
                  </a:cubicBezTo>
                  <a:cubicBezTo>
                    <a:pt x="193" y="720"/>
                    <a:pt x="216" y="715"/>
                    <a:pt x="238" y="704"/>
                  </a:cubicBezTo>
                  <a:cubicBezTo>
                    <a:pt x="481" y="643"/>
                    <a:pt x="724" y="552"/>
                    <a:pt x="815" y="278"/>
                  </a:cubicBezTo>
                  <a:cubicBezTo>
                    <a:pt x="788" y="115"/>
                    <a:pt x="687" y="0"/>
                    <a:pt x="5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8"/>
            <p:cNvSpPr/>
            <p:nvPr/>
          </p:nvSpPr>
          <p:spPr>
            <a:xfrm>
              <a:off x="4376500" y="2338475"/>
              <a:ext cx="16725" cy="15225"/>
            </a:xfrm>
            <a:custGeom>
              <a:rect b="b" l="l" r="r" t="t"/>
              <a:pathLst>
                <a:path extrusionOk="0" h="609" w="669">
                  <a:moveTo>
                    <a:pt x="274" y="0"/>
                  </a:moveTo>
                  <a:cubicBezTo>
                    <a:pt x="152" y="0"/>
                    <a:pt x="0" y="92"/>
                    <a:pt x="0" y="274"/>
                  </a:cubicBezTo>
                  <a:cubicBezTo>
                    <a:pt x="0" y="487"/>
                    <a:pt x="122" y="608"/>
                    <a:pt x="334" y="608"/>
                  </a:cubicBezTo>
                  <a:cubicBezTo>
                    <a:pt x="517" y="608"/>
                    <a:pt x="638" y="517"/>
                    <a:pt x="638" y="304"/>
                  </a:cubicBezTo>
                  <a:cubicBezTo>
                    <a:pt x="669" y="92"/>
                    <a:pt x="517"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8"/>
            <p:cNvSpPr/>
            <p:nvPr/>
          </p:nvSpPr>
          <p:spPr>
            <a:xfrm>
              <a:off x="4046700" y="2305700"/>
              <a:ext cx="15975" cy="15325"/>
            </a:xfrm>
            <a:custGeom>
              <a:rect b="b" l="l" r="r" t="t"/>
              <a:pathLst>
                <a:path extrusionOk="0" h="613" w="639">
                  <a:moveTo>
                    <a:pt x="380" y="0"/>
                  </a:moveTo>
                  <a:cubicBezTo>
                    <a:pt x="366" y="0"/>
                    <a:pt x="351" y="2"/>
                    <a:pt x="335" y="4"/>
                  </a:cubicBezTo>
                  <a:cubicBezTo>
                    <a:pt x="122" y="4"/>
                    <a:pt x="0" y="126"/>
                    <a:pt x="0" y="339"/>
                  </a:cubicBezTo>
                  <a:cubicBezTo>
                    <a:pt x="0" y="521"/>
                    <a:pt x="122" y="612"/>
                    <a:pt x="304" y="612"/>
                  </a:cubicBezTo>
                  <a:cubicBezTo>
                    <a:pt x="517" y="612"/>
                    <a:pt x="608" y="491"/>
                    <a:pt x="639" y="278"/>
                  </a:cubicBezTo>
                  <a:cubicBezTo>
                    <a:pt x="611" y="139"/>
                    <a:pt x="532"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8"/>
            <p:cNvSpPr/>
            <p:nvPr/>
          </p:nvSpPr>
          <p:spPr>
            <a:xfrm>
              <a:off x="3958550" y="2359000"/>
              <a:ext cx="15225" cy="15975"/>
            </a:xfrm>
            <a:custGeom>
              <a:rect b="b" l="l" r="r" t="t"/>
              <a:pathLst>
                <a:path extrusionOk="0" h="639" w="609">
                  <a:moveTo>
                    <a:pt x="274" y="0"/>
                  </a:moveTo>
                  <a:cubicBezTo>
                    <a:pt x="122" y="0"/>
                    <a:pt x="0" y="122"/>
                    <a:pt x="0" y="304"/>
                  </a:cubicBezTo>
                  <a:cubicBezTo>
                    <a:pt x="0" y="486"/>
                    <a:pt x="92" y="608"/>
                    <a:pt x="274" y="638"/>
                  </a:cubicBezTo>
                  <a:cubicBezTo>
                    <a:pt x="487" y="638"/>
                    <a:pt x="608" y="517"/>
                    <a:pt x="578" y="304"/>
                  </a:cubicBezTo>
                  <a:cubicBezTo>
                    <a:pt x="578" y="122"/>
                    <a:pt x="487" y="3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8"/>
            <p:cNvSpPr/>
            <p:nvPr/>
          </p:nvSpPr>
          <p:spPr>
            <a:xfrm>
              <a:off x="4296700" y="2307325"/>
              <a:ext cx="14450" cy="14575"/>
            </a:xfrm>
            <a:custGeom>
              <a:rect b="b" l="l" r="r" t="t"/>
              <a:pathLst>
                <a:path extrusionOk="0" h="583" w="578">
                  <a:moveTo>
                    <a:pt x="335" y="0"/>
                  </a:moveTo>
                  <a:cubicBezTo>
                    <a:pt x="152" y="31"/>
                    <a:pt x="0" y="122"/>
                    <a:pt x="0" y="304"/>
                  </a:cubicBezTo>
                  <a:cubicBezTo>
                    <a:pt x="0" y="456"/>
                    <a:pt x="92" y="578"/>
                    <a:pt x="244" y="578"/>
                  </a:cubicBezTo>
                  <a:cubicBezTo>
                    <a:pt x="265" y="581"/>
                    <a:pt x="286" y="582"/>
                    <a:pt x="305" y="582"/>
                  </a:cubicBezTo>
                  <a:cubicBezTo>
                    <a:pt x="474" y="582"/>
                    <a:pt x="551" y="465"/>
                    <a:pt x="578" y="274"/>
                  </a:cubicBezTo>
                  <a:cubicBezTo>
                    <a:pt x="517" y="152"/>
                    <a:pt x="548"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8"/>
            <p:cNvSpPr/>
            <p:nvPr/>
          </p:nvSpPr>
          <p:spPr>
            <a:xfrm>
              <a:off x="4432725" y="2305650"/>
              <a:ext cx="15225" cy="14600"/>
            </a:xfrm>
            <a:custGeom>
              <a:rect b="b" l="l" r="r" t="t"/>
              <a:pathLst>
                <a:path extrusionOk="0" h="584" w="609">
                  <a:moveTo>
                    <a:pt x="277" y="1"/>
                  </a:moveTo>
                  <a:cubicBezTo>
                    <a:pt x="147" y="1"/>
                    <a:pt x="31" y="90"/>
                    <a:pt x="31" y="249"/>
                  </a:cubicBezTo>
                  <a:cubicBezTo>
                    <a:pt x="0" y="432"/>
                    <a:pt x="122" y="553"/>
                    <a:pt x="304" y="584"/>
                  </a:cubicBezTo>
                  <a:cubicBezTo>
                    <a:pt x="456" y="584"/>
                    <a:pt x="578" y="493"/>
                    <a:pt x="608" y="341"/>
                  </a:cubicBezTo>
                  <a:cubicBezTo>
                    <a:pt x="608" y="128"/>
                    <a:pt x="517" y="37"/>
                    <a:pt x="335" y="6"/>
                  </a:cubicBezTo>
                  <a:cubicBezTo>
                    <a:pt x="315" y="2"/>
                    <a:pt x="296" y="1"/>
                    <a:pt x="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8"/>
            <p:cNvSpPr/>
            <p:nvPr/>
          </p:nvSpPr>
          <p:spPr>
            <a:xfrm>
              <a:off x="4490475" y="2384075"/>
              <a:ext cx="32700" cy="10925"/>
            </a:xfrm>
            <a:custGeom>
              <a:rect b="b" l="l" r="r" t="t"/>
              <a:pathLst>
                <a:path extrusionOk="0" h="437" w="1308">
                  <a:moveTo>
                    <a:pt x="1307" y="0"/>
                  </a:moveTo>
                  <a:cubicBezTo>
                    <a:pt x="760" y="0"/>
                    <a:pt x="365" y="182"/>
                    <a:pt x="0" y="395"/>
                  </a:cubicBezTo>
                  <a:cubicBezTo>
                    <a:pt x="111" y="423"/>
                    <a:pt x="217" y="436"/>
                    <a:pt x="320" y="436"/>
                  </a:cubicBezTo>
                  <a:cubicBezTo>
                    <a:pt x="668" y="436"/>
                    <a:pt x="979" y="282"/>
                    <a:pt x="13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8"/>
            <p:cNvSpPr/>
            <p:nvPr/>
          </p:nvSpPr>
          <p:spPr>
            <a:xfrm>
              <a:off x="4144725" y="2376475"/>
              <a:ext cx="13700" cy="13700"/>
            </a:xfrm>
            <a:custGeom>
              <a:rect b="b" l="l" r="r" t="t"/>
              <a:pathLst>
                <a:path extrusionOk="0" h="548" w="548">
                  <a:moveTo>
                    <a:pt x="274" y="0"/>
                  </a:moveTo>
                  <a:cubicBezTo>
                    <a:pt x="92" y="0"/>
                    <a:pt x="0" y="122"/>
                    <a:pt x="0" y="274"/>
                  </a:cubicBezTo>
                  <a:cubicBezTo>
                    <a:pt x="0" y="456"/>
                    <a:pt x="122" y="547"/>
                    <a:pt x="304" y="547"/>
                  </a:cubicBezTo>
                  <a:cubicBezTo>
                    <a:pt x="456" y="547"/>
                    <a:pt x="547" y="426"/>
                    <a:pt x="547" y="274"/>
                  </a:cubicBezTo>
                  <a:cubicBezTo>
                    <a:pt x="547" y="91"/>
                    <a:pt x="426"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8"/>
            <p:cNvSpPr/>
            <p:nvPr/>
          </p:nvSpPr>
          <p:spPr>
            <a:xfrm>
              <a:off x="3985150" y="2453850"/>
              <a:ext cx="17500" cy="13075"/>
            </a:xfrm>
            <a:custGeom>
              <a:rect b="b" l="l" r="r" t="t"/>
              <a:pathLst>
                <a:path extrusionOk="0" h="523" w="700">
                  <a:moveTo>
                    <a:pt x="502" y="1"/>
                  </a:moveTo>
                  <a:cubicBezTo>
                    <a:pt x="488" y="1"/>
                    <a:pt x="472" y="2"/>
                    <a:pt x="456" y="5"/>
                  </a:cubicBezTo>
                  <a:cubicBezTo>
                    <a:pt x="243" y="5"/>
                    <a:pt x="91" y="188"/>
                    <a:pt x="61" y="340"/>
                  </a:cubicBezTo>
                  <a:cubicBezTo>
                    <a:pt x="0" y="461"/>
                    <a:pt x="213" y="522"/>
                    <a:pt x="335" y="522"/>
                  </a:cubicBezTo>
                  <a:cubicBezTo>
                    <a:pt x="547" y="522"/>
                    <a:pt x="669" y="431"/>
                    <a:pt x="699" y="188"/>
                  </a:cubicBezTo>
                  <a:cubicBezTo>
                    <a:pt x="672" y="106"/>
                    <a:pt x="621" y="1"/>
                    <a:pt x="5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8"/>
            <p:cNvSpPr/>
            <p:nvPr/>
          </p:nvSpPr>
          <p:spPr>
            <a:xfrm>
              <a:off x="3950200" y="2412950"/>
              <a:ext cx="14450" cy="13700"/>
            </a:xfrm>
            <a:custGeom>
              <a:rect b="b" l="l" r="r" t="t"/>
              <a:pathLst>
                <a:path extrusionOk="0" h="548" w="578">
                  <a:moveTo>
                    <a:pt x="304" y="0"/>
                  </a:moveTo>
                  <a:cubicBezTo>
                    <a:pt x="122" y="0"/>
                    <a:pt x="0" y="91"/>
                    <a:pt x="30" y="304"/>
                  </a:cubicBezTo>
                  <a:cubicBezTo>
                    <a:pt x="30" y="456"/>
                    <a:pt x="152" y="547"/>
                    <a:pt x="304" y="547"/>
                  </a:cubicBezTo>
                  <a:cubicBezTo>
                    <a:pt x="517" y="517"/>
                    <a:pt x="547" y="365"/>
                    <a:pt x="578" y="152"/>
                  </a:cubicBezTo>
                  <a:cubicBezTo>
                    <a:pt x="578" y="30"/>
                    <a:pt x="426"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8"/>
            <p:cNvSpPr/>
            <p:nvPr/>
          </p:nvSpPr>
          <p:spPr>
            <a:xfrm>
              <a:off x="4369650" y="2277675"/>
              <a:ext cx="15225" cy="15350"/>
            </a:xfrm>
            <a:custGeom>
              <a:rect b="b" l="l" r="r" t="t"/>
              <a:pathLst>
                <a:path extrusionOk="0" h="614" w="609">
                  <a:moveTo>
                    <a:pt x="304" y="1"/>
                  </a:moveTo>
                  <a:cubicBezTo>
                    <a:pt x="122" y="31"/>
                    <a:pt x="0" y="153"/>
                    <a:pt x="31" y="335"/>
                  </a:cubicBezTo>
                  <a:cubicBezTo>
                    <a:pt x="31" y="499"/>
                    <a:pt x="129" y="613"/>
                    <a:pt x="280" y="613"/>
                  </a:cubicBezTo>
                  <a:cubicBezTo>
                    <a:pt x="298" y="613"/>
                    <a:pt x="316" y="612"/>
                    <a:pt x="335" y="609"/>
                  </a:cubicBezTo>
                  <a:cubicBezTo>
                    <a:pt x="487" y="578"/>
                    <a:pt x="608" y="457"/>
                    <a:pt x="578" y="305"/>
                  </a:cubicBezTo>
                  <a:cubicBezTo>
                    <a:pt x="548" y="122"/>
                    <a:pt x="487" y="1"/>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8"/>
            <p:cNvSpPr/>
            <p:nvPr/>
          </p:nvSpPr>
          <p:spPr>
            <a:xfrm>
              <a:off x="4108250" y="2296675"/>
              <a:ext cx="13700" cy="13050"/>
            </a:xfrm>
            <a:custGeom>
              <a:rect b="b" l="l" r="r" t="t"/>
              <a:pathLst>
                <a:path extrusionOk="0" h="522" w="548">
                  <a:moveTo>
                    <a:pt x="243" y="1"/>
                  </a:moveTo>
                  <a:cubicBezTo>
                    <a:pt x="122" y="1"/>
                    <a:pt x="0" y="61"/>
                    <a:pt x="0" y="213"/>
                  </a:cubicBezTo>
                  <a:cubicBezTo>
                    <a:pt x="0" y="426"/>
                    <a:pt x="152" y="487"/>
                    <a:pt x="335" y="517"/>
                  </a:cubicBezTo>
                  <a:cubicBezTo>
                    <a:pt x="351" y="520"/>
                    <a:pt x="365" y="521"/>
                    <a:pt x="378" y="521"/>
                  </a:cubicBezTo>
                  <a:cubicBezTo>
                    <a:pt x="517" y="521"/>
                    <a:pt x="520" y="382"/>
                    <a:pt x="547" y="244"/>
                  </a:cubicBezTo>
                  <a:cubicBezTo>
                    <a:pt x="517" y="92"/>
                    <a:pt x="426" y="1"/>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8"/>
            <p:cNvSpPr/>
            <p:nvPr/>
          </p:nvSpPr>
          <p:spPr>
            <a:xfrm>
              <a:off x="4240475" y="2274650"/>
              <a:ext cx="12175" cy="13700"/>
            </a:xfrm>
            <a:custGeom>
              <a:rect b="b" l="l" r="r" t="t"/>
              <a:pathLst>
                <a:path extrusionOk="0" h="548" w="487">
                  <a:moveTo>
                    <a:pt x="243" y="0"/>
                  </a:moveTo>
                  <a:cubicBezTo>
                    <a:pt x="122" y="0"/>
                    <a:pt x="0" y="30"/>
                    <a:pt x="0" y="213"/>
                  </a:cubicBezTo>
                  <a:cubicBezTo>
                    <a:pt x="0" y="365"/>
                    <a:pt x="91" y="547"/>
                    <a:pt x="183" y="547"/>
                  </a:cubicBezTo>
                  <a:cubicBezTo>
                    <a:pt x="304" y="517"/>
                    <a:pt x="426" y="365"/>
                    <a:pt x="456" y="213"/>
                  </a:cubicBezTo>
                  <a:cubicBezTo>
                    <a:pt x="487" y="30"/>
                    <a:pt x="365" y="3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8"/>
            <p:cNvSpPr/>
            <p:nvPr/>
          </p:nvSpPr>
          <p:spPr>
            <a:xfrm>
              <a:off x="4400050" y="2254125"/>
              <a:ext cx="13700" cy="11425"/>
            </a:xfrm>
            <a:custGeom>
              <a:rect b="b" l="l" r="r" t="t"/>
              <a:pathLst>
                <a:path extrusionOk="0" h="457" w="548">
                  <a:moveTo>
                    <a:pt x="213" y="0"/>
                  </a:moveTo>
                  <a:cubicBezTo>
                    <a:pt x="91" y="0"/>
                    <a:pt x="0" y="92"/>
                    <a:pt x="0" y="213"/>
                  </a:cubicBezTo>
                  <a:cubicBezTo>
                    <a:pt x="0" y="365"/>
                    <a:pt x="122" y="456"/>
                    <a:pt x="274" y="456"/>
                  </a:cubicBezTo>
                  <a:cubicBezTo>
                    <a:pt x="365" y="426"/>
                    <a:pt x="547" y="426"/>
                    <a:pt x="547" y="304"/>
                  </a:cubicBezTo>
                  <a:cubicBezTo>
                    <a:pt x="547" y="152"/>
                    <a:pt x="426"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8"/>
            <p:cNvSpPr/>
            <p:nvPr/>
          </p:nvSpPr>
          <p:spPr>
            <a:xfrm>
              <a:off x="4295950" y="2260050"/>
              <a:ext cx="12925" cy="11775"/>
            </a:xfrm>
            <a:custGeom>
              <a:rect b="b" l="l" r="r" t="t"/>
              <a:pathLst>
                <a:path extrusionOk="0" h="471" w="517">
                  <a:moveTo>
                    <a:pt x="299" y="1"/>
                  </a:moveTo>
                  <a:cubicBezTo>
                    <a:pt x="281" y="1"/>
                    <a:pt x="263" y="3"/>
                    <a:pt x="243" y="7"/>
                  </a:cubicBezTo>
                  <a:cubicBezTo>
                    <a:pt x="91" y="7"/>
                    <a:pt x="0" y="128"/>
                    <a:pt x="30" y="280"/>
                  </a:cubicBezTo>
                  <a:cubicBezTo>
                    <a:pt x="30" y="407"/>
                    <a:pt x="94" y="470"/>
                    <a:pt x="203" y="470"/>
                  </a:cubicBezTo>
                  <a:cubicBezTo>
                    <a:pt x="225" y="470"/>
                    <a:pt x="248" y="468"/>
                    <a:pt x="274" y="463"/>
                  </a:cubicBezTo>
                  <a:cubicBezTo>
                    <a:pt x="426" y="463"/>
                    <a:pt x="486" y="371"/>
                    <a:pt x="517" y="219"/>
                  </a:cubicBezTo>
                  <a:cubicBezTo>
                    <a:pt x="490" y="87"/>
                    <a:pt x="418"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8"/>
            <p:cNvSpPr/>
            <p:nvPr/>
          </p:nvSpPr>
          <p:spPr>
            <a:xfrm>
              <a:off x="4205500" y="2330875"/>
              <a:ext cx="13725" cy="11425"/>
            </a:xfrm>
            <a:custGeom>
              <a:rect b="b" l="l" r="r" t="t"/>
              <a:pathLst>
                <a:path extrusionOk="0" h="457" w="549">
                  <a:moveTo>
                    <a:pt x="335" y="0"/>
                  </a:moveTo>
                  <a:cubicBezTo>
                    <a:pt x="123" y="0"/>
                    <a:pt x="62" y="122"/>
                    <a:pt x="31" y="304"/>
                  </a:cubicBezTo>
                  <a:cubicBezTo>
                    <a:pt x="1" y="456"/>
                    <a:pt x="92" y="456"/>
                    <a:pt x="244" y="456"/>
                  </a:cubicBezTo>
                  <a:cubicBezTo>
                    <a:pt x="366" y="456"/>
                    <a:pt x="487" y="426"/>
                    <a:pt x="518" y="244"/>
                  </a:cubicBezTo>
                  <a:cubicBezTo>
                    <a:pt x="548" y="122"/>
                    <a:pt x="457"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8"/>
            <p:cNvSpPr/>
            <p:nvPr/>
          </p:nvSpPr>
          <p:spPr>
            <a:xfrm>
              <a:off x="4080125" y="2412175"/>
              <a:ext cx="12175" cy="11425"/>
            </a:xfrm>
            <a:custGeom>
              <a:rect b="b" l="l" r="r" t="t"/>
              <a:pathLst>
                <a:path extrusionOk="0" h="457" w="487">
                  <a:moveTo>
                    <a:pt x="213" y="1"/>
                  </a:moveTo>
                  <a:cubicBezTo>
                    <a:pt x="92" y="31"/>
                    <a:pt x="1" y="92"/>
                    <a:pt x="1" y="244"/>
                  </a:cubicBezTo>
                  <a:cubicBezTo>
                    <a:pt x="31" y="365"/>
                    <a:pt x="122" y="457"/>
                    <a:pt x="244" y="457"/>
                  </a:cubicBezTo>
                  <a:cubicBezTo>
                    <a:pt x="365" y="426"/>
                    <a:pt x="487" y="365"/>
                    <a:pt x="457" y="244"/>
                  </a:cubicBezTo>
                  <a:cubicBezTo>
                    <a:pt x="457" y="92"/>
                    <a:pt x="365"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8"/>
            <p:cNvSpPr/>
            <p:nvPr/>
          </p:nvSpPr>
          <p:spPr>
            <a:xfrm>
              <a:off x="4036050" y="2349100"/>
              <a:ext cx="12950" cy="11625"/>
            </a:xfrm>
            <a:custGeom>
              <a:rect b="b" l="l" r="r" t="t"/>
              <a:pathLst>
                <a:path extrusionOk="0" h="465" w="518">
                  <a:moveTo>
                    <a:pt x="305" y="1"/>
                  </a:moveTo>
                  <a:cubicBezTo>
                    <a:pt x="122" y="1"/>
                    <a:pt x="31" y="62"/>
                    <a:pt x="1" y="214"/>
                  </a:cubicBezTo>
                  <a:cubicBezTo>
                    <a:pt x="1" y="366"/>
                    <a:pt x="92" y="457"/>
                    <a:pt x="213" y="457"/>
                  </a:cubicBezTo>
                  <a:cubicBezTo>
                    <a:pt x="238" y="462"/>
                    <a:pt x="261" y="464"/>
                    <a:pt x="283" y="464"/>
                  </a:cubicBezTo>
                  <a:cubicBezTo>
                    <a:pt x="394" y="464"/>
                    <a:pt x="467" y="397"/>
                    <a:pt x="517" y="244"/>
                  </a:cubicBezTo>
                  <a:cubicBezTo>
                    <a:pt x="517" y="122"/>
                    <a:pt x="426" y="3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8"/>
            <p:cNvSpPr/>
            <p:nvPr/>
          </p:nvSpPr>
          <p:spPr>
            <a:xfrm>
              <a:off x="4096075" y="2276925"/>
              <a:ext cx="10675" cy="10650"/>
            </a:xfrm>
            <a:custGeom>
              <a:rect b="b" l="l" r="r" t="t"/>
              <a:pathLst>
                <a:path extrusionOk="0" h="426" w="427">
                  <a:moveTo>
                    <a:pt x="214" y="0"/>
                  </a:moveTo>
                  <a:cubicBezTo>
                    <a:pt x="62" y="0"/>
                    <a:pt x="1" y="61"/>
                    <a:pt x="1" y="213"/>
                  </a:cubicBezTo>
                  <a:cubicBezTo>
                    <a:pt x="1" y="335"/>
                    <a:pt x="92" y="426"/>
                    <a:pt x="214" y="426"/>
                  </a:cubicBezTo>
                  <a:cubicBezTo>
                    <a:pt x="335" y="426"/>
                    <a:pt x="427" y="335"/>
                    <a:pt x="427" y="213"/>
                  </a:cubicBezTo>
                  <a:cubicBezTo>
                    <a:pt x="427" y="61"/>
                    <a:pt x="335" y="0"/>
                    <a:pt x="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8"/>
            <p:cNvSpPr/>
            <p:nvPr/>
          </p:nvSpPr>
          <p:spPr>
            <a:xfrm>
              <a:off x="4159925" y="2331625"/>
              <a:ext cx="9900" cy="10025"/>
            </a:xfrm>
            <a:custGeom>
              <a:rect b="b" l="l" r="r" t="t"/>
              <a:pathLst>
                <a:path extrusionOk="0" h="401" w="396">
                  <a:moveTo>
                    <a:pt x="243" y="1"/>
                  </a:moveTo>
                  <a:cubicBezTo>
                    <a:pt x="91" y="1"/>
                    <a:pt x="31" y="92"/>
                    <a:pt x="0" y="214"/>
                  </a:cubicBezTo>
                  <a:cubicBezTo>
                    <a:pt x="0" y="295"/>
                    <a:pt x="24" y="401"/>
                    <a:pt x="138" y="401"/>
                  </a:cubicBezTo>
                  <a:cubicBezTo>
                    <a:pt x="152" y="401"/>
                    <a:pt x="166" y="399"/>
                    <a:pt x="183" y="396"/>
                  </a:cubicBezTo>
                  <a:cubicBezTo>
                    <a:pt x="304" y="396"/>
                    <a:pt x="365" y="305"/>
                    <a:pt x="395" y="183"/>
                  </a:cubicBezTo>
                  <a:cubicBezTo>
                    <a:pt x="365" y="62"/>
                    <a:pt x="335" y="1"/>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8"/>
            <p:cNvSpPr/>
            <p:nvPr/>
          </p:nvSpPr>
          <p:spPr>
            <a:xfrm>
              <a:off x="4464625" y="2301850"/>
              <a:ext cx="10675" cy="8725"/>
            </a:xfrm>
            <a:custGeom>
              <a:rect b="b" l="l" r="r" t="t"/>
              <a:pathLst>
                <a:path extrusionOk="0" h="349" w="427">
                  <a:moveTo>
                    <a:pt x="228" y="0"/>
                  </a:moveTo>
                  <a:cubicBezTo>
                    <a:pt x="130" y="0"/>
                    <a:pt x="58" y="83"/>
                    <a:pt x="31" y="189"/>
                  </a:cubicBezTo>
                  <a:cubicBezTo>
                    <a:pt x="1" y="310"/>
                    <a:pt x="122" y="341"/>
                    <a:pt x="183" y="341"/>
                  </a:cubicBezTo>
                  <a:cubicBezTo>
                    <a:pt x="209" y="346"/>
                    <a:pt x="233" y="348"/>
                    <a:pt x="254" y="348"/>
                  </a:cubicBezTo>
                  <a:cubicBezTo>
                    <a:pt x="355" y="348"/>
                    <a:pt x="401" y="289"/>
                    <a:pt x="426" y="189"/>
                  </a:cubicBezTo>
                  <a:cubicBezTo>
                    <a:pt x="426" y="67"/>
                    <a:pt x="396" y="6"/>
                    <a:pt x="274" y="6"/>
                  </a:cubicBezTo>
                  <a:cubicBezTo>
                    <a:pt x="258" y="2"/>
                    <a:pt x="243" y="0"/>
                    <a:pt x="2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8"/>
            <p:cNvSpPr/>
            <p:nvPr/>
          </p:nvSpPr>
          <p:spPr>
            <a:xfrm>
              <a:off x="4255675" y="2327825"/>
              <a:ext cx="11425" cy="9150"/>
            </a:xfrm>
            <a:custGeom>
              <a:rect b="b" l="l" r="r" t="t"/>
              <a:pathLst>
                <a:path extrusionOk="0" h="366" w="457">
                  <a:moveTo>
                    <a:pt x="182" y="1"/>
                  </a:moveTo>
                  <a:cubicBezTo>
                    <a:pt x="61" y="31"/>
                    <a:pt x="0" y="92"/>
                    <a:pt x="0" y="214"/>
                  </a:cubicBezTo>
                  <a:cubicBezTo>
                    <a:pt x="30" y="335"/>
                    <a:pt x="122" y="366"/>
                    <a:pt x="243" y="366"/>
                  </a:cubicBezTo>
                  <a:cubicBezTo>
                    <a:pt x="334" y="335"/>
                    <a:pt x="426" y="274"/>
                    <a:pt x="456" y="183"/>
                  </a:cubicBezTo>
                  <a:cubicBezTo>
                    <a:pt x="395" y="62"/>
                    <a:pt x="304" y="1"/>
                    <a:pt x="1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 name="Google Shape;514;p18"/>
          <p:cNvGrpSpPr/>
          <p:nvPr/>
        </p:nvGrpSpPr>
        <p:grpSpPr>
          <a:xfrm>
            <a:off x="8430893" y="2365127"/>
            <a:ext cx="489864" cy="413228"/>
            <a:chOff x="2188750" y="2161800"/>
            <a:chExt cx="230275" cy="194250"/>
          </a:xfrm>
        </p:grpSpPr>
        <p:sp>
          <p:nvSpPr>
            <p:cNvPr id="515" name="Google Shape;515;p18"/>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8"/>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8"/>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8"/>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18"/>
          <p:cNvGrpSpPr/>
          <p:nvPr/>
        </p:nvGrpSpPr>
        <p:grpSpPr>
          <a:xfrm>
            <a:off x="219618" y="2365139"/>
            <a:ext cx="489864" cy="413228"/>
            <a:chOff x="2188750" y="2161800"/>
            <a:chExt cx="230275" cy="194250"/>
          </a:xfrm>
        </p:grpSpPr>
        <p:sp>
          <p:nvSpPr>
            <p:cNvPr id="520" name="Google Shape;520;p18"/>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8"/>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8"/>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8"/>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4" name="Shape 524"/>
        <p:cNvGrpSpPr/>
        <p:nvPr/>
      </p:nvGrpSpPr>
      <p:grpSpPr>
        <a:xfrm>
          <a:off x="0" y="0"/>
          <a:ext cx="0" cy="0"/>
          <a:chOff x="0" y="0"/>
          <a:chExt cx="0" cy="0"/>
        </a:xfrm>
      </p:grpSpPr>
      <p:sp>
        <p:nvSpPr>
          <p:cNvPr id="525" name="Google Shape;525;p19"/>
          <p:cNvSpPr txBox="1"/>
          <p:nvPr>
            <p:ph type="title"/>
          </p:nvPr>
        </p:nvSpPr>
        <p:spPr>
          <a:xfrm>
            <a:off x="713225" y="762900"/>
            <a:ext cx="3858900" cy="755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26" name="Google Shape;526;p19"/>
          <p:cNvSpPr txBox="1"/>
          <p:nvPr>
            <p:ph idx="1" type="subTitle"/>
          </p:nvPr>
        </p:nvSpPr>
        <p:spPr>
          <a:xfrm>
            <a:off x="713225" y="1518600"/>
            <a:ext cx="3858900" cy="286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1400"/>
              <a:buChar char="●"/>
              <a:defRPr/>
            </a:lvl1pPr>
            <a:lvl2pPr lvl="1" rtl="0">
              <a:lnSpc>
                <a:spcPct val="100000"/>
              </a:lnSpc>
              <a:spcBef>
                <a:spcPts val="0"/>
              </a:spcBef>
              <a:spcAft>
                <a:spcPts val="0"/>
              </a:spcAft>
              <a:buClr>
                <a:srgbClr val="184480"/>
              </a:buClr>
              <a:buSzPts val="1400"/>
              <a:buChar char="○"/>
              <a:defRPr/>
            </a:lvl2pPr>
            <a:lvl3pPr lvl="2" rtl="0">
              <a:lnSpc>
                <a:spcPct val="100000"/>
              </a:lnSpc>
              <a:spcBef>
                <a:spcPts val="0"/>
              </a:spcBef>
              <a:spcAft>
                <a:spcPts val="0"/>
              </a:spcAft>
              <a:buClr>
                <a:srgbClr val="184480"/>
              </a:buClr>
              <a:buSzPts val="1400"/>
              <a:buChar char="■"/>
              <a:defRPr/>
            </a:lvl3pPr>
            <a:lvl4pPr lvl="3" rtl="0">
              <a:lnSpc>
                <a:spcPct val="100000"/>
              </a:lnSpc>
              <a:spcBef>
                <a:spcPts val="0"/>
              </a:spcBef>
              <a:spcAft>
                <a:spcPts val="0"/>
              </a:spcAft>
              <a:buClr>
                <a:srgbClr val="184480"/>
              </a:buClr>
              <a:buSzPts val="1400"/>
              <a:buChar char="●"/>
              <a:defRPr/>
            </a:lvl4pPr>
            <a:lvl5pPr lvl="4" rtl="0">
              <a:lnSpc>
                <a:spcPct val="100000"/>
              </a:lnSpc>
              <a:spcBef>
                <a:spcPts val="0"/>
              </a:spcBef>
              <a:spcAft>
                <a:spcPts val="0"/>
              </a:spcAft>
              <a:buClr>
                <a:srgbClr val="184480"/>
              </a:buClr>
              <a:buSzPts val="1400"/>
              <a:buChar char="○"/>
              <a:defRPr/>
            </a:lvl5pPr>
            <a:lvl6pPr lvl="5" rtl="0">
              <a:lnSpc>
                <a:spcPct val="100000"/>
              </a:lnSpc>
              <a:spcBef>
                <a:spcPts val="0"/>
              </a:spcBef>
              <a:spcAft>
                <a:spcPts val="0"/>
              </a:spcAft>
              <a:buClr>
                <a:srgbClr val="184480"/>
              </a:buClr>
              <a:buSzPts val="1400"/>
              <a:buChar char="■"/>
              <a:defRPr/>
            </a:lvl6pPr>
            <a:lvl7pPr lvl="6" rtl="0">
              <a:lnSpc>
                <a:spcPct val="100000"/>
              </a:lnSpc>
              <a:spcBef>
                <a:spcPts val="0"/>
              </a:spcBef>
              <a:spcAft>
                <a:spcPts val="0"/>
              </a:spcAft>
              <a:buClr>
                <a:srgbClr val="184480"/>
              </a:buClr>
              <a:buSzPts val="1400"/>
              <a:buChar char="●"/>
              <a:defRPr/>
            </a:lvl7pPr>
            <a:lvl8pPr lvl="7" rtl="0">
              <a:lnSpc>
                <a:spcPct val="100000"/>
              </a:lnSpc>
              <a:spcBef>
                <a:spcPts val="0"/>
              </a:spcBef>
              <a:spcAft>
                <a:spcPts val="0"/>
              </a:spcAft>
              <a:buClr>
                <a:srgbClr val="184480"/>
              </a:buClr>
              <a:buSzPts val="1400"/>
              <a:buChar char="○"/>
              <a:defRPr/>
            </a:lvl8pPr>
            <a:lvl9pPr lvl="8" rtl="0">
              <a:lnSpc>
                <a:spcPct val="100000"/>
              </a:lnSpc>
              <a:spcBef>
                <a:spcPts val="0"/>
              </a:spcBef>
              <a:spcAft>
                <a:spcPts val="0"/>
              </a:spcAft>
              <a:buClr>
                <a:srgbClr val="184480"/>
              </a:buClr>
              <a:buSzPts val="1400"/>
              <a:buChar char="■"/>
              <a:defRPr/>
            </a:lvl9pPr>
          </a:lstStyle>
          <a:p/>
        </p:txBody>
      </p:sp>
      <p:grpSp>
        <p:nvGrpSpPr>
          <p:cNvPr id="527" name="Google Shape;527;p19"/>
          <p:cNvGrpSpPr/>
          <p:nvPr/>
        </p:nvGrpSpPr>
        <p:grpSpPr>
          <a:xfrm rot="-1682004">
            <a:off x="6939059" y="-110410"/>
            <a:ext cx="1022880" cy="704796"/>
            <a:chOff x="938725" y="2167075"/>
            <a:chExt cx="1022850" cy="704775"/>
          </a:xfrm>
        </p:grpSpPr>
        <p:sp>
          <p:nvSpPr>
            <p:cNvPr id="528" name="Google Shape;528;p19"/>
            <p:cNvSpPr/>
            <p:nvPr/>
          </p:nvSpPr>
          <p:spPr>
            <a:xfrm>
              <a:off x="938725" y="2167075"/>
              <a:ext cx="1022850" cy="704775"/>
            </a:xfrm>
            <a:custGeom>
              <a:rect b="b" l="l" r="r" t="t"/>
              <a:pathLst>
                <a:path extrusionOk="0" h="28191" w="40914">
                  <a:moveTo>
                    <a:pt x="25173" y="1183"/>
                  </a:moveTo>
                  <a:cubicBezTo>
                    <a:pt x="25541" y="1183"/>
                    <a:pt x="25915" y="1282"/>
                    <a:pt x="26141" y="1476"/>
                  </a:cubicBezTo>
                  <a:cubicBezTo>
                    <a:pt x="26293" y="1628"/>
                    <a:pt x="26536" y="1750"/>
                    <a:pt x="26445" y="1993"/>
                  </a:cubicBezTo>
                  <a:cubicBezTo>
                    <a:pt x="26354" y="2267"/>
                    <a:pt x="26141" y="2449"/>
                    <a:pt x="25837" y="2479"/>
                  </a:cubicBezTo>
                  <a:cubicBezTo>
                    <a:pt x="25757" y="2488"/>
                    <a:pt x="25677" y="2492"/>
                    <a:pt x="25601" y="2492"/>
                  </a:cubicBezTo>
                  <a:cubicBezTo>
                    <a:pt x="25416" y="2492"/>
                    <a:pt x="25254" y="2470"/>
                    <a:pt x="25168" y="2449"/>
                  </a:cubicBezTo>
                  <a:cubicBezTo>
                    <a:pt x="24682" y="2327"/>
                    <a:pt x="24378" y="2175"/>
                    <a:pt x="24226" y="1811"/>
                  </a:cubicBezTo>
                  <a:cubicBezTo>
                    <a:pt x="24165" y="1659"/>
                    <a:pt x="24135" y="1537"/>
                    <a:pt x="24317" y="1416"/>
                  </a:cubicBezTo>
                  <a:cubicBezTo>
                    <a:pt x="24531" y="1259"/>
                    <a:pt x="24850" y="1183"/>
                    <a:pt x="25173" y="1183"/>
                  </a:cubicBezTo>
                  <a:close/>
                  <a:moveTo>
                    <a:pt x="29450" y="3235"/>
                  </a:moveTo>
                  <a:cubicBezTo>
                    <a:pt x="29604" y="3235"/>
                    <a:pt x="29758" y="3270"/>
                    <a:pt x="29758" y="3543"/>
                  </a:cubicBezTo>
                  <a:cubicBezTo>
                    <a:pt x="29758" y="3847"/>
                    <a:pt x="29637" y="4090"/>
                    <a:pt x="29302" y="4090"/>
                  </a:cubicBezTo>
                  <a:cubicBezTo>
                    <a:pt x="29265" y="4093"/>
                    <a:pt x="29228" y="4094"/>
                    <a:pt x="29192" y="4094"/>
                  </a:cubicBezTo>
                  <a:cubicBezTo>
                    <a:pt x="28728" y="4094"/>
                    <a:pt x="28362" y="3916"/>
                    <a:pt x="27995" y="3634"/>
                  </a:cubicBezTo>
                  <a:cubicBezTo>
                    <a:pt x="28360" y="3270"/>
                    <a:pt x="28846" y="3270"/>
                    <a:pt x="29302" y="3239"/>
                  </a:cubicBezTo>
                  <a:cubicBezTo>
                    <a:pt x="29348" y="3239"/>
                    <a:pt x="29399" y="3235"/>
                    <a:pt x="29450" y="3235"/>
                  </a:cubicBezTo>
                  <a:close/>
                  <a:moveTo>
                    <a:pt x="27412" y="2263"/>
                  </a:moveTo>
                  <a:cubicBezTo>
                    <a:pt x="27646" y="2263"/>
                    <a:pt x="27890" y="2305"/>
                    <a:pt x="28132" y="2305"/>
                  </a:cubicBezTo>
                  <a:cubicBezTo>
                    <a:pt x="28188" y="2305"/>
                    <a:pt x="28244" y="2303"/>
                    <a:pt x="28299" y="2297"/>
                  </a:cubicBezTo>
                  <a:cubicBezTo>
                    <a:pt x="28542" y="2297"/>
                    <a:pt x="28542" y="2571"/>
                    <a:pt x="28603" y="2753"/>
                  </a:cubicBezTo>
                  <a:cubicBezTo>
                    <a:pt x="28664" y="2935"/>
                    <a:pt x="28482" y="2935"/>
                    <a:pt x="28390" y="2966"/>
                  </a:cubicBezTo>
                  <a:cubicBezTo>
                    <a:pt x="27995" y="3118"/>
                    <a:pt x="27752" y="3452"/>
                    <a:pt x="27539" y="3786"/>
                  </a:cubicBezTo>
                  <a:cubicBezTo>
                    <a:pt x="27496" y="3895"/>
                    <a:pt x="27453" y="3910"/>
                    <a:pt x="27398" y="3910"/>
                  </a:cubicBezTo>
                  <a:cubicBezTo>
                    <a:pt x="27376" y="3910"/>
                    <a:pt x="27353" y="3908"/>
                    <a:pt x="27327" y="3908"/>
                  </a:cubicBezTo>
                  <a:cubicBezTo>
                    <a:pt x="26506" y="3908"/>
                    <a:pt x="25716" y="3969"/>
                    <a:pt x="24865" y="4151"/>
                  </a:cubicBezTo>
                  <a:cubicBezTo>
                    <a:pt x="25108" y="3756"/>
                    <a:pt x="25320" y="3422"/>
                    <a:pt x="25503" y="3087"/>
                  </a:cubicBezTo>
                  <a:cubicBezTo>
                    <a:pt x="25594" y="2935"/>
                    <a:pt x="25716" y="2935"/>
                    <a:pt x="25837" y="2935"/>
                  </a:cubicBezTo>
                  <a:cubicBezTo>
                    <a:pt x="26111" y="2935"/>
                    <a:pt x="26384" y="2875"/>
                    <a:pt x="26567" y="2662"/>
                  </a:cubicBezTo>
                  <a:cubicBezTo>
                    <a:pt x="26816" y="2334"/>
                    <a:pt x="27106" y="2263"/>
                    <a:pt x="27412" y="2263"/>
                  </a:cubicBezTo>
                  <a:close/>
                  <a:moveTo>
                    <a:pt x="25100" y="2845"/>
                  </a:moveTo>
                  <a:cubicBezTo>
                    <a:pt x="25128" y="2845"/>
                    <a:pt x="25160" y="2855"/>
                    <a:pt x="25199" y="2875"/>
                  </a:cubicBezTo>
                  <a:cubicBezTo>
                    <a:pt x="25351" y="2966"/>
                    <a:pt x="25229" y="3057"/>
                    <a:pt x="25199" y="3118"/>
                  </a:cubicBezTo>
                  <a:cubicBezTo>
                    <a:pt x="25017" y="3452"/>
                    <a:pt x="24804" y="3786"/>
                    <a:pt x="24621" y="4121"/>
                  </a:cubicBezTo>
                  <a:cubicBezTo>
                    <a:pt x="24469" y="4364"/>
                    <a:pt x="24226" y="4333"/>
                    <a:pt x="23983" y="4394"/>
                  </a:cubicBezTo>
                  <a:cubicBezTo>
                    <a:pt x="24348" y="3938"/>
                    <a:pt x="24713" y="3513"/>
                    <a:pt x="24956" y="2996"/>
                  </a:cubicBezTo>
                  <a:cubicBezTo>
                    <a:pt x="24997" y="2892"/>
                    <a:pt x="25039" y="2845"/>
                    <a:pt x="25100" y="2845"/>
                  </a:cubicBezTo>
                  <a:close/>
                  <a:moveTo>
                    <a:pt x="23856" y="940"/>
                  </a:moveTo>
                  <a:cubicBezTo>
                    <a:pt x="23967" y="940"/>
                    <a:pt x="24080" y="954"/>
                    <a:pt x="24196" y="990"/>
                  </a:cubicBezTo>
                  <a:cubicBezTo>
                    <a:pt x="23558" y="1476"/>
                    <a:pt x="23679" y="2297"/>
                    <a:pt x="24500" y="2662"/>
                  </a:cubicBezTo>
                  <a:cubicBezTo>
                    <a:pt x="24925" y="2844"/>
                    <a:pt x="24804" y="2966"/>
                    <a:pt x="24591" y="3178"/>
                  </a:cubicBezTo>
                  <a:cubicBezTo>
                    <a:pt x="24196" y="3634"/>
                    <a:pt x="23801" y="4060"/>
                    <a:pt x="23406" y="4516"/>
                  </a:cubicBezTo>
                  <a:cubicBezTo>
                    <a:pt x="23284" y="4637"/>
                    <a:pt x="23132" y="4698"/>
                    <a:pt x="22980" y="4729"/>
                  </a:cubicBezTo>
                  <a:cubicBezTo>
                    <a:pt x="22585" y="4881"/>
                    <a:pt x="22190" y="5002"/>
                    <a:pt x="21703" y="5154"/>
                  </a:cubicBezTo>
                  <a:cubicBezTo>
                    <a:pt x="22099" y="4090"/>
                    <a:pt x="22311" y="3026"/>
                    <a:pt x="22706" y="2023"/>
                  </a:cubicBezTo>
                  <a:cubicBezTo>
                    <a:pt x="22828" y="1780"/>
                    <a:pt x="22980" y="1567"/>
                    <a:pt x="22950" y="1294"/>
                  </a:cubicBezTo>
                  <a:cubicBezTo>
                    <a:pt x="22950" y="1142"/>
                    <a:pt x="23010" y="1142"/>
                    <a:pt x="23102" y="1112"/>
                  </a:cubicBezTo>
                  <a:cubicBezTo>
                    <a:pt x="23338" y="1026"/>
                    <a:pt x="23590" y="940"/>
                    <a:pt x="23856" y="940"/>
                  </a:cubicBezTo>
                  <a:close/>
                  <a:moveTo>
                    <a:pt x="31542" y="4162"/>
                  </a:moveTo>
                  <a:cubicBezTo>
                    <a:pt x="31667" y="4162"/>
                    <a:pt x="31792" y="4176"/>
                    <a:pt x="31916" y="4212"/>
                  </a:cubicBezTo>
                  <a:cubicBezTo>
                    <a:pt x="32281" y="4303"/>
                    <a:pt x="32494" y="4637"/>
                    <a:pt x="32403" y="5033"/>
                  </a:cubicBezTo>
                  <a:cubicBezTo>
                    <a:pt x="32403" y="5120"/>
                    <a:pt x="32371" y="5191"/>
                    <a:pt x="32298" y="5191"/>
                  </a:cubicBezTo>
                  <a:cubicBezTo>
                    <a:pt x="32269" y="5191"/>
                    <a:pt x="32233" y="5180"/>
                    <a:pt x="32190" y="5154"/>
                  </a:cubicBezTo>
                  <a:cubicBezTo>
                    <a:pt x="31856" y="5002"/>
                    <a:pt x="31521" y="4850"/>
                    <a:pt x="31187" y="4698"/>
                  </a:cubicBezTo>
                  <a:cubicBezTo>
                    <a:pt x="31065" y="4637"/>
                    <a:pt x="31004" y="4546"/>
                    <a:pt x="31004" y="4394"/>
                  </a:cubicBezTo>
                  <a:cubicBezTo>
                    <a:pt x="31035" y="4273"/>
                    <a:pt x="31156" y="4182"/>
                    <a:pt x="31278" y="4182"/>
                  </a:cubicBezTo>
                  <a:cubicBezTo>
                    <a:pt x="31366" y="4169"/>
                    <a:pt x="31454" y="4162"/>
                    <a:pt x="31542" y="4162"/>
                  </a:cubicBezTo>
                  <a:close/>
                  <a:moveTo>
                    <a:pt x="22646" y="1476"/>
                  </a:moveTo>
                  <a:lnTo>
                    <a:pt x="22646" y="1476"/>
                  </a:lnTo>
                  <a:cubicBezTo>
                    <a:pt x="22402" y="2084"/>
                    <a:pt x="22129" y="2662"/>
                    <a:pt x="21886" y="3270"/>
                  </a:cubicBezTo>
                  <a:cubicBezTo>
                    <a:pt x="21703" y="3756"/>
                    <a:pt x="21551" y="4242"/>
                    <a:pt x="21582" y="4759"/>
                  </a:cubicBezTo>
                  <a:cubicBezTo>
                    <a:pt x="21582" y="5215"/>
                    <a:pt x="21339" y="5397"/>
                    <a:pt x="20913" y="5428"/>
                  </a:cubicBezTo>
                  <a:cubicBezTo>
                    <a:pt x="20852" y="4182"/>
                    <a:pt x="21278" y="3087"/>
                    <a:pt x="21825" y="2023"/>
                  </a:cubicBezTo>
                  <a:cubicBezTo>
                    <a:pt x="22099" y="1537"/>
                    <a:pt x="22099" y="1537"/>
                    <a:pt x="22646" y="1476"/>
                  </a:cubicBezTo>
                  <a:close/>
                  <a:moveTo>
                    <a:pt x="12391" y="4452"/>
                  </a:moveTo>
                  <a:cubicBezTo>
                    <a:pt x="12484" y="4452"/>
                    <a:pt x="12579" y="4463"/>
                    <a:pt x="12676" y="4485"/>
                  </a:cubicBezTo>
                  <a:cubicBezTo>
                    <a:pt x="12858" y="4546"/>
                    <a:pt x="12949" y="4607"/>
                    <a:pt x="12980" y="4789"/>
                  </a:cubicBezTo>
                  <a:cubicBezTo>
                    <a:pt x="13008" y="5241"/>
                    <a:pt x="12433" y="5772"/>
                    <a:pt x="11937" y="5772"/>
                  </a:cubicBezTo>
                  <a:cubicBezTo>
                    <a:pt x="11899" y="5772"/>
                    <a:pt x="11861" y="5769"/>
                    <a:pt x="11825" y="5762"/>
                  </a:cubicBezTo>
                  <a:cubicBezTo>
                    <a:pt x="11642" y="5671"/>
                    <a:pt x="11430" y="5580"/>
                    <a:pt x="11369" y="5337"/>
                  </a:cubicBezTo>
                  <a:cubicBezTo>
                    <a:pt x="11308" y="5093"/>
                    <a:pt x="11460" y="4941"/>
                    <a:pt x="11612" y="4789"/>
                  </a:cubicBezTo>
                  <a:cubicBezTo>
                    <a:pt x="11841" y="4560"/>
                    <a:pt x="12106" y="4452"/>
                    <a:pt x="12391" y="4452"/>
                  </a:cubicBezTo>
                  <a:close/>
                  <a:moveTo>
                    <a:pt x="14683" y="5061"/>
                  </a:moveTo>
                  <a:cubicBezTo>
                    <a:pt x="14693" y="5061"/>
                    <a:pt x="14703" y="5062"/>
                    <a:pt x="14712" y="5063"/>
                  </a:cubicBezTo>
                  <a:cubicBezTo>
                    <a:pt x="15047" y="5154"/>
                    <a:pt x="15290" y="5549"/>
                    <a:pt x="15199" y="5884"/>
                  </a:cubicBezTo>
                  <a:cubicBezTo>
                    <a:pt x="15122" y="6189"/>
                    <a:pt x="14791" y="6430"/>
                    <a:pt x="14454" y="6430"/>
                  </a:cubicBezTo>
                  <a:cubicBezTo>
                    <a:pt x="14388" y="6430"/>
                    <a:pt x="14321" y="6420"/>
                    <a:pt x="14256" y="6400"/>
                  </a:cubicBezTo>
                  <a:cubicBezTo>
                    <a:pt x="13952" y="6309"/>
                    <a:pt x="13800" y="6036"/>
                    <a:pt x="13892" y="5701"/>
                  </a:cubicBezTo>
                  <a:cubicBezTo>
                    <a:pt x="13979" y="5409"/>
                    <a:pt x="14432" y="5061"/>
                    <a:pt x="14683" y="5061"/>
                  </a:cubicBezTo>
                  <a:close/>
                  <a:moveTo>
                    <a:pt x="19971" y="595"/>
                  </a:moveTo>
                  <a:cubicBezTo>
                    <a:pt x="20640" y="868"/>
                    <a:pt x="21278" y="1112"/>
                    <a:pt x="21977" y="1355"/>
                  </a:cubicBezTo>
                  <a:cubicBezTo>
                    <a:pt x="21764" y="1689"/>
                    <a:pt x="21582" y="1993"/>
                    <a:pt x="21399" y="2297"/>
                  </a:cubicBezTo>
                  <a:cubicBezTo>
                    <a:pt x="20822" y="3239"/>
                    <a:pt x="20518" y="4273"/>
                    <a:pt x="20548" y="5397"/>
                  </a:cubicBezTo>
                  <a:cubicBezTo>
                    <a:pt x="20548" y="5549"/>
                    <a:pt x="20548" y="5641"/>
                    <a:pt x="20366" y="5701"/>
                  </a:cubicBezTo>
                  <a:cubicBezTo>
                    <a:pt x="19545" y="6066"/>
                    <a:pt x="18785" y="6522"/>
                    <a:pt x="18056" y="6948"/>
                  </a:cubicBezTo>
                  <a:cubicBezTo>
                    <a:pt x="18086" y="5185"/>
                    <a:pt x="18117" y="3422"/>
                    <a:pt x="17083" y="1811"/>
                  </a:cubicBezTo>
                  <a:cubicBezTo>
                    <a:pt x="17158" y="1807"/>
                    <a:pt x="17234" y="1805"/>
                    <a:pt x="17311" y="1805"/>
                  </a:cubicBezTo>
                  <a:cubicBezTo>
                    <a:pt x="17796" y="1805"/>
                    <a:pt x="18317" y="1880"/>
                    <a:pt x="18816" y="1932"/>
                  </a:cubicBezTo>
                  <a:cubicBezTo>
                    <a:pt x="19181" y="1993"/>
                    <a:pt x="19545" y="2023"/>
                    <a:pt x="19910" y="2054"/>
                  </a:cubicBezTo>
                  <a:cubicBezTo>
                    <a:pt x="19936" y="2056"/>
                    <a:pt x="19960" y="2058"/>
                    <a:pt x="19983" y="2058"/>
                  </a:cubicBezTo>
                  <a:cubicBezTo>
                    <a:pt x="20238" y="2058"/>
                    <a:pt x="20358" y="1907"/>
                    <a:pt x="20275" y="1628"/>
                  </a:cubicBezTo>
                  <a:cubicBezTo>
                    <a:pt x="20184" y="1294"/>
                    <a:pt x="20062" y="960"/>
                    <a:pt x="19971" y="595"/>
                  </a:cubicBezTo>
                  <a:close/>
                  <a:moveTo>
                    <a:pt x="32859" y="5397"/>
                  </a:moveTo>
                  <a:cubicBezTo>
                    <a:pt x="33375" y="5519"/>
                    <a:pt x="33922" y="5610"/>
                    <a:pt x="34500" y="5732"/>
                  </a:cubicBezTo>
                  <a:cubicBezTo>
                    <a:pt x="34378" y="5944"/>
                    <a:pt x="34196" y="6127"/>
                    <a:pt x="34439" y="6340"/>
                  </a:cubicBezTo>
                  <a:cubicBezTo>
                    <a:pt x="34774" y="6461"/>
                    <a:pt x="35169" y="6370"/>
                    <a:pt x="35533" y="6552"/>
                  </a:cubicBezTo>
                  <a:cubicBezTo>
                    <a:pt x="35477" y="6797"/>
                    <a:pt x="35385" y="6949"/>
                    <a:pt x="35244" y="6949"/>
                  </a:cubicBezTo>
                  <a:cubicBezTo>
                    <a:pt x="35158" y="6949"/>
                    <a:pt x="35052" y="6892"/>
                    <a:pt x="34926" y="6765"/>
                  </a:cubicBezTo>
                  <a:cubicBezTo>
                    <a:pt x="34774" y="6644"/>
                    <a:pt x="34591" y="6552"/>
                    <a:pt x="34409" y="6431"/>
                  </a:cubicBezTo>
                  <a:cubicBezTo>
                    <a:pt x="33862" y="6127"/>
                    <a:pt x="33345" y="5792"/>
                    <a:pt x="32828" y="5489"/>
                  </a:cubicBezTo>
                  <a:cubicBezTo>
                    <a:pt x="32828" y="5458"/>
                    <a:pt x="32828" y="5428"/>
                    <a:pt x="32859" y="5397"/>
                  </a:cubicBezTo>
                  <a:close/>
                  <a:moveTo>
                    <a:pt x="17253" y="2862"/>
                  </a:moveTo>
                  <a:cubicBezTo>
                    <a:pt x="17497" y="2862"/>
                    <a:pt x="17525" y="2989"/>
                    <a:pt x="17570" y="3452"/>
                  </a:cubicBezTo>
                  <a:cubicBezTo>
                    <a:pt x="17661" y="4607"/>
                    <a:pt x="17934" y="5792"/>
                    <a:pt x="17600" y="7008"/>
                  </a:cubicBezTo>
                  <a:cubicBezTo>
                    <a:pt x="17539" y="7282"/>
                    <a:pt x="17539" y="7282"/>
                    <a:pt x="17235" y="7434"/>
                  </a:cubicBezTo>
                  <a:cubicBezTo>
                    <a:pt x="17509" y="5884"/>
                    <a:pt x="17570" y="4364"/>
                    <a:pt x="16870" y="2905"/>
                  </a:cubicBezTo>
                  <a:cubicBezTo>
                    <a:pt x="17037" y="2880"/>
                    <a:pt x="17160" y="2862"/>
                    <a:pt x="17253" y="2862"/>
                  </a:cubicBezTo>
                  <a:close/>
                  <a:moveTo>
                    <a:pt x="36015" y="7445"/>
                  </a:moveTo>
                  <a:cubicBezTo>
                    <a:pt x="36489" y="7445"/>
                    <a:pt x="36725" y="7725"/>
                    <a:pt x="36962" y="8619"/>
                  </a:cubicBezTo>
                  <a:cubicBezTo>
                    <a:pt x="36506" y="8194"/>
                    <a:pt x="36141" y="7829"/>
                    <a:pt x="35777" y="7464"/>
                  </a:cubicBezTo>
                  <a:cubicBezTo>
                    <a:pt x="35863" y="7452"/>
                    <a:pt x="35942" y="7445"/>
                    <a:pt x="36015" y="7445"/>
                  </a:cubicBezTo>
                  <a:close/>
                  <a:moveTo>
                    <a:pt x="14378" y="2571"/>
                  </a:moveTo>
                  <a:cubicBezTo>
                    <a:pt x="14530" y="2753"/>
                    <a:pt x="14621" y="2935"/>
                    <a:pt x="14773" y="3118"/>
                  </a:cubicBezTo>
                  <a:cubicBezTo>
                    <a:pt x="14876" y="3255"/>
                    <a:pt x="15008" y="3353"/>
                    <a:pt x="15136" y="3353"/>
                  </a:cubicBezTo>
                  <a:cubicBezTo>
                    <a:pt x="15235" y="3353"/>
                    <a:pt x="15332" y="3294"/>
                    <a:pt x="15411" y="3148"/>
                  </a:cubicBezTo>
                  <a:cubicBezTo>
                    <a:pt x="15568" y="2870"/>
                    <a:pt x="15774" y="2811"/>
                    <a:pt x="15990" y="2811"/>
                  </a:cubicBezTo>
                  <a:cubicBezTo>
                    <a:pt x="16152" y="2811"/>
                    <a:pt x="16319" y="2844"/>
                    <a:pt x="16475" y="2844"/>
                  </a:cubicBezTo>
                  <a:cubicBezTo>
                    <a:pt x="16627" y="2875"/>
                    <a:pt x="16658" y="2996"/>
                    <a:pt x="16688" y="3087"/>
                  </a:cubicBezTo>
                  <a:cubicBezTo>
                    <a:pt x="16870" y="3391"/>
                    <a:pt x="16931" y="3726"/>
                    <a:pt x="16962" y="4060"/>
                  </a:cubicBezTo>
                  <a:cubicBezTo>
                    <a:pt x="17083" y="5306"/>
                    <a:pt x="16992" y="6522"/>
                    <a:pt x="16718" y="7707"/>
                  </a:cubicBezTo>
                  <a:cubicBezTo>
                    <a:pt x="16718" y="7768"/>
                    <a:pt x="16688" y="7859"/>
                    <a:pt x="16627" y="7890"/>
                  </a:cubicBezTo>
                  <a:cubicBezTo>
                    <a:pt x="16293" y="8163"/>
                    <a:pt x="15959" y="8437"/>
                    <a:pt x="15563" y="8741"/>
                  </a:cubicBezTo>
                  <a:cubicBezTo>
                    <a:pt x="15533" y="7981"/>
                    <a:pt x="15624" y="7282"/>
                    <a:pt x="15442" y="6613"/>
                  </a:cubicBezTo>
                  <a:cubicBezTo>
                    <a:pt x="15411" y="6492"/>
                    <a:pt x="15472" y="6400"/>
                    <a:pt x="15533" y="6340"/>
                  </a:cubicBezTo>
                  <a:cubicBezTo>
                    <a:pt x="15807" y="5944"/>
                    <a:pt x="15837" y="5519"/>
                    <a:pt x="15563" y="5124"/>
                  </a:cubicBezTo>
                  <a:cubicBezTo>
                    <a:pt x="15370" y="4786"/>
                    <a:pt x="15062" y="4639"/>
                    <a:pt x="14714" y="4639"/>
                  </a:cubicBezTo>
                  <a:cubicBezTo>
                    <a:pt x="14625" y="4639"/>
                    <a:pt x="14532" y="4649"/>
                    <a:pt x="14439" y="4668"/>
                  </a:cubicBezTo>
                  <a:cubicBezTo>
                    <a:pt x="14287" y="4668"/>
                    <a:pt x="14165" y="4698"/>
                    <a:pt x="13922" y="4759"/>
                  </a:cubicBezTo>
                  <a:cubicBezTo>
                    <a:pt x="14104" y="4820"/>
                    <a:pt x="14196" y="4850"/>
                    <a:pt x="14378" y="4911"/>
                  </a:cubicBezTo>
                  <a:cubicBezTo>
                    <a:pt x="13831" y="5154"/>
                    <a:pt x="13557" y="5519"/>
                    <a:pt x="13588" y="6066"/>
                  </a:cubicBezTo>
                  <a:cubicBezTo>
                    <a:pt x="13588" y="6188"/>
                    <a:pt x="13436" y="6157"/>
                    <a:pt x="13345" y="6188"/>
                  </a:cubicBezTo>
                  <a:cubicBezTo>
                    <a:pt x="11825" y="6522"/>
                    <a:pt x="10883" y="7555"/>
                    <a:pt x="10062" y="8771"/>
                  </a:cubicBezTo>
                  <a:cubicBezTo>
                    <a:pt x="10001" y="8873"/>
                    <a:pt x="9967" y="9044"/>
                    <a:pt x="9878" y="9044"/>
                  </a:cubicBezTo>
                  <a:cubicBezTo>
                    <a:pt x="9834" y="9044"/>
                    <a:pt x="9777" y="9003"/>
                    <a:pt x="9697" y="8893"/>
                  </a:cubicBezTo>
                  <a:cubicBezTo>
                    <a:pt x="9666" y="8879"/>
                    <a:pt x="9634" y="8874"/>
                    <a:pt x="9601" y="8874"/>
                  </a:cubicBezTo>
                  <a:cubicBezTo>
                    <a:pt x="9457" y="8874"/>
                    <a:pt x="9310" y="8985"/>
                    <a:pt x="9216" y="8985"/>
                  </a:cubicBezTo>
                  <a:cubicBezTo>
                    <a:pt x="9190" y="8985"/>
                    <a:pt x="9167" y="8976"/>
                    <a:pt x="9150" y="8954"/>
                  </a:cubicBezTo>
                  <a:cubicBezTo>
                    <a:pt x="9028" y="8771"/>
                    <a:pt x="9120" y="8467"/>
                    <a:pt x="9150" y="8224"/>
                  </a:cubicBezTo>
                  <a:cubicBezTo>
                    <a:pt x="9211" y="7616"/>
                    <a:pt x="9424" y="7069"/>
                    <a:pt x="9606" y="6522"/>
                  </a:cubicBezTo>
                  <a:cubicBezTo>
                    <a:pt x="9633" y="6413"/>
                    <a:pt x="9636" y="6304"/>
                    <a:pt x="9788" y="6304"/>
                  </a:cubicBezTo>
                  <a:cubicBezTo>
                    <a:pt x="9806" y="6304"/>
                    <a:pt x="9827" y="6306"/>
                    <a:pt x="9849" y="6309"/>
                  </a:cubicBezTo>
                  <a:cubicBezTo>
                    <a:pt x="9575" y="7039"/>
                    <a:pt x="9393" y="7799"/>
                    <a:pt x="9606" y="8589"/>
                  </a:cubicBezTo>
                  <a:cubicBezTo>
                    <a:pt x="9697" y="7829"/>
                    <a:pt x="9819" y="7069"/>
                    <a:pt x="10031" y="6309"/>
                  </a:cubicBezTo>
                  <a:cubicBezTo>
                    <a:pt x="10092" y="6096"/>
                    <a:pt x="10153" y="5884"/>
                    <a:pt x="10427" y="5823"/>
                  </a:cubicBezTo>
                  <a:cubicBezTo>
                    <a:pt x="10639" y="5762"/>
                    <a:pt x="10700" y="5580"/>
                    <a:pt x="10670" y="5397"/>
                  </a:cubicBezTo>
                  <a:cubicBezTo>
                    <a:pt x="10487" y="4394"/>
                    <a:pt x="11186" y="3908"/>
                    <a:pt x="11855" y="3330"/>
                  </a:cubicBezTo>
                  <a:cubicBezTo>
                    <a:pt x="11946" y="3665"/>
                    <a:pt x="12038" y="3938"/>
                    <a:pt x="12281" y="4151"/>
                  </a:cubicBezTo>
                  <a:cubicBezTo>
                    <a:pt x="11946" y="4303"/>
                    <a:pt x="11642" y="4455"/>
                    <a:pt x="11399" y="4698"/>
                  </a:cubicBezTo>
                  <a:cubicBezTo>
                    <a:pt x="10974" y="5063"/>
                    <a:pt x="11004" y="5549"/>
                    <a:pt x="11460" y="5853"/>
                  </a:cubicBezTo>
                  <a:cubicBezTo>
                    <a:pt x="11672" y="5994"/>
                    <a:pt x="11883" y="6063"/>
                    <a:pt x="12095" y="6063"/>
                  </a:cubicBezTo>
                  <a:cubicBezTo>
                    <a:pt x="12339" y="6063"/>
                    <a:pt x="12584" y="5972"/>
                    <a:pt x="12828" y="5792"/>
                  </a:cubicBezTo>
                  <a:cubicBezTo>
                    <a:pt x="13314" y="5458"/>
                    <a:pt x="13527" y="4972"/>
                    <a:pt x="13405" y="4485"/>
                  </a:cubicBezTo>
                  <a:cubicBezTo>
                    <a:pt x="13375" y="4394"/>
                    <a:pt x="13284" y="4333"/>
                    <a:pt x="13375" y="4242"/>
                  </a:cubicBezTo>
                  <a:cubicBezTo>
                    <a:pt x="13800" y="3786"/>
                    <a:pt x="13861" y="3057"/>
                    <a:pt x="14378" y="2571"/>
                  </a:cubicBezTo>
                  <a:close/>
                  <a:moveTo>
                    <a:pt x="15290" y="6644"/>
                  </a:moveTo>
                  <a:lnTo>
                    <a:pt x="15290" y="6644"/>
                  </a:lnTo>
                  <a:cubicBezTo>
                    <a:pt x="15320" y="7464"/>
                    <a:pt x="15229" y="8255"/>
                    <a:pt x="15077" y="9045"/>
                  </a:cubicBezTo>
                  <a:cubicBezTo>
                    <a:pt x="15016" y="9410"/>
                    <a:pt x="14652" y="9562"/>
                    <a:pt x="14408" y="9774"/>
                  </a:cubicBezTo>
                  <a:cubicBezTo>
                    <a:pt x="14652" y="8832"/>
                    <a:pt x="14925" y="7920"/>
                    <a:pt x="14712" y="6948"/>
                  </a:cubicBezTo>
                  <a:cubicBezTo>
                    <a:pt x="14682" y="6796"/>
                    <a:pt x="14712" y="6796"/>
                    <a:pt x="15290" y="6644"/>
                  </a:cubicBezTo>
                  <a:close/>
                  <a:moveTo>
                    <a:pt x="9332" y="9536"/>
                  </a:moveTo>
                  <a:cubicBezTo>
                    <a:pt x="9409" y="9536"/>
                    <a:pt x="9490" y="9544"/>
                    <a:pt x="9575" y="9562"/>
                  </a:cubicBezTo>
                  <a:cubicBezTo>
                    <a:pt x="9940" y="9653"/>
                    <a:pt x="10123" y="9987"/>
                    <a:pt x="10031" y="10382"/>
                  </a:cubicBezTo>
                  <a:cubicBezTo>
                    <a:pt x="9951" y="10678"/>
                    <a:pt x="9632" y="10879"/>
                    <a:pt x="9328" y="10879"/>
                  </a:cubicBezTo>
                  <a:cubicBezTo>
                    <a:pt x="9288" y="10879"/>
                    <a:pt x="9249" y="10876"/>
                    <a:pt x="9211" y="10869"/>
                  </a:cubicBezTo>
                  <a:cubicBezTo>
                    <a:pt x="8846" y="10777"/>
                    <a:pt x="8572" y="10321"/>
                    <a:pt x="8664" y="10017"/>
                  </a:cubicBezTo>
                  <a:cubicBezTo>
                    <a:pt x="8762" y="9696"/>
                    <a:pt x="9002" y="9536"/>
                    <a:pt x="9332" y="9536"/>
                  </a:cubicBezTo>
                  <a:close/>
                  <a:moveTo>
                    <a:pt x="6645" y="9559"/>
                  </a:moveTo>
                  <a:cubicBezTo>
                    <a:pt x="6884" y="9559"/>
                    <a:pt x="6750" y="9780"/>
                    <a:pt x="6779" y="9865"/>
                  </a:cubicBezTo>
                  <a:cubicBezTo>
                    <a:pt x="6840" y="10048"/>
                    <a:pt x="6840" y="10261"/>
                    <a:pt x="6901" y="10413"/>
                  </a:cubicBezTo>
                  <a:cubicBezTo>
                    <a:pt x="7083" y="10747"/>
                    <a:pt x="6901" y="10960"/>
                    <a:pt x="6657" y="11203"/>
                  </a:cubicBezTo>
                  <a:cubicBezTo>
                    <a:pt x="6536" y="10747"/>
                    <a:pt x="6475" y="10382"/>
                    <a:pt x="6354" y="10017"/>
                  </a:cubicBezTo>
                  <a:cubicBezTo>
                    <a:pt x="6293" y="9744"/>
                    <a:pt x="6354" y="9622"/>
                    <a:pt x="6597" y="9562"/>
                  </a:cubicBezTo>
                  <a:cubicBezTo>
                    <a:pt x="6614" y="9560"/>
                    <a:pt x="6631" y="9559"/>
                    <a:pt x="6645" y="9559"/>
                  </a:cubicBezTo>
                  <a:close/>
                  <a:moveTo>
                    <a:pt x="6110" y="9896"/>
                  </a:moveTo>
                  <a:cubicBezTo>
                    <a:pt x="6262" y="10413"/>
                    <a:pt x="6293" y="10899"/>
                    <a:pt x="6506" y="11355"/>
                  </a:cubicBezTo>
                  <a:cubicBezTo>
                    <a:pt x="6566" y="11537"/>
                    <a:pt x="6323" y="11720"/>
                    <a:pt x="6171" y="11872"/>
                  </a:cubicBezTo>
                  <a:cubicBezTo>
                    <a:pt x="6050" y="11993"/>
                    <a:pt x="5867" y="12084"/>
                    <a:pt x="5685" y="12176"/>
                  </a:cubicBezTo>
                  <a:cubicBezTo>
                    <a:pt x="5472" y="11750"/>
                    <a:pt x="5715" y="10382"/>
                    <a:pt x="6110" y="9896"/>
                  </a:cubicBezTo>
                  <a:close/>
                  <a:moveTo>
                    <a:pt x="5320" y="11872"/>
                  </a:moveTo>
                  <a:cubicBezTo>
                    <a:pt x="5472" y="12145"/>
                    <a:pt x="5533" y="12358"/>
                    <a:pt x="5229" y="12571"/>
                  </a:cubicBezTo>
                  <a:cubicBezTo>
                    <a:pt x="4955" y="12753"/>
                    <a:pt x="4895" y="13087"/>
                    <a:pt x="4834" y="13422"/>
                  </a:cubicBezTo>
                  <a:cubicBezTo>
                    <a:pt x="4439" y="12966"/>
                    <a:pt x="4560" y="12571"/>
                    <a:pt x="5320" y="11872"/>
                  </a:cubicBezTo>
                  <a:close/>
                  <a:moveTo>
                    <a:pt x="37631" y="9440"/>
                  </a:moveTo>
                  <a:lnTo>
                    <a:pt x="37631" y="9440"/>
                  </a:lnTo>
                  <a:cubicBezTo>
                    <a:pt x="38178" y="9531"/>
                    <a:pt x="38512" y="9865"/>
                    <a:pt x="38968" y="10109"/>
                  </a:cubicBezTo>
                  <a:cubicBezTo>
                    <a:pt x="38816" y="10200"/>
                    <a:pt x="38603" y="10230"/>
                    <a:pt x="38634" y="10443"/>
                  </a:cubicBezTo>
                  <a:cubicBezTo>
                    <a:pt x="38634" y="10595"/>
                    <a:pt x="38786" y="10656"/>
                    <a:pt x="38877" y="10747"/>
                  </a:cubicBezTo>
                  <a:cubicBezTo>
                    <a:pt x="39242" y="11081"/>
                    <a:pt x="39546" y="11446"/>
                    <a:pt x="39910" y="11872"/>
                  </a:cubicBezTo>
                  <a:cubicBezTo>
                    <a:pt x="39637" y="11932"/>
                    <a:pt x="39272" y="11932"/>
                    <a:pt x="39424" y="12358"/>
                  </a:cubicBezTo>
                  <a:cubicBezTo>
                    <a:pt x="39515" y="12631"/>
                    <a:pt x="39789" y="12753"/>
                    <a:pt x="40002" y="12935"/>
                  </a:cubicBezTo>
                  <a:cubicBezTo>
                    <a:pt x="39819" y="13118"/>
                    <a:pt x="39667" y="13239"/>
                    <a:pt x="39485" y="13422"/>
                  </a:cubicBezTo>
                  <a:cubicBezTo>
                    <a:pt x="39151" y="11963"/>
                    <a:pt x="38482" y="10686"/>
                    <a:pt x="37631" y="9440"/>
                  </a:cubicBezTo>
                  <a:close/>
                  <a:moveTo>
                    <a:pt x="4439" y="13148"/>
                  </a:moveTo>
                  <a:cubicBezTo>
                    <a:pt x="4621" y="13969"/>
                    <a:pt x="4895" y="14698"/>
                    <a:pt x="5229" y="15428"/>
                  </a:cubicBezTo>
                  <a:cubicBezTo>
                    <a:pt x="5381" y="15701"/>
                    <a:pt x="5077" y="15884"/>
                    <a:pt x="4925" y="16005"/>
                  </a:cubicBezTo>
                  <a:cubicBezTo>
                    <a:pt x="4898" y="16027"/>
                    <a:pt x="4874" y="16036"/>
                    <a:pt x="4850" y="16036"/>
                  </a:cubicBezTo>
                  <a:cubicBezTo>
                    <a:pt x="4741" y="16036"/>
                    <a:pt x="4666" y="15832"/>
                    <a:pt x="4591" y="15732"/>
                  </a:cubicBezTo>
                  <a:cubicBezTo>
                    <a:pt x="4439" y="15337"/>
                    <a:pt x="4256" y="14942"/>
                    <a:pt x="4135" y="14546"/>
                  </a:cubicBezTo>
                  <a:cubicBezTo>
                    <a:pt x="3983" y="14030"/>
                    <a:pt x="4317" y="13635"/>
                    <a:pt x="4439" y="13148"/>
                  </a:cubicBezTo>
                  <a:close/>
                  <a:moveTo>
                    <a:pt x="4013" y="14790"/>
                  </a:moveTo>
                  <a:cubicBezTo>
                    <a:pt x="4135" y="15124"/>
                    <a:pt x="4256" y="15489"/>
                    <a:pt x="4378" y="15884"/>
                  </a:cubicBezTo>
                  <a:cubicBezTo>
                    <a:pt x="3952" y="15884"/>
                    <a:pt x="3557" y="15914"/>
                    <a:pt x="3162" y="16097"/>
                  </a:cubicBezTo>
                  <a:cubicBezTo>
                    <a:pt x="3557" y="15732"/>
                    <a:pt x="3831" y="15306"/>
                    <a:pt x="4013" y="14790"/>
                  </a:cubicBezTo>
                  <a:close/>
                  <a:moveTo>
                    <a:pt x="9377" y="6333"/>
                  </a:moveTo>
                  <a:cubicBezTo>
                    <a:pt x="9411" y="6333"/>
                    <a:pt x="9446" y="6335"/>
                    <a:pt x="9484" y="6340"/>
                  </a:cubicBezTo>
                  <a:cubicBezTo>
                    <a:pt x="9272" y="6978"/>
                    <a:pt x="8937" y="7586"/>
                    <a:pt x="8876" y="8255"/>
                  </a:cubicBezTo>
                  <a:cubicBezTo>
                    <a:pt x="8876" y="8437"/>
                    <a:pt x="8816" y="8619"/>
                    <a:pt x="8937" y="8771"/>
                  </a:cubicBezTo>
                  <a:cubicBezTo>
                    <a:pt x="9120" y="9045"/>
                    <a:pt x="8968" y="9166"/>
                    <a:pt x="8785" y="9349"/>
                  </a:cubicBezTo>
                  <a:cubicBezTo>
                    <a:pt x="8299" y="9744"/>
                    <a:pt x="8208" y="10109"/>
                    <a:pt x="8360" y="10504"/>
                  </a:cubicBezTo>
                  <a:cubicBezTo>
                    <a:pt x="8572" y="11021"/>
                    <a:pt x="8937" y="11233"/>
                    <a:pt x="9606" y="11233"/>
                  </a:cubicBezTo>
                  <a:cubicBezTo>
                    <a:pt x="9120" y="12753"/>
                    <a:pt x="8329" y="14242"/>
                    <a:pt x="9575" y="15732"/>
                  </a:cubicBezTo>
                  <a:cubicBezTo>
                    <a:pt x="9302" y="15094"/>
                    <a:pt x="9180" y="14425"/>
                    <a:pt x="9272" y="13726"/>
                  </a:cubicBezTo>
                  <a:cubicBezTo>
                    <a:pt x="9424" y="12905"/>
                    <a:pt x="9636" y="12084"/>
                    <a:pt x="9910" y="11294"/>
                  </a:cubicBezTo>
                  <a:cubicBezTo>
                    <a:pt x="9940" y="11142"/>
                    <a:pt x="10062" y="11051"/>
                    <a:pt x="10183" y="10960"/>
                  </a:cubicBezTo>
                  <a:cubicBezTo>
                    <a:pt x="10670" y="10504"/>
                    <a:pt x="10700" y="9805"/>
                    <a:pt x="10214" y="9349"/>
                  </a:cubicBezTo>
                  <a:cubicBezTo>
                    <a:pt x="10062" y="9166"/>
                    <a:pt x="10062" y="9075"/>
                    <a:pt x="10183" y="8923"/>
                  </a:cubicBezTo>
                  <a:cubicBezTo>
                    <a:pt x="11034" y="7799"/>
                    <a:pt x="12068" y="6856"/>
                    <a:pt x="13436" y="6370"/>
                  </a:cubicBezTo>
                  <a:lnTo>
                    <a:pt x="13436" y="6370"/>
                  </a:lnTo>
                  <a:cubicBezTo>
                    <a:pt x="12706" y="6796"/>
                    <a:pt x="12250" y="7464"/>
                    <a:pt x="11886" y="8194"/>
                  </a:cubicBezTo>
                  <a:cubicBezTo>
                    <a:pt x="12341" y="7738"/>
                    <a:pt x="12737" y="7221"/>
                    <a:pt x="13253" y="6826"/>
                  </a:cubicBezTo>
                  <a:cubicBezTo>
                    <a:pt x="13372" y="6731"/>
                    <a:pt x="13490" y="6526"/>
                    <a:pt x="13666" y="6526"/>
                  </a:cubicBezTo>
                  <a:cubicBezTo>
                    <a:pt x="13716" y="6526"/>
                    <a:pt x="13770" y="6542"/>
                    <a:pt x="13831" y="6583"/>
                  </a:cubicBezTo>
                  <a:cubicBezTo>
                    <a:pt x="14165" y="6765"/>
                    <a:pt x="14652" y="6856"/>
                    <a:pt x="14500" y="7464"/>
                  </a:cubicBezTo>
                  <a:cubicBezTo>
                    <a:pt x="14348" y="8194"/>
                    <a:pt x="14135" y="8923"/>
                    <a:pt x="13952" y="9622"/>
                  </a:cubicBezTo>
                  <a:cubicBezTo>
                    <a:pt x="13618" y="10960"/>
                    <a:pt x="12554" y="11811"/>
                    <a:pt x="11886" y="12875"/>
                  </a:cubicBezTo>
                  <a:cubicBezTo>
                    <a:pt x="11551" y="13361"/>
                    <a:pt x="11186" y="13817"/>
                    <a:pt x="10822" y="14364"/>
                  </a:cubicBezTo>
                  <a:cubicBezTo>
                    <a:pt x="10518" y="12480"/>
                    <a:pt x="11034" y="10808"/>
                    <a:pt x="11642" y="9136"/>
                  </a:cubicBezTo>
                  <a:lnTo>
                    <a:pt x="11642" y="9136"/>
                  </a:lnTo>
                  <a:cubicBezTo>
                    <a:pt x="11460" y="9166"/>
                    <a:pt x="11399" y="9288"/>
                    <a:pt x="11369" y="9379"/>
                  </a:cubicBezTo>
                  <a:cubicBezTo>
                    <a:pt x="10791" y="10656"/>
                    <a:pt x="10305" y="11963"/>
                    <a:pt x="10305" y="13391"/>
                  </a:cubicBezTo>
                  <a:cubicBezTo>
                    <a:pt x="10305" y="13817"/>
                    <a:pt x="10305" y="14212"/>
                    <a:pt x="10548" y="14577"/>
                  </a:cubicBezTo>
                  <a:cubicBezTo>
                    <a:pt x="10609" y="14668"/>
                    <a:pt x="10609" y="14729"/>
                    <a:pt x="10579" y="14790"/>
                  </a:cubicBezTo>
                  <a:cubicBezTo>
                    <a:pt x="10062" y="15580"/>
                    <a:pt x="9636" y="16431"/>
                    <a:pt x="9211" y="17373"/>
                  </a:cubicBezTo>
                  <a:cubicBezTo>
                    <a:pt x="9089" y="16978"/>
                    <a:pt x="8937" y="16704"/>
                    <a:pt x="8785" y="16431"/>
                  </a:cubicBezTo>
                  <a:cubicBezTo>
                    <a:pt x="8460" y="15922"/>
                    <a:pt x="8066" y="15659"/>
                    <a:pt x="7604" y="15659"/>
                  </a:cubicBezTo>
                  <a:cubicBezTo>
                    <a:pt x="7376" y="15659"/>
                    <a:pt x="7131" y="15723"/>
                    <a:pt x="6870" y="15853"/>
                  </a:cubicBezTo>
                  <a:cubicBezTo>
                    <a:pt x="6794" y="15892"/>
                    <a:pt x="6733" y="15908"/>
                    <a:pt x="6680" y="15908"/>
                  </a:cubicBezTo>
                  <a:cubicBezTo>
                    <a:pt x="6606" y="15908"/>
                    <a:pt x="6546" y="15876"/>
                    <a:pt x="6475" y="15823"/>
                  </a:cubicBezTo>
                  <a:cubicBezTo>
                    <a:pt x="6238" y="15638"/>
                    <a:pt x="6001" y="15477"/>
                    <a:pt x="5704" y="15477"/>
                  </a:cubicBezTo>
                  <a:cubicBezTo>
                    <a:pt x="5658" y="15477"/>
                    <a:pt x="5612" y="15481"/>
                    <a:pt x="5563" y="15489"/>
                  </a:cubicBezTo>
                  <a:cubicBezTo>
                    <a:pt x="5542" y="15494"/>
                    <a:pt x="5523" y="15497"/>
                    <a:pt x="5507" y="15497"/>
                  </a:cubicBezTo>
                  <a:cubicBezTo>
                    <a:pt x="5431" y="15497"/>
                    <a:pt x="5406" y="15442"/>
                    <a:pt x="5381" y="15367"/>
                  </a:cubicBezTo>
                  <a:cubicBezTo>
                    <a:pt x="5229" y="14759"/>
                    <a:pt x="5016" y="14151"/>
                    <a:pt x="5138" y="13513"/>
                  </a:cubicBezTo>
                  <a:cubicBezTo>
                    <a:pt x="5199" y="13148"/>
                    <a:pt x="5350" y="12905"/>
                    <a:pt x="5715" y="12662"/>
                  </a:cubicBezTo>
                  <a:cubicBezTo>
                    <a:pt x="6323" y="12206"/>
                    <a:pt x="6961" y="11689"/>
                    <a:pt x="7326" y="10960"/>
                  </a:cubicBezTo>
                  <a:cubicBezTo>
                    <a:pt x="7417" y="10747"/>
                    <a:pt x="7387" y="10565"/>
                    <a:pt x="7326" y="10352"/>
                  </a:cubicBezTo>
                  <a:cubicBezTo>
                    <a:pt x="7235" y="9957"/>
                    <a:pt x="7053" y="9592"/>
                    <a:pt x="7387" y="9197"/>
                  </a:cubicBezTo>
                  <a:cubicBezTo>
                    <a:pt x="7509" y="9075"/>
                    <a:pt x="7417" y="8802"/>
                    <a:pt x="7417" y="8589"/>
                  </a:cubicBezTo>
                  <a:cubicBezTo>
                    <a:pt x="7417" y="8163"/>
                    <a:pt x="7569" y="7859"/>
                    <a:pt x="8025" y="7799"/>
                  </a:cubicBezTo>
                  <a:cubicBezTo>
                    <a:pt x="8451" y="7707"/>
                    <a:pt x="8724" y="7495"/>
                    <a:pt x="8785" y="7008"/>
                  </a:cubicBezTo>
                  <a:cubicBezTo>
                    <a:pt x="8842" y="6697"/>
                    <a:pt x="8925" y="6333"/>
                    <a:pt x="9377" y="6333"/>
                  </a:cubicBezTo>
                  <a:close/>
                  <a:moveTo>
                    <a:pt x="5680" y="15965"/>
                  </a:moveTo>
                  <a:cubicBezTo>
                    <a:pt x="5750" y="15965"/>
                    <a:pt x="5833" y="15988"/>
                    <a:pt x="5928" y="16036"/>
                  </a:cubicBezTo>
                  <a:cubicBezTo>
                    <a:pt x="6050" y="16066"/>
                    <a:pt x="6141" y="16127"/>
                    <a:pt x="6202" y="16218"/>
                  </a:cubicBezTo>
                  <a:cubicBezTo>
                    <a:pt x="6373" y="16372"/>
                    <a:pt x="6524" y="16449"/>
                    <a:pt x="6689" y="16449"/>
                  </a:cubicBezTo>
                  <a:cubicBezTo>
                    <a:pt x="6818" y="16449"/>
                    <a:pt x="6954" y="16402"/>
                    <a:pt x="7113" y="16309"/>
                  </a:cubicBezTo>
                  <a:cubicBezTo>
                    <a:pt x="7243" y="16219"/>
                    <a:pt x="7373" y="16179"/>
                    <a:pt x="7501" y="16179"/>
                  </a:cubicBezTo>
                  <a:cubicBezTo>
                    <a:pt x="7762" y="16179"/>
                    <a:pt x="8014" y="16348"/>
                    <a:pt x="8238" y="16613"/>
                  </a:cubicBezTo>
                  <a:cubicBezTo>
                    <a:pt x="8572" y="17008"/>
                    <a:pt x="8572" y="17556"/>
                    <a:pt x="8937" y="17951"/>
                  </a:cubicBezTo>
                  <a:cubicBezTo>
                    <a:pt x="8937" y="17981"/>
                    <a:pt x="8937" y="18042"/>
                    <a:pt x="8907" y="18072"/>
                  </a:cubicBezTo>
                  <a:cubicBezTo>
                    <a:pt x="8694" y="18559"/>
                    <a:pt x="8481" y="19045"/>
                    <a:pt x="8238" y="19592"/>
                  </a:cubicBezTo>
                  <a:cubicBezTo>
                    <a:pt x="8019" y="19175"/>
                    <a:pt x="7768" y="18933"/>
                    <a:pt x="7439" y="18933"/>
                  </a:cubicBezTo>
                  <a:cubicBezTo>
                    <a:pt x="7313" y="18933"/>
                    <a:pt x="7175" y="18969"/>
                    <a:pt x="7022" y="19045"/>
                  </a:cubicBezTo>
                  <a:cubicBezTo>
                    <a:pt x="6987" y="19059"/>
                    <a:pt x="6957" y="19065"/>
                    <a:pt x="6930" y="19065"/>
                  </a:cubicBezTo>
                  <a:cubicBezTo>
                    <a:pt x="6840" y="19065"/>
                    <a:pt x="6788" y="19000"/>
                    <a:pt x="6718" y="18954"/>
                  </a:cubicBezTo>
                  <a:cubicBezTo>
                    <a:pt x="6498" y="18843"/>
                    <a:pt x="6309" y="18701"/>
                    <a:pt x="6083" y="18701"/>
                  </a:cubicBezTo>
                  <a:cubicBezTo>
                    <a:pt x="5997" y="18701"/>
                    <a:pt x="5906" y="18721"/>
                    <a:pt x="5806" y="18771"/>
                  </a:cubicBezTo>
                  <a:cubicBezTo>
                    <a:pt x="5784" y="18779"/>
                    <a:pt x="5763" y="18782"/>
                    <a:pt x="5742" y="18782"/>
                  </a:cubicBezTo>
                  <a:cubicBezTo>
                    <a:pt x="5594" y="18782"/>
                    <a:pt x="5488" y="18608"/>
                    <a:pt x="5381" y="18528"/>
                  </a:cubicBezTo>
                  <a:cubicBezTo>
                    <a:pt x="4720" y="18052"/>
                    <a:pt x="4036" y="17715"/>
                    <a:pt x="3209" y="17715"/>
                  </a:cubicBezTo>
                  <a:cubicBezTo>
                    <a:pt x="3085" y="17715"/>
                    <a:pt x="2958" y="17722"/>
                    <a:pt x="2828" y="17738"/>
                  </a:cubicBezTo>
                  <a:cubicBezTo>
                    <a:pt x="2858" y="17252"/>
                    <a:pt x="2919" y="16765"/>
                    <a:pt x="3375" y="16522"/>
                  </a:cubicBezTo>
                  <a:cubicBezTo>
                    <a:pt x="3612" y="16389"/>
                    <a:pt x="3855" y="16321"/>
                    <a:pt x="4100" y="16321"/>
                  </a:cubicBezTo>
                  <a:cubicBezTo>
                    <a:pt x="4357" y="16321"/>
                    <a:pt x="4615" y="16397"/>
                    <a:pt x="4864" y="16553"/>
                  </a:cubicBezTo>
                  <a:cubicBezTo>
                    <a:pt x="5008" y="16661"/>
                    <a:pt x="5114" y="16716"/>
                    <a:pt x="5194" y="16716"/>
                  </a:cubicBezTo>
                  <a:cubicBezTo>
                    <a:pt x="5315" y="16716"/>
                    <a:pt x="5374" y="16585"/>
                    <a:pt x="5411" y="16309"/>
                  </a:cubicBezTo>
                  <a:cubicBezTo>
                    <a:pt x="5432" y="16079"/>
                    <a:pt x="5525" y="15965"/>
                    <a:pt x="5680" y="15965"/>
                  </a:cubicBezTo>
                  <a:close/>
                  <a:moveTo>
                    <a:pt x="39235" y="20500"/>
                  </a:moveTo>
                  <a:cubicBezTo>
                    <a:pt x="39246" y="20500"/>
                    <a:pt x="39259" y="20501"/>
                    <a:pt x="39272" y="20504"/>
                  </a:cubicBezTo>
                  <a:cubicBezTo>
                    <a:pt x="39363" y="20504"/>
                    <a:pt x="39394" y="20565"/>
                    <a:pt x="39454" y="20656"/>
                  </a:cubicBezTo>
                  <a:cubicBezTo>
                    <a:pt x="39515" y="20747"/>
                    <a:pt x="39454" y="20838"/>
                    <a:pt x="39394" y="20899"/>
                  </a:cubicBezTo>
                  <a:cubicBezTo>
                    <a:pt x="39333" y="20960"/>
                    <a:pt x="39242" y="21021"/>
                    <a:pt x="39181" y="21051"/>
                  </a:cubicBezTo>
                  <a:cubicBezTo>
                    <a:pt x="38938" y="21233"/>
                    <a:pt x="38938" y="21416"/>
                    <a:pt x="39211" y="21568"/>
                  </a:cubicBezTo>
                  <a:cubicBezTo>
                    <a:pt x="39576" y="21750"/>
                    <a:pt x="39546" y="21993"/>
                    <a:pt x="39302" y="22236"/>
                  </a:cubicBezTo>
                  <a:cubicBezTo>
                    <a:pt x="39151" y="22388"/>
                    <a:pt x="39090" y="22510"/>
                    <a:pt x="39181" y="22753"/>
                  </a:cubicBezTo>
                  <a:cubicBezTo>
                    <a:pt x="39302" y="23118"/>
                    <a:pt x="39059" y="23392"/>
                    <a:pt x="38816" y="23604"/>
                  </a:cubicBezTo>
                  <a:cubicBezTo>
                    <a:pt x="38695" y="23726"/>
                    <a:pt x="38543" y="23787"/>
                    <a:pt x="38421" y="23878"/>
                  </a:cubicBezTo>
                  <a:cubicBezTo>
                    <a:pt x="38391" y="23847"/>
                    <a:pt x="38360" y="23847"/>
                    <a:pt x="38299" y="23817"/>
                  </a:cubicBezTo>
                  <a:cubicBezTo>
                    <a:pt x="38573" y="22784"/>
                    <a:pt x="38847" y="21750"/>
                    <a:pt x="39090" y="20717"/>
                  </a:cubicBezTo>
                  <a:cubicBezTo>
                    <a:pt x="39117" y="20634"/>
                    <a:pt x="39120" y="20500"/>
                    <a:pt x="39235" y="20500"/>
                  </a:cubicBezTo>
                  <a:close/>
                  <a:moveTo>
                    <a:pt x="3075" y="18127"/>
                  </a:moveTo>
                  <a:cubicBezTo>
                    <a:pt x="3093" y="18127"/>
                    <a:pt x="3112" y="18129"/>
                    <a:pt x="3132" y="18133"/>
                  </a:cubicBezTo>
                  <a:cubicBezTo>
                    <a:pt x="3861" y="18163"/>
                    <a:pt x="4499" y="18376"/>
                    <a:pt x="5107" y="18802"/>
                  </a:cubicBezTo>
                  <a:cubicBezTo>
                    <a:pt x="5315" y="18963"/>
                    <a:pt x="5522" y="19229"/>
                    <a:pt x="5809" y="19229"/>
                  </a:cubicBezTo>
                  <a:cubicBezTo>
                    <a:pt x="5901" y="19229"/>
                    <a:pt x="6000" y="19202"/>
                    <a:pt x="6110" y="19136"/>
                  </a:cubicBezTo>
                  <a:cubicBezTo>
                    <a:pt x="6119" y="19132"/>
                    <a:pt x="6128" y="19130"/>
                    <a:pt x="6138" y="19130"/>
                  </a:cubicBezTo>
                  <a:cubicBezTo>
                    <a:pt x="6204" y="19130"/>
                    <a:pt x="6305" y="19205"/>
                    <a:pt x="6384" y="19258"/>
                  </a:cubicBezTo>
                  <a:cubicBezTo>
                    <a:pt x="6570" y="19382"/>
                    <a:pt x="6771" y="19492"/>
                    <a:pt x="6995" y="19492"/>
                  </a:cubicBezTo>
                  <a:cubicBezTo>
                    <a:pt x="7100" y="19492"/>
                    <a:pt x="7210" y="19468"/>
                    <a:pt x="7326" y="19410"/>
                  </a:cubicBezTo>
                  <a:cubicBezTo>
                    <a:pt x="7366" y="19395"/>
                    <a:pt x="7402" y="19388"/>
                    <a:pt x="7436" y="19388"/>
                  </a:cubicBezTo>
                  <a:cubicBezTo>
                    <a:pt x="7607" y="19388"/>
                    <a:pt x="7696" y="19566"/>
                    <a:pt x="7721" y="19744"/>
                  </a:cubicBezTo>
                  <a:cubicBezTo>
                    <a:pt x="7843" y="20139"/>
                    <a:pt x="7721" y="20504"/>
                    <a:pt x="7630" y="20899"/>
                  </a:cubicBezTo>
                  <a:cubicBezTo>
                    <a:pt x="7113" y="22328"/>
                    <a:pt x="6627" y="23787"/>
                    <a:pt x="5928" y="25185"/>
                  </a:cubicBezTo>
                  <a:cubicBezTo>
                    <a:pt x="5561" y="25918"/>
                    <a:pt x="4940" y="26198"/>
                    <a:pt x="4325" y="26198"/>
                  </a:cubicBezTo>
                  <a:cubicBezTo>
                    <a:pt x="3920" y="26198"/>
                    <a:pt x="3518" y="26077"/>
                    <a:pt x="3192" y="25884"/>
                  </a:cubicBezTo>
                  <a:cubicBezTo>
                    <a:pt x="2402" y="25398"/>
                    <a:pt x="1825" y="24699"/>
                    <a:pt x="1277" y="23969"/>
                  </a:cubicBezTo>
                  <a:cubicBezTo>
                    <a:pt x="1095" y="23695"/>
                    <a:pt x="1004" y="23331"/>
                    <a:pt x="852" y="22996"/>
                  </a:cubicBezTo>
                  <a:cubicBezTo>
                    <a:pt x="700" y="22662"/>
                    <a:pt x="943" y="22449"/>
                    <a:pt x="1277" y="22358"/>
                  </a:cubicBezTo>
                  <a:cubicBezTo>
                    <a:pt x="1399" y="22328"/>
                    <a:pt x="1551" y="22328"/>
                    <a:pt x="1581" y="22176"/>
                  </a:cubicBezTo>
                  <a:cubicBezTo>
                    <a:pt x="1612" y="22024"/>
                    <a:pt x="1490" y="21963"/>
                    <a:pt x="1399" y="21872"/>
                  </a:cubicBezTo>
                  <a:cubicBezTo>
                    <a:pt x="1156" y="21689"/>
                    <a:pt x="1186" y="21294"/>
                    <a:pt x="1429" y="21142"/>
                  </a:cubicBezTo>
                  <a:cubicBezTo>
                    <a:pt x="1673" y="21021"/>
                    <a:pt x="1733" y="20899"/>
                    <a:pt x="1642" y="20656"/>
                  </a:cubicBezTo>
                  <a:cubicBezTo>
                    <a:pt x="1551" y="20291"/>
                    <a:pt x="1612" y="20018"/>
                    <a:pt x="1977" y="19866"/>
                  </a:cubicBezTo>
                  <a:cubicBezTo>
                    <a:pt x="2189" y="19805"/>
                    <a:pt x="2220" y="19653"/>
                    <a:pt x="2129" y="19470"/>
                  </a:cubicBezTo>
                  <a:cubicBezTo>
                    <a:pt x="1946" y="19015"/>
                    <a:pt x="2159" y="18711"/>
                    <a:pt x="2645" y="18619"/>
                  </a:cubicBezTo>
                  <a:cubicBezTo>
                    <a:pt x="2797" y="18589"/>
                    <a:pt x="2858" y="18528"/>
                    <a:pt x="2858" y="18376"/>
                  </a:cubicBezTo>
                  <a:cubicBezTo>
                    <a:pt x="2858" y="18217"/>
                    <a:pt x="2951" y="18127"/>
                    <a:pt x="3075" y="18127"/>
                  </a:cubicBezTo>
                  <a:close/>
                  <a:moveTo>
                    <a:pt x="27086" y="4420"/>
                  </a:moveTo>
                  <a:cubicBezTo>
                    <a:pt x="27675" y="4420"/>
                    <a:pt x="28270" y="4473"/>
                    <a:pt x="28877" y="4577"/>
                  </a:cubicBezTo>
                  <a:cubicBezTo>
                    <a:pt x="31643" y="5063"/>
                    <a:pt x="33953" y="6461"/>
                    <a:pt x="35959" y="8346"/>
                  </a:cubicBezTo>
                  <a:cubicBezTo>
                    <a:pt x="37540" y="9865"/>
                    <a:pt x="38482" y="11780"/>
                    <a:pt x="39029" y="13908"/>
                  </a:cubicBezTo>
                  <a:cubicBezTo>
                    <a:pt x="39637" y="16157"/>
                    <a:pt x="39151" y="18255"/>
                    <a:pt x="38573" y="20413"/>
                  </a:cubicBezTo>
                  <a:cubicBezTo>
                    <a:pt x="38269" y="21568"/>
                    <a:pt x="38026" y="22753"/>
                    <a:pt x="37692" y="23939"/>
                  </a:cubicBezTo>
                  <a:cubicBezTo>
                    <a:pt x="37600" y="24303"/>
                    <a:pt x="37540" y="24699"/>
                    <a:pt x="37236" y="25002"/>
                  </a:cubicBezTo>
                  <a:cubicBezTo>
                    <a:pt x="36992" y="25246"/>
                    <a:pt x="36688" y="25398"/>
                    <a:pt x="36324" y="25428"/>
                  </a:cubicBezTo>
                  <a:cubicBezTo>
                    <a:pt x="32494" y="25762"/>
                    <a:pt x="28694" y="26097"/>
                    <a:pt x="24895" y="26431"/>
                  </a:cubicBezTo>
                  <a:cubicBezTo>
                    <a:pt x="19728" y="26917"/>
                    <a:pt x="14560" y="27252"/>
                    <a:pt x="9363" y="27525"/>
                  </a:cubicBezTo>
                  <a:cubicBezTo>
                    <a:pt x="8851" y="27548"/>
                    <a:pt x="8335" y="27562"/>
                    <a:pt x="7820" y="27562"/>
                  </a:cubicBezTo>
                  <a:cubicBezTo>
                    <a:pt x="6927" y="27562"/>
                    <a:pt x="6035" y="27519"/>
                    <a:pt x="5168" y="27404"/>
                  </a:cubicBezTo>
                  <a:cubicBezTo>
                    <a:pt x="3679" y="27191"/>
                    <a:pt x="2432" y="26461"/>
                    <a:pt x="1369" y="25398"/>
                  </a:cubicBezTo>
                  <a:cubicBezTo>
                    <a:pt x="1034" y="25063"/>
                    <a:pt x="791" y="24638"/>
                    <a:pt x="426" y="24364"/>
                  </a:cubicBezTo>
                  <a:cubicBezTo>
                    <a:pt x="274" y="24243"/>
                    <a:pt x="335" y="24151"/>
                    <a:pt x="366" y="24060"/>
                  </a:cubicBezTo>
                  <a:cubicBezTo>
                    <a:pt x="457" y="23847"/>
                    <a:pt x="518" y="23665"/>
                    <a:pt x="609" y="23483"/>
                  </a:cubicBezTo>
                  <a:cubicBezTo>
                    <a:pt x="639" y="23452"/>
                    <a:pt x="670" y="23452"/>
                    <a:pt x="730" y="23452"/>
                  </a:cubicBezTo>
                  <a:cubicBezTo>
                    <a:pt x="548" y="24030"/>
                    <a:pt x="852" y="24303"/>
                    <a:pt x="1277" y="24547"/>
                  </a:cubicBezTo>
                  <a:cubicBezTo>
                    <a:pt x="1399" y="24607"/>
                    <a:pt x="1490" y="24790"/>
                    <a:pt x="1551" y="24911"/>
                  </a:cubicBezTo>
                  <a:cubicBezTo>
                    <a:pt x="2286" y="26087"/>
                    <a:pt x="3390" y="26524"/>
                    <a:pt x="4699" y="26524"/>
                  </a:cubicBezTo>
                  <a:cubicBezTo>
                    <a:pt x="4744" y="26524"/>
                    <a:pt x="4789" y="26523"/>
                    <a:pt x="4834" y="26522"/>
                  </a:cubicBezTo>
                  <a:cubicBezTo>
                    <a:pt x="5472" y="26492"/>
                    <a:pt x="5898" y="26066"/>
                    <a:pt x="6232" y="25550"/>
                  </a:cubicBezTo>
                  <a:cubicBezTo>
                    <a:pt x="6901" y="24516"/>
                    <a:pt x="7265" y="23361"/>
                    <a:pt x="7691" y="22236"/>
                  </a:cubicBezTo>
                  <a:cubicBezTo>
                    <a:pt x="9180" y="18255"/>
                    <a:pt x="10943" y="14425"/>
                    <a:pt x="13770" y="11203"/>
                  </a:cubicBezTo>
                  <a:cubicBezTo>
                    <a:pt x="15685" y="9014"/>
                    <a:pt x="17995" y="7312"/>
                    <a:pt x="20640" y="6127"/>
                  </a:cubicBezTo>
                  <a:cubicBezTo>
                    <a:pt x="21947" y="5549"/>
                    <a:pt x="23314" y="5124"/>
                    <a:pt x="24713" y="4729"/>
                  </a:cubicBezTo>
                  <a:cubicBezTo>
                    <a:pt x="25500" y="4519"/>
                    <a:pt x="26287" y="4420"/>
                    <a:pt x="27086" y="4420"/>
                  </a:cubicBezTo>
                  <a:close/>
                  <a:moveTo>
                    <a:pt x="19587" y="1"/>
                  </a:moveTo>
                  <a:cubicBezTo>
                    <a:pt x="19500" y="1"/>
                    <a:pt x="19413" y="28"/>
                    <a:pt x="19333" y="109"/>
                  </a:cubicBezTo>
                  <a:cubicBezTo>
                    <a:pt x="19150" y="321"/>
                    <a:pt x="19302" y="504"/>
                    <a:pt x="19393" y="686"/>
                  </a:cubicBezTo>
                  <a:cubicBezTo>
                    <a:pt x="19515" y="960"/>
                    <a:pt x="19697" y="1233"/>
                    <a:pt x="19697" y="1567"/>
                  </a:cubicBezTo>
                  <a:cubicBezTo>
                    <a:pt x="18902" y="1511"/>
                    <a:pt x="18134" y="1321"/>
                    <a:pt x="17343" y="1321"/>
                  </a:cubicBezTo>
                  <a:cubicBezTo>
                    <a:pt x="17287" y="1321"/>
                    <a:pt x="17231" y="1322"/>
                    <a:pt x="17174" y="1324"/>
                  </a:cubicBezTo>
                  <a:cubicBezTo>
                    <a:pt x="17146" y="1327"/>
                    <a:pt x="17116" y="1329"/>
                    <a:pt x="17085" y="1329"/>
                  </a:cubicBezTo>
                  <a:cubicBezTo>
                    <a:pt x="16993" y="1329"/>
                    <a:pt x="16892" y="1318"/>
                    <a:pt x="16795" y="1318"/>
                  </a:cubicBezTo>
                  <a:cubicBezTo>
                    <a:pt x="16613" y="1318"/>
                    <a:pt x="16442" y="1355"/>
                    <a:pt x="16354" y="1567"/>
                  </a:cubicBezTo>
                  <a:cubicBezTo>
                    <a:pt x="16202" y="1902"/>
                    <a:pt x="16536" y="2084"/>
                    <a:pt x="16779" y="2358"/>
                  </a:cubicBezTo>
                  <a:cubicBezTo>
                    <a:pt x="16627" y="2388"/>
                    <a:pt x="16536" y="2388"/>
                    <a:pt x="16415" y="2388"/>
                  </a:cubicBezTo>
                  <a:cubicBezTo>
                    <a:pt x="16232" y="2358"/>
                    <a:pt x="16050" y="2327"/>
                    <a:pt x="15898" y="2297"/>
                  </a:cubicBezTo>
                  <a:cubicBezTo>
                    <a:pt x="15836" y="2288"/>
                    <a:pt x="15774" y="2282"/>
                    <a:pt x="15715" y="2282"/>
                  </a:cubicBezTo>
                  <a:cubicBezTo>
                    <a:pt x="15569" y="2282"/>
                    <a:pt x="15437" y="2319"/>
                    <a:pt x="15351" y="2449"/>
                  </a:cubicBezTo>
                  <a:cubicBezTo>
                    <a:pt x="15261" y="2641"/>
                    <a:pt x="15187" y="2715"/>
                    <a:pt x="15121" y="2715"/>
                  </a:cubicBezTo>
                  <a:cubicBezTo>
                    <a:pt x="15030" y="2715"/>
                    <a:pt x="14952" y="2577"/>
                    <a:pt x="14864" y="2419"/>
                  </a:cubicBezTo>
                  <a:cubicBezTo>
                    <a:pt x="14705" y="2179"/>
                    <a:pt x="14553" y="2057"/>
                    <a:pt x="14392" y="2057"/>
                  </a:cubicBezTo>
                  <a:cubicBezTo>
                    <a:pt x="14247" y="2057"/>
                    <a:pt x="14095" y="2156"/>
                    <a:pt x="13922" y="2358"/>
                  </a:cubicBezTo>
                  <a:cubicBezTo>
                    <a:pt x="13588" y="2723"/>
                    <a:pt x="13436" y="3178"/>
                    <a:pt x="13223" y="3604"/>
                  </a:cubicBezTo>
                  <a:cubicBezTo>
                    <a:pt x="13147" y="3756"/>
                    <a:pt x="13071" y="3930"/>
                    <a:pt x="12906" y="3930"/>
                  </a:cubicBezTo>
                  <a:cubicBezTo>
                    <a:pt x="12874" y="3930"/>
                    <a:pt x="12838" y="3923"/>
                    <a:pt x="12797" y="3908"/>
                  </a:cubicBezTo>
                  <a:cubicBezTo>
                    <a:pt x="12524" y="3817"/>
                    <a:pt x="12341" y="3634"/>
                    <a:pt x="12372" y="3330"/>
                  </a:cubicBezTo>
                  <a:cubicBezTo>
                    <a:pt x="12372" y="3239"/>
                    <a:pt x="12433" y="3178"/>
                    <a:pt x="12463" y="3087"/>
                  </a:cubicBezTo>
                  <a:cubicBezTo>
                    <a:pt x="12524" y="2844"/>
                    <a:pt x="12402" y="2723"/>
                    <a:pt x="12159" y="2723"/>
                  </a:cubicBezTo>
                  <a:cubicBezTo>
                    <a:pt x="11338" y="2814"/>
                    <a:pt x="10153" y="4090"/>
                    <a:pt x="10123" y="4911"/>
                  </a:cubicBezTo>
                  <a:cubicBezTo>
                    <a:pt x="10092" y="5093"/>
                    <a:pt x="10335" y="5397"/>
                    <a:pt x="9971" y="5458"/>
                  </a:cubicBezTo>
                  <a:cubicBezTo>
                    <a:pt x="9667" y="5458"/>
                    <a:pt x="9636" y="5823"/>
                    <a:pt x="9393" y="5823"/>
                  </a:cubicBezTo>
                  <a:cubicBezTo>
                    <a:pt x="8664" y="5853"/>
                    <a:pt x="8451" y="6370"/>
                    <a:pt x="8268" y="6948"/>
                  </a:cubicBezTo>
                  <a:cubicBezTo>
                    <a:pt x="8238" y="7130"/>
                    <a:pt x="8147" y="7282"/>
                    <a:pt x="7934" y="7312"/>
                  </a:cubicBezTo>
                  <a:cubicBezTo>
                    <a:pt x="7205" y="7434"/>
                    <a:pt x="6901" y="7920"/>
                    <a:pt x="6901" y="8619"/>
                  </a:cubicBezTo>
                  <a:cubicBezTo>
                    <a:pt x="6901" y="8802"/>
                    <a:pt x="6931" y="8984"/>
                    <a:pt x="6688" y="9045"/>
                  </a:cubicBezTo>
                  <a:cubicBezTo>
                    <a:pt x="5654" y="9288"/>
                    <a:pt x="5259" y="10048"/>
                    <a:pt x="5199" y="11021"/>
                  </a:cubicBezTo>
                  <a:cubicBezTo>
                    <a:pt x="5168" y="11264"/>
                    <a:pt x="5047" y="11446"/>
                    <a:pt x="4895" y="11598"/>
                  </a:cubicBezTo>
                  <a:cubicBezTo>
                    <a:pt x="4347" y="12176"/>
                    <a:pt x="3983" y="12875"/>
                    <a:pt x="3831" y="13665"/>
                  </a:cubicBezTo>
                  <a:cubicBezTo>
                    <a:pt x="3709" y="14182"/>
                    <a:pt x="3588" y="14698"/>
                    <a:pt x="3496" y="15185"/>
                  </a:cubicBezTo>
                  <a:cubicBezTo>
                    <a:pt x="3436" y="15337"/>
                    <a:pt x="3405" y="15489"/>
                    <a:pt x="3253" y="15580"/>
                  </a:cubicBezTo>
                  <a:cubicBezTo>
                    <a:pt x="2949" y="15732"/>
                    <a:pt x="2797" y="15975"/>
                    <a:pt x="2736" y="16309"/>
                  </a:cubicBezTo>
                  <a:cubicBezTo>
                    <a:pt x="2645" y="16796"/>
                    <a:pt x="2493" y="17252"/>
                    <a:pt x="2524" y="17768"/>
                  </a:cubicBezTo>
                  <a:cubicBezTo>
                    <a:pt x="2554" y="17981"/>
                    <a:pt x="2493" y="18133"/>
                    <a:pt x="2281" y="18255"/>
                  </a:cubicBezTo>
                  <a:cubicBezTo>
                    <a:pt x="1855" y="18498"/>
                    <a:pt x="1612" y="18893"/>
                    <a:pt x="1642" y="19410"/>
                  </a:cubicBezTo>
                  <a:cubicBezTo>
                    <a:pt x="1642" y="19531"/>
                    <a:pt x="1581" y="19562"/>
                    <a:pt x="1521" y="19683"/>
                  </a:cubicBezTo>
                  <a:cubicBezTo>
                    <a:pt x="1156" y="20322"/>
                    <a:pt x="974" y="21051"/>
                    <a:pt x="822" y="21781"/>
                  </a:cubicBezTo>
                  <a:cubicBezTo>
                    <a:pt x="822" y="21841"/>
                    <a:pt x="852" y="21872"/>
                    <a:pt x="882" y="21933"/>
                  </a:cubicBezTo>
                  <a:cubicBezTo>
                    <a:pt x="882" y="21993"/>
                    <a:pt x="943" y="22054"/>
                    <a:pt x="882" y="22085"/>
                  </a:cubicBezTo>
                  <a:cubicBezTo>
                    <a:pt x="274" y="22328"/>
                    <a:pt x="487" y="22996"/>
                    <a:pt x="274" y="23422"/>
                  </a:cubicBezTo>
                  <a:cubicBezTo>
                    <a:pt x="1" y="23969"/>
                    <a:pt x="122" y="24516"/>
                    <a:pt x="518" y="25063"/>
                  </a:cubicBezTo>
                  <a:cubicBezTo>
                    <a:pt x="1703" y="26826"/>
                    <a:pt x="3375" y="27860"/>
                    <a:pt x="5472" y="28072"/>
                  </a:cubicBezTo>
                  <a:cubicBezTo>
                    <a:pt x="6306" y="28159"/>
                    <a:pt x="7153" y="28191"/>
                    <a:pt x="8004" y="28191"/>
                  </a:cubicBezTo>
                  <a:cubicBezTo>
                    <a:pt x="8953" y="28191"/>
                    <a:pt x="9907" y="28151"/>
                    <a:pt x="10852" y="28103"/>
                  </a:cubicBezTo>
                  <a:cubicBezTo>
                    <a:pt x="17874" y="27768"/>
                    <a:pt x="24895" y="27100"/>
                    <a:pt x="31916" y="26492"/>
                  </a:cubicBezTo>
                  <a:cubicBezTo>
                    <a:pt x="33467" y="26340"/>
                    <a:pt x="35017" y="26218"/>
                    <a:pt x="36567" y="26066"/>
                  </a:cubicBezTo>
                  <a:cubicBezTo>
                    <a:pt x="37418" y="25975"/>
                    <a:pt x="38056" y="25337"/>
                    <a:pt x="38178" y="24547"/>
                  </a:cubicBezTo>
                  <a:cubicBezTo>
                    <a:pt x="38208" y="24334"/>
                    <a:pt x="38299" y="24334"/>
                    <a:pt x="38451" y="24273"/>
                  </a:cubicBezTo>
                  <a:cubicBezTo>
                    <a:pt x="38999" y="24151"/>
                    <a:pt x="39394" y="23787"/>
                    <a:pt x="39546" y="23270"/>
                  </a:cubicBezTo>
                  <a:cubicBezTo>
                    <a:pt x="39667" y="22844"/>
                    <a:pt x="39667" y="22358"/>
                    <a:pt x="39880" y="21933"/>
                  </a:cubicBezTo>
                  <a:cubicBezTo>
                    <a:pt x="39941" y="21781"/>
                    <a:pt x="39850" y="21598"/>
                    <a:pt x="39728" y="21446"/>
                  </a:cubicBezTo>
                  <a:cubicBezTo>
                    <a:pt x="39637" y="21325"/>
                    <a:pt x="39606" y="21264"/>
                    <a:pt x="39728" y="21112"/>
                  </a:cubicBezTo>
                  <a:cubicBezTo>
                    <a:pt x="39971" y="20777"/>
                    <a:pt x="39910" y="20413"/>
                    <a:pt x="39485" y="20261"/>
                  </a:cubicBezTo>
                  <a:cubicBezTo>
                    <a:pt x="39242" y="20170"/>
                    <a:pt x="39302" y="20078"/>
                    <a:pt x="39333" y="19896"/>
                  </a:cubicBezTo>
                  <a:cubicBezTo>
                    <a:pt x="39485" y="19197"/>
                    <a:pt x="39637" y="18528"/>
                    <a:pt x="39758" y="17829"/>
                  </a:cubicBezTo>
                  <a:cubicBezTo>
                    <a:pt x="40002" y="16796"/>
                    <a:pt x="40032" y="15762"/>
                    <a:pt x="39758" y="14729"/>
                  </a:cubicBezTo>
                  <a:cubicBezTo>
                    <a:pt x="39576" y="14121"/>
                    <a:pt x="39819" y="13756"/>
                    <a:pt x="40214" y="13422"/>
                  </a:cubicBezTo>
                  <a:cubicBezTo>
                    <a:pt x="40761" y="12905"/>
                    <a:pt x="40761" y="12905"/>
                    <a:pt x="40214" y="12449"/>
                  </a:cubicBezTo>
                  <a:cubicBezTo>
                    <a:pt x="40184" y="12449"/>
                    <a:pt x="40184" y="12419"/>
                    <a:pt x="40184" y="12388"/>
                  </a:cubicBezTo>
                  <a:cubicBezTo>
                    <a:pt x="40212" y="12384"/>
                    <a:pt x="40241" y="12383"/>
                    <a:pt x="40270" y="12383"/>
                  </a:cubicBezTo>
                  <a:cubicBezTo>
                    <a:pt x="40336" y="12383"/>
                    <a:pt x="40405" y="12390"/>
                    <a:pt x="40472" y="12390"/>
                  </a:cubicBezTo>
                  <a:cubicBezTo>
                    <a:pt x="40602" y="12390"/>
                    <a:pt x="40722" y="12363"/>
                    <a:pt x="40792" y="12206"/>
                  </a:cubicBezTo>
                  <a:cubicBezTo>
                    <a:pt x="40913" y="11932"/>
                    <a:pt x="40610" y="11841"/>
                    <a:pt x="40458" y="11689"/>
                  </a:cubicBezTo>
                  <a:cubicBezTo>
                    <a:pt x="40123" y="11385"/>
                    <a:pt x="39819" y="11051"/>
                    <a:pt x="39515" y="10686"/>
                  </a:cubicBezTo>
                  <a:cubicBezTo>
                    <a:pt x="39698" y="10625"/>
                    <a:pt x="39850" y="10717"/>
                    <a:pt x="39971" y="10534"/>
                  </a:cubicBezTo>
                  <a:cubicBezTo>
                    <a:pt x="40002" y="10443"/>
                    <a:pt x="40002" y="10352"/>
                    <a:pt x="39910" y="10291"/>
                  </a:cubicBezTo>
                  <a:cubicBezTo>
                    <a:pt x="39272" y="9805"/>
                    <a:pt x="38634" y="9288"/>
                    <a:pt x="37813" y="9197"/>
                  </a:cubicBezTo>
                  <a:cubicBezTo>
                    <a:pt x="37388" y="9136"/>
                    <a:pt x="37266" y="9045"/>
                    <a:pt x="37327" y="8619"/>
                  </a:cubicBezTo>
                  <a:cubicBezTo>
                    <a:pt x="37418" y="7768"/>
                    <a:pt x="36901" y="7191"/>
                    <a:pt x="36020" y="7160"/>
                  </a:cubicBezTo>
                  <a:cubicBezTo>
                    <a:pt x="35959" y="7160"/>
                    <a:pt x="35898" y="7175"/>
                    <a:pt x="35841" y="7175"/>
                  </a:cubicBezTo>
                  <a:cubicBezTo>
                    <a:pt x="35784" y="7175"/>
                    <a:pt x="35731" y="7160"/>
                    <a:pt x="35685" y="7099"/>
                  </a:cubicBezTo>
                  <a:cubicBezTo>
                    <a:pt x="36111" y="6279"/>
                    <a:pt x="36050" y="6188"/>
                    <a:pt x="35077" y="6036"/>
                  </a:cubicBezTo>
                  <a:cubicBezTo>
                    <a:pt x="35169" y="5944"/>
                    <a:pt x="35351" y="5914"/>
                    <a:pt x="35321" y="5732"/>
                  </a:cubicBezTo>
                  <a:cubicBezTo>
                    <a:pt x="35290" y="5580"/>
                    <a:pt x="35138" y="5580"/>
                    <a:pt x="34986" y="5519"/>
                  </a:cubicBezTo>
                  <a:cubicBezTo>
                    <a:pt x="34591" y="5397"/>
                    <a:pt x="34166" y="5306"/>
                    <a:pt x="33740" y="5245"/>
                  </a:cubicBezTo>
                  <a:cubicBezTo>
                    <a:pt x="33601" y="5245"/>
                    <a:pt x="33452" y="5265"/>
                    <a:pt x="33316" y="5265"/>
                  </a:cubicBezTo>
                  <a:cubicBezTo>
                    <a:pt x="33214" y="5265"/>
                    <a:pt x="33119" y="5254"/>
                    <a:pt x="33041" y="5215"/>
                  </a:cubicBezTo>
                  <a:cubicBezTo>
                    <a:pt x="32828" y="5063"/>
                    <a:pt x="32919" y="4759"/>
                    <a:pt x="32859" y="4516"/>
                  </a:cubicBezTo>
                  <a:cubicBezTo>
                    <a:pt x="32717" y="4052"/>
                    <a:pt x="32133" y="3748"/>
                    <a:pt x="31606" y="3748"/>
                  </a:cubicBezTo>
                  <a:cubicBezTo>
                    <a:pt x="31339" y="3748"/>
                    <a:pt x="31087" y="3826"/>
                    <a:pt x="30913" y="3999"/>
                  </a:cubicBezTo>
                  <a:cubicBezTo>
                    <a:pt x="30822" y="4060"/>
                    <a:pt x="30761" y="4151"/>
                    <a:pt x="30761" y="4242"/>
                  </a:cubicBezTo>
                  <a:cubicBezTo>
                    <a:pt x="30726" y="4418"/>
                    <a:pt x="30664" y="4472"/>
                    <a:pt x="30592" y="4472"/>
                  </a:cubicBezTo>
                  <a:cubicBezTo>
                    <a:pt x="30478" y="4472"/>
                    <a:pt x="30338" y="4333"/>
                    <a:pt x="30245" y="4333"/>
                  </a:cubicBezTo>
                  <a:cubicBezTo>
                    <a:pt x="30001" y="4333"/>
                    <a:pt x="30123" y="4182"/>
                    <a:pt x="30153" y="4060"/>
                  </a:cubicBezTo>
                  <a:cubicBezTo>
                    <a:pt x="30457" y="3270"/>
                    <a:pt x="30153" y="2814"/>
                    <a:pt x="29333" y="2783"/>
                  </a:cubicBezTo>
                  <a:cubicBezTo>
                    <a:pt x="29120" y="2783"/>
                    <a:pt x="29059" y="2631"/>
                    <a:pt x="28998" y="2479"/>
                  </a:cubicBezTo>
                  <a:cubicBezTo>
                    <a:pt x="28797" y="2026"/>
                    <a:pt x="28658" y="1886"/>
                    <a:pt x="28270" y="1886"/>
                  </a:cubicBezTo>
                  <a:cubicBezTo>
                    <a:pt x="28190" y="1886"/>
                    <a:pt x="28099" y="1891"/>
                    <a:pt x="27995" y="1902"/>
                  </a:cubicBezTo>
                  <a:cubicBezTo>
                    <a:pt x="27813" y="1932"/>
                    <a:pt x="27661" y="1963"/>
                    <a:pt x="27479" y="1993"/>
                  </a:cubicBezTo>
                  <a:cubicBezTo>
                    <a:pt x="27393" y="2012"/>
                    <a:pt x="27313" y="2028"/>
                    <a:pt x="27244" y="2028"/>
                  </a:cubicBezTo>
                  <a:cubicBezTo>
                    <a:pt x="27093" y="2028"/>
                    <a:pt x="26992" y="1951"/>
                    <a:pt x="26992" y="1659"/>
                  </a:cubicBezTo>
                  <a:cubicBezTo>
                    <a:pt x="26992" y="1567"/>
                    <a:pt x="26901" y="1446"/>
                    <a:pt x="26810" y="1355"/>
                  </a:cubicBezTo>
                  <a:cubicBezTo>
                    <a:pt x="26441" y="903"/>
                    <a:pt x="26154" y="715"/>
                    <a:pt x="25755" y="715"/>
                  </a:cubicBezTo>
                  <a:cubicBezTo>
                    <a:pt x="25563" y="715"/>
                    <a:pt x="25344" y="759"/>
                    <a:pt x="25077" y="838"/>
                  </a:cubicBezTo>
                  <a:cubicBezTo>
                    <a:pt x="24957" y="874"/>
                    <a:pt x="24846" y="901"/>
                    <a:pt x="24744" y="901"/>
                  </a:cubicBezTo>
                  <a:cubicBezTo>
                    <a:pt x="24590" y="901"/>
                    <a:pt x="24458" y="839"/>
                    <a:pt x="24348" y="656"/>
                  </a:cubicBezTo>
                  <a:cubicBezTo>
                    <a:pt x="24227" y="487"/>
                    <a:pt x="24049" y="433"/>
                    <a:pt x="23875" y="433"/>
                  </a:cubicBezTo>
                  <a:cubicBezTo>
                    <a:pt x="23829" y="433"/>
                    <a:pt x="23784" y="437"/>
                    <a:pt x="23740" y="443"/>
                  </a:cubicBezTo>
                  <a:cubicBezTo>
                    <a:pt x="23314" y="504"/>
                    <a:pt x="22889" y="564"/>
                    <a:pt x="22554" y="868"/>
                  </a:cubicBezTo>
                  <a:cubicBezTo>
                    <a:pt x="22465" y="940"/>
                    <a:pt x="22387" y="969"/>
                    <a:pt x="22306" y="969"/>
                  </a:cubicBezTo>
                  <a:cubicBezTo>
                    <a:pt x="22250" y="969"/>
                    <a:pt x="22192" y="954"/>
                    <a:pt x="22129" y="929"/>
                  </a:cubicBezTo>
                  <a:cubicBezTo>
                    <a:pt x="21399" y="625"/>
                    <a:pt x="20670" y="352"/>
                    <a:pt x="19910" y="78"/>
                  </a:cubicBezTo>
                  <a:cubicBezTo>
                    <a:pt x="19808" y="44"/>
                    <a:pt x="19697" y="1"/>
                    <a:pt x="19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9"/>
            <p:cNvSpPr/>
            <p:nvPr/>
          </p:nvSpPr>
          <p:spPr>
            <a:xfrm>
              <a:off x="1722175" y="2344550"/>
              <a:ext cx="26625" cy="306250"/>
            </a:xfrm>
            <a:custGeom>
              <a:rect b="b" l="l" r="r" t="t"/>
              <a:pathLst>
                <a:path extrusionOk="0" h="12250" w="1065">
                  <a:moveTo>
                    <a:pt x="31" y="0"/>
                  </a:moveTo>
                  <a:cubicBezTo>
                    <a:pt x="426" y="1216"/>
                    <a:pt x="487" y="2371"/>
                    <a:pt x="518" y="3557"/>
                  </a:cubicBezTo>
                  <a:cubicBezTo>
                    <a:pt x="578" y="5198"/>
                    <a:pt x="335" y="6839"/>
                    <a:pt x="244" y="8481"/>
                  </a:cubicBezTo>
                  <a:cubicBezTo>
                    <a:pt x="153" y="9697"/>
                    <a:pt x="1" y="10913"/>
                    <a:pt x="1" y="12250"/>
                  </a:cubicBezTo>
                  <a:cubicBezTo>
                    <a:pt x="305" y="10973"/>
                    <a:pt x="457" y="9788"/>
                    <a:pt x="670" y="8633"/>
                  </a:cubicBezTo>
                  <a:cubicBezTo>
                    <a:pt x="821" y="7782"/>
                    <a:pt x="852" y="6931"/>
                    <a:pt x="943" y="6110"/>
                  </a:cubicBezTo>
                  <a:cubicBezTo>
                    <a:pt x="1065" y="4408"/>
                    <a:pt x="973" y="2766"/>
                    <a:pt x="548" y="1125"/>
                  </a:cubicBezTo>
                  <a:cubicBezTo>
                    <a:pt x="457" y="760"/>
                    <a:pt x="366" y="365"/>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9"/>
            <p:cNvSpPr/>
            <p:nvPr/>
          </p:nvSpPr>
          <p:spPr>
            <a:xfrm>
              <a:off x="1310325" y="2573275"/>
              <a:ext cx="62325" cy="202150"/>
            </a:xfrm>
            <a:custGeom>
              <a:rect b="b" l="l" r="r" t="t"/>
              <a:pathLst>
                <a:path extrusionOk="0" h="8086" w="2493">
                  <a:moveTo>
                    <a:pt x="2493" y="1"/>
                  </a:moveTo>
                  <a:cubicBezTo>
                    <a:pt x="2219" y="1"/>
                    <a:pt x="2128" y="213"/>
                    <a:pt x="2037" y="426"/>
                  </a:cubicBezTo>
                  <a:cubicBezTo>
                    <a:pt x="1824" y="943"/>
                    <a:pt x="1702" y="1490"/>
                    <a:pt x="1824" y="2037"/>
                  </a:cubicBezTo>
                  <a:cubicBezTo>
                    <a:pt x="1946" y="2645"/>
                    <a:pt x="1824" y="3253"/>
                    <a:pt x="1642" y="3830"/>
                  </a:cubicBezTo>
                  <a:cubicBezTo>
                    <a:pt x="1490" y="4286"/>
                    <a:pt x="1277" y="4773"/>
                    <a:pt x="1095" y="5229"/>
                  </a:cubicBezTo>
                  <a:cubicBezTo>
                    <a:pt x="730" y="6171"/>
                    <a:pt x="304" y="7052"/>
                    <a:pt x="0" y="8086"/>
                  </a:cubicBezTo>
                  <a:cubicBezTo>
                    <a:pt x="304" y="7873"/>
                    <a:pt x="456" y="7630"/>
                    <a:pt x="608" y="7387"/>
                  </a:cubicBezTo>
                  <a:cubicBezTo>
                    <a:pt x="973" y="6779"/>
                    <a:pt x="1186" y="6110"/>
                    <a:pt x="1490" y="5472"/>
                  </a:cubicBezTo>
                  <a:cubicBezTo>
                    <a:pt x="2006" y="4256"/>
                    <a:pt x="2493" y="3040"/>
                    <a:pt x="2098" y="1642"/>
                  </a:cubicBezTo>
                  <a:cubicBezTo>
                    <a:pt x="1976" y="1095"/>
                    <a:pt x="2067" y="487"/>
                    <a:pt x="24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9"/>
            <p:cNvSpPr/>
            <p:nvPr/>
          </p:nvSpPr>
          <p:spPr>
            <a:xfrm>
              <a:off x="1536775" y="2444850"/>
              <a:ext cx="38025" cy="167200"/>
            </a:xfrm>
            <a:custGeom>
              <a:rect b="b" l="l" r="r" t="t"/>
              <a:pathLst>
                <a:path extrusionOk="0" h="6688" w="1521">
                  <a:moveTo>
                    <a:pt x="1277" y="1"/>
                  </a:moveTo>
                  <a:cubicBezTo>
                    <a:pt x="1368" y="396"/>
                    <a:pt x="1246" y="730"/>
                    <a:pt x="1095" y="1065"/>
                  </a:cubicBezTo>
                  <a:cubicBezTo>
                    <a:pt x="882" y="1612"/>
                    <a:pt x="669" y="2159"/>
                    <a:pt x="487" y="2706"/>
                  </a:cubicBezTo>
                  <a:cubicBezTo>
                    <a:pt x="0" y="4074"/>
                    <a:pt x="0" y="5381"/>
                    <a:pt x="791" y="6688"/>
                  </a:cubicBezTo>
                  <a:cubicBezTo>
                    <a:pt x="851" y="6445"/>
                    <a:pt x="791" y="6201"/>
                    <a:pt x="760" y="5989"/>
                  </a:cubicBezTo>
                  <a:cubicBezTo>
                    <a:pt x="517" y="4651"/>
                    <a:pt x="608" y="3375"/>
                    <a:pt x="1064" y="2098"/>
                  </a:cubicBezTo>
                  <a:cubicBezTo>
                    <a:pt x="1216" y="1703"/>
                    <a:pt x="1307" y="1308"/>
                    <a:pt x="1429" y="913"/>
                  </a:cubicBezTo>
                  <a:cubicBezTo>
                    <a:pt x="1520" y="609"/>
                    <a:pt x="1520" y="274"/>
                    <a:pt x="1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9"/>
            <p:cNvSpPr/>
            <p:nvPr/>
          </p:nvSpPr>
          <p:spPr>
            <a:xfrm>
              <a:off x="1127950" y="2681175"/>
              <a:ext cx="72975" cy="142900"/>
            </a:xfrm>
            <a:custGeom>
              <a:rect b="b" l="l" r="r" t="t"/>
              <a:pathLst>
                <a:path extrusionOk="0" h="5716" w="2919">
                  <a:moveTo>
                    <a:pt x="2584" y="1"/>
                  </a:moveTo>
                  <a:lnTo>
                    <a:pt x="2584" y="1"/>
                  </a:lnTo>
                  <a:cubicBezTo>
                    <a:pt x="2432" y="821"/>
                    <a:pt x="2158" y="1551"/>
                    <a:pt x="1855" y="2311"/>
                  </a:cubicBezTo>
                  <a:cubicBezTo>
                    <a:pt x="1338" y="3496"/>
                    <a:pt x="487" y="4499"/>
                    <a:pt x="0" y="5715"/>
                  </a:cubicBezTo>
                  <a:cubicBezTo>
                    <a:pt x="1186" y="5107"/>
                    <a:pt x="2918" y="1338"/>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9"/>
            <p:cNvSpPr/>
            <p:nvPr/>
          </p:nvSpPr>
          <p:spPr>
            <a:xfrm>
              <a:off x="1862775" y="2463100"/>
              <a:ext cx="17500" cy="126925"/>
            </a:xfrm>
            <a:custGeom>
              <a:rect b="b" l="l" r="r" t="t"/>
              <a:pathLst>
                <a:path extrusionOk="0" h="5077" w="700">
                  <a:moveTo>
                    <a:pt x="0" y="0"/>
                  </a:moveTo>
                  <a:lnTo>
                    <a:pt x="0" y="0"/>
                  </a:lnTo>
                  <a:cubicBezTo>
                    <a:pt x="334" y="365"/>
                    <a:pt x="395" y="730"/>
                    <a:pt x="395" y="1094"/>
                  </a:cubicBezTo>
                  <a:cubicBezTo>
                    <a:pt x="395" y="2097"/>
                    <a:pt x="365" y="3070"/>
                    <a:pt x="365" y="4073"/>
                  </a:cubicBezTo>
                  <a:cubicBezTo>
                    <a:pt x="365" y="4408"/>
                    <a:pt x="243" y="4742"/>
                    <a:pt x="395" y="5076"/>
                  </a:cubicBezTo>
                  <a:cubicBezTo>
                    <a:pt x="456" y="4560"/>
                    <a:pt x="517" y="4012"/>
                    <a:pt x="578" y="3496"/>
                  </a:cubicBezTo>
                  <a:cubicBezTo>
                    <a:pt x="669" y="2614"/>
                    <a:pt x="699" y="1733"/>
                    <a:pt x="638" y="851"/>
                  </a:cubicBezTo>
                  <a:cubicBezTo>
                    <a:pt x="608" y="517"/>
                    <a:pt x="517" y="15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9"/>
            <p:cNvSpPr/>
            <p:nvPr/>
          </p:nvSpPr>
          <p:spPr>
            <a:xfrm>
              <a:off x="1480525" y="2717650"/>
              <a:ext cx="23600" cy="85150"/>
            </a:xfrm>
            <a:custGeom>
              <a:rect b="b" l="l" r="r" t="t"/>
              <a:pathLst>
                <a:path extrusionOk="0" h="3406" w="944">
                  <a:moveTo>
                    <a:pt x="670" y="1"/>
                  </a:moveTo>
                  <a:lnTo>
                    <a:pt x="670" y="1"/>
                  </a:lnTo>
                  <a:cubicBezTo>
                    <a:pt x="700" y="1186"/>
                    <a:pt x="1" y="2220"/>
                    <a:pt x="366" y="3405"/>
                  </a:cubicBezTo>
                  <a:cubicBezTo>
                    <a:pt x="609" y="2493"/>
                    <a:pt x="852" y="1612"/>
                    <a:pt x="913" y="700"/>
                  </a:cubicBezTo>
                  <a:cubicBezTo>
                    <a:pt x="913" y="457"/>
                    <a:pt x="943" y="213"/>
                    <a:pt x="6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9"/>
            <p:cNvSpPr/>
            <p:nvPr/>
          </p:nvSpPr>
          <p:spPr>
            <a:xfrm>
              <a:off x="1640875" y="2569475"/>
              <a:ext cx="20550" cy="78300"/>
            </a:xfrm>
            <a:custGeom>
              <a:rect b="b" l="l" r="r" t="t"/>
              <a:pathLst>
                <a:path extrusionOk="0" h="3132" w="822">
                  <a:moveTo>
                    <a:pt x="791" y="1"/>
                  </a:moveTo>
                  <a:lnTo>
                    <a:pt x="791" y="1"/>
                  </a:lnTo>
                  <a:cubicBezTo>
                    <a:pt x="578" y="1034"/>
                    <a:pt x="0" y="2037"/>
                    <a:pt x="122" y="3131"/>
                  </a:cubicBezTo>
                  <a:cubicBezTo>
                    <a:pt x="396" y="2098"/>
                    <a:pt x="821" y="1095"/>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9"/>
            <p:cNvSpPr/>
            <p:nvPr/>
          </p:nvSpPr>
          <p:spPr>
            <a:xfrm>
              <a:off x="1754100" y="2510975"/>
              <a:ext cx="12950" cy="79050"/>
            </a:xfrm>
            <a:custGeom>
              <a:rect b="b" l="l" r="r" t="t"/>
              <a:pathLst>
                <a:path extrusionOk="0" h="3162" w="518">
                  <a:moveTo>
                    <a:pt x="456" y="0"/>
                  </a:moveTo>
                  <a:lnTo>
                    <a:pt x="456" y="0"/>
                  </a:lnTo>
                  <a:cubicBezTo>
                    <a:pt x="31" y="1368"/>
                    <a:pt x="0" y="2401"/>
                    <a:pt x="335" y="3161"/>
                  </a:cubicBezTo>
                  <a:cubicBezTo>
                    <a:pt x="426" y="2766"/>
                    <a:pt x="517" y="304"/>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9"/>
            <p:cNvSpPr/>
            <p:nvPr/>
          </p:nvSpPr>
          <p:spPr>
            <a:xfrm>
              <a:off x="1678100" y="2543650"/>
              <a:ext cx="13700" cy="72200"/>
            </a:xfrm>
            <a:custGeom>
              <a:rect b="b" l="l" r="r" t="t"/>
              <a:pathLst>
                <a:path extrusionOk="0" h="2888" w="548">
                  <a:moveTo>
                    <a:pt x="274" y="0"/>
                  </a:moveTo>
                  <a:lnTo>
                    <a:pt x="274" y="0"/>
                  </a:lnTo>
                  <a:cubicBezTo>
                    <a:pt x="305" y="973"/>
                    <a:pt x="62" y="1885"/>
                    <a:pt x="1" y="2888"/>
                  </a:cubicBezTo>
                  <a:cubicBezTo>
                    <a:pt x="396" y="2401"/>
                    <a:pt x="548" y="456"/>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9"/>
            <p:cNvSpPr/>
            <p:nvPr/>
          </p:nvSpPr>
          <p:spPr>
            <a:xfrm>
              <a:off x="1811100" y="2703225"/>
              <a:ext cx="19775" cy="40300"/>
            </a:xfrm>
            <a:custGeom>
              <a:rect b="b" l="l" r="r" t="t"/>
              <a:pathLst>
                <a:path extrusionOk="0" h="1612" w="791">
                  <a:moveTo>
                    <a:pt x="790" y="0"/>
                  </a:moveTo>
                  <a:cubicBezTo>
                    <a:pt x="365" y="426"/>
                    <a:pt x="182" y="973"/>
                    <a:pt x="0" y="1611"/>
                  </a:cubicBezTo>
                  <a:cubicBezTo>
                    <a:pt x="608" y="1186"/>
                    <a:pt x="790" y="639"/>
                    <a:pt x="7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9"/>
            <p:cNvSpPr/>
            <p:nvPr/>
          </p:nvSpPr>
          <p:spPr>
            <a:xfrm>
              <a:off x="1407575" y="2381775"/>
              <a:ext cx="42600" cy="31950"/>
            </a:xfrm>
            <a:custGeom>
              <a:rect b="b" l="l" r="r" t="t"/>
              <a:pathLst>
                <a:path extrusionOk="0" h="1278" w="1704">
                  <a:moveTo>
                    <a:pt x="1673" y="1"/>
                  </a:moveTo>
                  <a:cubicBezTo>
                    <a:pt x="974" y="244"/>
                    <a:pt x="366" y="609"/>
                    <a:pt x="1" y="1277"/>
                  </a:cubicBezTo>
                  <a:cubicBezTo>
                    <a:pt x="579" y="882"/>
                    <a:pt x="1156" y="487"/>
                    <a:pt x="1703" y="92"/>
                  </a:cubicBezTo>
                  <a:cubicBezTo>
                    <a:pt x="1703" y="62"/>
                    <a:pt x="1673" y="31"/>
                    <a:pt x="1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9"/>
            <p:cNvSpPr/>
            <p:nvPr/>
          </p:nvSpPr>
          <p:spPr>
            <a:xfrm>
              <a:off x="1298175" y="2625700"/>
              <a:ext cx="22050" cy="42575"/>
            </a:xfrm>
            <a:custGeom>
              <a:rect b="b" l="l" r="r" t="t"/>
              <a:pathLst>
                <a:path extrusionOk="0" h="1703" w="882">
                  <a:moveTo>
                    <a:pt x="730" y="1"/>
                  </a:moveTo>
                  <a:cubicBezTo>
                    <a:pt x="638" y="548"/>
                    <a:pt x="0" y="1095"/>
                    <a:pt x="578" y="1703"/>
                  </a:cubicBezTo>
                  <a:cubicBezTo>
                    <a:pt x="608" y="1125"/>
                    <a:pt x="881" y="578"/>
                    <a:pt x="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9"/>
            <p:cNvSpPr/>
            <p:nvPr/>
          </p:nvSpPr>
          <p:spPr>
            <a:xfrm>
              <a:off x="1767025" y="2718975"/>
              <a:ext cx="13700" cy="35175"/>
            </a:xfrm>
            <a:custGeom>
              <a:rect b="b" l="l" r="r" t="t"/>
              <a:pathLst>
                <a:path extrusionOk="0" h="1407" w="548">
                  <a:moveTo>
                    <a:pt x="243" y="0"/>
                  </a:moveTo>
                  <a:cubicBezTo>
                    <a:pt x="203" y="0"/>
                    <a:pt x="183" y="50"/>
                    <a:pt x="183" y="100"/>
                  </a:cubicBezTo>
                  <a:cubicBezTo>
                    <a:pt x="0" y="464"/>
                    <a:pt x="91" y="1072"/>
                    <a:pt x="426" y="1407"/>
                  </a:cubicBezTo>
                  <a:cubicBezTo>
                    <a:pt x="547" y="981"/>
                    <a:pt x="547" y="586"/>
                    <a:pt x="426" y="191"/>
                  </a:cubicBezTo>
                  <a:cubicBezTo>
                    <a:pt x="426" y="100"/>
                    <a:pt x="365" y="9"/>
                    <a:pt x="274" y="9"/>
                  </a:cubicBezTo>
                  <a:cubicBezTo>
                    <a:pt x="263" y="3"/>
                    <a:pt x="252" y="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9"/>
            <p:cNvSpPr/>
            <p:nvPr/>
          </p:nvSpPr>
          <p:spPr>
            <a:xfrm>
              <a:off x="1599850" y="2413700"/>
              <a:ext cx="63075" cy="11150"/>
            </a:xfrm>
            <a:custGeom>
              <a:rect b="b" l="l" r="r" t="t"/>
              <a:pathLst>
                <a:path extrusionOk="0" h="446" w="2523">
                  <a:moveTo>
                    <a:pt x="0" y="0"/>
                  </a:moveTo>
                  <a:cubicBezTo>
                    <a:pt x="675" y="234"/>
                    <a:pt x="1394" y="446"/>
                    <a:pt x="2139" y="446"/>
                  </a:cubicBezTo>
                  <a:cubicBezTo>
                    <a:pt x="2266" y="446"/>
                    <a:pt x="2394" y="439"/>
                    <a:pt x="2523" y="426"/>
                  </a:cubicBezTo>
                  <a:cubicBezTo>
                    <a:pt x="1672" y="304"/>
                    <a:pt x="85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9"/>
            <p:cNvSpPr/>
            <p:nvPr/>
          </p:nvSpPr>
          <p:spPr>
            <a:xfrm>
              <a:off x="1563375" y="2719925"/>
              <a:ext cx="10650" cy="26625"/>
            </a:xfrm>
            <a:custGeom>
              <a:rect b="b" l="l" r="r" t="t"/>
              <a:pathLst>
                <a:path extrusionOk="0" h="1065" w="426">
                  <a:moveTo>
                    <a:pt x="426" y="1"/>
                  </a:moveTo>
                  <a:lnTo>
                    <a:pt x="426" y="1"/>
                  </a:lnTo>
                  <a:cubicBezTo>
                    <a:pt x="213" y="274"/>
                    <a:pt x="0" y="518"/>
                    <a:pt x="31" y="852"/>
                  </a:cubicBezTo>
                  <a:cubicBezTo>
                    <a:pt x="31" y="943"/>
                    <a:pt x="61" y="1065"/>
                    <a:pt x="152" y="1065"/>
                  </a:cubicBezTo>
                  <a:cubicBezTo>
                    <a:pt x="274" y="1065"/>
                    <a:pt x="274" y="974"/>
                    <a:pt x="274" y="882"/>
                  </a:cubicBezTo>
                  <a:cubicBezTo>
                    <a:pt x="334" y="609"/>
                    <a:pt x="395" y="305"/>
                    <a:pt x="4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9"/>
            <p:cNvSpPr/>
            <p:nvPr/>
          </p:nvSpPr>
          <p:spPr>
            <a:xfrm>
              <a:off x="1834650" y="2538325"/>
              <a:ext cx="10650" cy="25100"/>
            </a:xfrm>
            <a:custGeom>
              <a:rect b="b" l="l" r="r" t="t"/>
              <a:pathLst>
                <a:path extrusionOk="0" h="1004" w="426">
                  <a:moveTo>
                    <a:pt x="183" y="0"/>
                  </a:moveTo>
                  <a:cubicBezTo>
                    <a:pt x="92" y="426"/>
                    <a:pt x="0" y="730"/>
                    <a:pt x="335" y="1003"/>
                  </a:cubicBezTo>
                  <a:cubicBezTo>
                    <a:pt x="426" y="669"/>
                    <a:pt x="365" y="365"/>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9"/>
            <p:cNvSpPr/>
            <p:nvPr/>
          </p:nvSpPr>
          <p:spPr>
            <a:xfrm>
              <a:off x="1191025" y="2808700"/>
              <a:ext cx="12925" cy="9475"/>
            </a:xfrm>
            <a:custGeom>
              <a:rect b="b" l="l" r="r" t="t"/>
              <a:pathLst>
                <a:path extrusionOk="0" h="379" w="517">
                  <a:moveTo>
                    <a:pt x="305" y="0"/>
                  </a:moveTo>
                  <a:cubicBezTo>
                    <a:pt x="175" y="0"/>
                    <a:pt x="57" y="83"/>
                    <a:pt x="31" y="189"/>
                  </a:cubicBezTo>
                  <a:cubicBezTo>
                    <a:pt x="0" y="280"/>
                    <a:pt x="152" y="341"/>
                    <a:pt x="243" y="371"/>
                  </a:cubicBezTo>
                  <a:cubicBezTo>
                    <a:pt x="264" y="376"/>
                    <a:pt x="284" y="379"/>
                    <a:pt x="303" y="379"/>
                  </a:cubicBezTo>
                  <a:cubicBezTo>
                    <a:pt x="395" y="379"/>
                    <a:pt x="467" y="320"/>
                    <a:pt x="517" y="219"/>
                  </a:cubicBezTo>
                  <a:cubicBezTo>
                    <a:pt x="487" y="128"/>
                    <a:pt x="456" y="37"/>
                    <a:pt x="365" y="6"/>
                  </a:cubicBezTo>
                  <a:cubicBezTo>
                    <a:pt x="345" y="2"/>
                    <a:pt x="325"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9"/>
            <p:cNvSpPr/>
            <p:nvPr/>
          </p:nvSpPr>
          <p:spPr>
            <a:xfrm>
              <a:off x="1870350" y="2591525"/>
              <a:ext cx="1550" cy="6850"/>
            </a:xfrm>
            <a:custGeom>
              <a:rect b="b" l="l" r="r" t="t"/>
              <a:pathLst>
                <a:path extrusionOk="0" h="274" w="62">
                  <a:moveTo>
                    <a:pt x="62" y="0"/>
                  </a:moveTo>
                  <a:lnTo>
                    <a:pt x="50" y="105"/>
                  </a:lnTo>
                  <a:lnTo>
                    <a:pt x="50" y="105"/>
                  </a:lnTo>
                  <a:cubicBezTo>
                    <a:pt x="57" y="70"/>
                    <a:pt x="62" y="35"/>
                    <a:pt x="62" y="0"/>
                  </a:cubicBezTo>
                  <a:close/>
                  <a:moveTo>
                    <a:pt x="50" y="105"/>
                  </a:moveTo>
                  <a:cubicBezTo>
                    <a:pt x="39" y="161"/>
                    <a:pt x="20" y="217"/>
                    <a:pt x="1" y="274"/>
                  </a:cubicBezTo>
                  <a:lnTo>
                    <a:pt x="31" y="274"/>
                  </a:lnTo>
                  <a:lnTo>
                    <a:pt x="50"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9"/>
            <p:cNvSpPr/>
            <p:nvPr/>
          </p:nvSpPr>
          <p:spPr>
            <a:xfrm>
              <a:off x="1871875" y="2590000"/>
              <a:ext cx="800" cy="1550"/>
            </a:xfrm>
            <a:custGeom>
              <a:rect b="b" l="l" r="r" t="t"/>
              <a:pathLst>
                <a:path extrusionOk="0" h="62" w="32">
                  <a:moveTo>
                    <a:pt x="31" y="0"/>
                  </a:moveTo>
                  <a:lnTo>
                    <a:pt x="31" y="0"/>
                  </a:lnTo>
                  <a:cubicBezTo>
                    <a:pt x="1" y="31"/>
                    <a:pt x="1" y="31"/>
                    <a:pt x="1" y="61"/>
                  </a:cubicBezTo>
                  <a:lnTo>
                    <a:pt x="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9"/>
            <p:cNvSpPr/>
            <p:nvPr/>
          </p:nvSpPr>
          <p:spPr>
            <a:xfrm>
              <a:off x="1083875" y="2488925"/>
              <a:ext cx="60825" cy="42275"/>
            </a:xfrm>
            <a:custGeom>
              <a:rect b="b" l="l" r="r" t="t"/>
              <a:pathLst>
                <a:path extrusionOk="0" h="1691" w="2433">
                  <a:moveTo>
                    <a:pt x="1159" y="289"/>
                  </a:moveTo>
                  <a:cubicBezTo>
                    <a:pt x="1399" y="289"/>
                    <a:pt x="1627" y="396"/>
                    <a:pt x="1763" y="609"/>
                  </a:cubicBezTo>
                  <a:cubicBezTo>
                    <a:pt x="1946" y="852"/>
                    <a:pt x="1915" y="1095"/>
                    <a:pt x="1611" y="1216"/>
                  </a:cubicBezTo>
                  <a:cubicBezTo>
                    <a:pt x="1415" y="1304"/>
                    <a:pt x="1204" y="1375"/>
                    <a:pt x="988" y="1375"/>
                  </a:cubicBezTo>
                  <a:cubicBezTo>
                    <a:pt x="902" y="1375"/>
                    <a:pt x="816" y="1364"/>
                    <a:pt x="730" y="1338"/>
                  </a:cubicBezTo>
                  <a:cubicBezTo>
                    <a:pt x="304" y="1216"/>
                    <a:pt x="213" y="913"/>
                    <a:pt x="487" y="609"/>
                  </a:cubicBezTo>
                  <a:cubicBezTo>
                    <a:pt x="669" y="396"/>
                    <a:pt x="920" y="289"/>
                    <a:pt x="1159" y="289"/>
                  </a:cubicBezTo>
                  <a:close/>
                  <a:moveTo>
                    <a:pt x="1642" y="1"/>
                  </a:moveTo>
                  <a:cubicBezTo>
                    <a:pt x="1247" y="1"/>
                    <a:pt x="851" y="61"/>
                    <a:pt x="517" y="274"/>
                  </a:cubicBezTo>
                  <a:cubicBezTo>
                    <a:pt x="213" y="457"/>
                    <a:pt x="0" y="700"/>
                    <a:pt x="92" y="1095"/>
                  </a:cubicBezTo>
                  <a:cubicBezTo>
                    <a:pt x="152" y="1429"/>
                    <a:pt x="396" y="1581"/>
                    <a:pt x="730" y="1642"/>
                  </a:cubicBezTo>
                  <a:cubicBezTo>
                    <a:pt x="877" y="1673"/>
                    <a:pt x="1024" y="1690"/>
                    <a:pt x="1168" y="1690"/>
                  </a:cubicBezTo>
                  <a:cubicBezTo>
                    <a:pt x="1442" y="1690"/>
                    <a:pt x="1707" y="1629"/>
                    <a:pt x="1946" y="1490"/>
                  </a:cubicBezTo>
                  <a:cubicBezTo>
                    <a:pt x="2280" y="1308"/>
                    <a:pt x="2432" y="1034"/>
                    <a:pt x="2341" y="669"/>
                  </a:cubicBezTo>
                  <a:cubicBezTo>
                    <a:pt x="2250" y="274"/>
                    <a:pt x="2007"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9"/>
            <p:cNvSpPr/>
            <p:nvPr/>
          </p:nvSpPr>
          <p:spPr>
            <a:xfrm>
              <a:off x="995725" y="2681425"/>
              <a:ext cx="47150" cy="88625"/>
            </a:xfrm>
            <a:custGeom>
              <a:rect b="b" l="l" r="r" t="t"/>
              <a:pathLst>
                <a:path extrusionOk="0" h="3545" w="1886">
                  <a:moveTo>
                    <a:pt x="1465" y="1"/>
                  </a:moveTo>
                  <a:cubicBezTo>
                    <a:pt x="1272" y="1"/>
                    <a:pt x="1106" y="135"/>
                    <a:pt x="1034" y="386"/>
                  </a:cubicBezTo>
                  <a:cubicBezTo>
                    <a:pt x="973" y="599"/>
                    <a:pt x="882" y="720"/>
                    <a:pt x="730" y="872"/>
                  </a:cubicBezTo>
                  <a:cubicBezTo>
                    <a:pt x="122" y="1419"/>
                    <a:pt x="1" y="2514"/>
                    <a:pt x="487" y="3182"/>
                  </a:cubicBezTo>
                  <a:cubicBezTo>
                    <a:pt x="663" y="3422"/>
                    <a:pt x="855" y="3544"/>
                    <a:pt x="1056" y="3544"/>
                  </a:cubicBezTo>
                  <a:cubicBezTo>
                    <a:pt x="1237" y="3544"/>
                    <a:pt x="1424" y="3445"/>
                    <a:pt x="1611" y="3243"/>
                  </a:cubicBezTo>
                  <a:cubicBezTo>
                    <a:pt x="1034" y="3061"/>
                    <a:pt x="791" y="2818"/>
                    <a:pt x="669" y="2362"/>
                  </a:cubicBezTo>
                  <a:cubicBezTo>
                    <a:pt x="639" y="2149"/>
                    <a:pt x="882" y="2027"/>
                    <a:pt x="791" y="1875"/>
                  </a:cubicBezTo>
                  <a:cubicBezTo>
                    <a:pt x="578" y="1359"/>
                    <a:pt x="943" y="1207"/>
                    <a:pt x="1277" y="1024"/>
                  </a:cubicBezTo>
                  <a:cubicBezTo>
                    <a:pt x="1399" y="994"/>
                    <a:pt x="1490" y="903"/>
                    <a:pt x="1429" y="781"/>
                  </a:cubicBezTo>
                  <a:cubicBezTo>
                    <a:pt x="1216" y="325"/>
                    <a:pt x="1581" y="325"/>
                    <a:pt x="1885" y="203"/>
                  </a:cubicBezTo>
                  <a:cubicBezTo>
                    <a:pt x="1748" y="66"/>
                    <a:pt x="1600" y="1"/>
                    <a:pt x="1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9"/>
            <p:cNvSpPr/>
            <p:nvPr/>
          </p:nvSpPr>
          <p:spPr>
            <a:xfrm>
              <a:off x="1064875" y="2693500"/>
              <a:ext cx="53225" cy="42425"/>
            </a:xfrm>
            <a:custGeom>
              <a:rect b="b" l="l" r="r" t="t"/>
              <a:pathLst>
                <a:path extrusionOk="0" h="1697" w="2129">
                  <a:moveTo>
                    <a:pt x="613" y="1"/>
                  </a:moveTo>
                  <a:cubicBezTo>
                    <a:pt x="353" y="1"/>
                    <a:pt x="187" y="169"/>
                    <a:pt x="61" y="420"/>
                  </a:cubicBezTo>
                  <a:cubicBezTo>
                    <a:pt x="31" y="511"/>
                    <a:pt x="1" y="632"/>
                    <a:pt x="122" y="724"/>
                  </a:cubicBezTo>
                  <a:cubicBezTo>
                    <a:pt x="149" y="744"/>
                    <a:pt x="171" y="752"/>
                    <a:pt x="191" y="752"/>
                  </a:cubicBezTo>
                  <a:cubicBezTo>
                    <a:pt x="259" y="752"/>
                    <a:pt x="288" y="649"/>
                    <a:pt x="335" y="602"/>
                  </a:cubicBezTo>
                  <a:cubicBezTo>
                    <a:pt x="406" y="507"/>
                    <a:pt x="496" y="431"/>
                    <a:pt x="619" y="431"/>
                  </a:cubicBezTo>
                  <a:cubicBezTo>
                    <a:pt x="653" y="431"/>
                    <a:pt x="690" y="437"/>
                    <a:pt x="730" y="450"/>
                  </a:cubicBezTo>
                  <a:cubicBezTo>
                    <a:pt x="1399" y="663"/>
                    <a:pt x="1429" y="724"/>
                    <a:pt x="1490" y="1423"/>
                  </a:cubicBezTo>
                  <a:cubicBezTo>
                    <a:pt x="1490" y="1514"/>
                    <a:pt x="1520" y="1605"/>
                    <a:pt x="1520" y="1696"/>
                  </a:cubicBezTo>
                  <a:cubicBezTo>
                    <a:pt x="1976" y="1423"/>
                    <a:pt x="2128" y="693"/>
                    <a:pt x="1824" y="298"/>
                  </a:cubicBezTo>
                  <a:cubicBezTo>
                    <a:pt x="1772" y="219"/>
                    <a:pt x="1696" y="140"/>
                    <a:pt x="1618" y="140"/>
                  </a:cubicBezTo>
                  <a:cubicBezTo>
                    <a:pt x="1606" y="140"/>
                    <a:pt x="1593" y="142"/>
                    <a:pt x="1581" y="146"/>
                  </a:cubicBezTo>
                  <a:cubicBezTo>
                    <a:pt x="1521" y="164"/>
                    <a:pt x="1464" y="171"/>
                    <a:pt x="1408" y="171"/>
                  </a:cubicBezTo>
                  <a:cubicBezTo>
                    <a:pt x="1181" y="171"/>
                    <a:pt x="986" y="49"/>
                    <a:pt x="791" y="24"/>
                  </a:cubicBezTo>
                  <a:cubicBezTo>
                    <a:pt x="727" y="8"/>
                    <a:pt x="668" y="1"/>
                    <a:pt x="6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9"/>
            <p:cNvSpPr/>
            <p:nvPr/>
          </p:nvSpPr>
          <p:spPr>
            <a:xfrm>
              <a:off x="1055000" y="2742000"/>
              <a:ext cx="25850" cy="31900"/>
            </a:xfrm>
            <a:custGeom>
              <a:rect b="b" l="l" r="r" t="t"/>
              <a:pathLst>
                <a:path extrusionOk="0" h="1276" w="1034">
                  <a:moveTo>
                    <a:pt x="713" y="0"/>
                  </a:moveTo>
                  <a:cubicBezTo>
                    <a:pt x="671" y="0"/>
                    <a:pt x="626" y="11"/>
                    <a:pt x="578" y="30"/>
                  </a:cubicBezTo>
                  <a:cubicBezTo>
                    <a:pt x="304" y="121"/>
                    <a:pt x="152" y="303"/>
                    <a:pt x="92" y="577"/>
                  </a:cubicBezTo>
                  <a:cubicBezTo>
                    <a:pt x="0" y="942"/>
                    <a:pt x="183" y="1276"/>
                    <a:pt x="456" y="1276"/>
                  </a:cubicBezTo>
                  <a:cubicBezTo>
                    <a:pt x="548" y="1276"/>
                    <a:pt x="639" y="1276"/>
                    <a:pt x="699" y="1215"/>
                  </a:cubicBezTo>
                  <a:cubicBezTo>
                    <a:pt x="791" y="1124"/>
                    <a:pt x="699" y="1063"/>
                    <a:pt x="639" y="1002"/>
                  </a:cubicBezTo>
                  <a:cubicBezTo>
                    <a:pt x="426" y="729"/>
                    <a:pt x="548" y="546"/>
                    <a:pt x="760" y="364"/>
                  </a:cubicBezTo>
                  <a:cubicBezTo>
                    <a:pt x="851" y="303"/>
                    <a:pt x="1034" y="303"/>
                    <a:pt x="943" y="151"/>
                  </a:cubicBezTo>
                  <a:cubicBezTo>
                    <a:pt x="880" y="47"/>
                    <a:pt x="804" y="0"/>
                    <a:pt x="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9"/>
            <p:cNvSpPr/>
            <p:nvPr/>
          </p:nvSpPr>
          <p:spPr>
            <a:xfrm>
              <a:off x="1083875" y="2663900"/>
              <a:ext cx="39525" cy="17300"/>
            </a:xfrm>
            <a:custGeom>
              <a:rect b="b" l="l" r="r" t="t"/>
              <a:pathLst>
                <a:path extrusionOk="0" h="692" w="1581">
                  <a:moveTo>
                    <a:pt x="787" y="0"/>
                  </a:moveTo>
                  <a:cubicBezTo>
                    <a:pt x="719" y="0"/>
                    <a:pt x="650" y="8"/>
                    <a:pt x="578" y="23"/>
                  </a:cubicBezTo>
                  <a:cubicBezTo>
                    <a:pt x="244" y="114"/>
                    <a:pt x="31" y="297"/>
                    <a:pt x="0" y="692"/>
                  </a:cubicBezTo>
                  <a:cubicBezTo>
                    <a:pt x="321" y="514"/>
                    <a:pt x="454" y="440"/>
                    <a:pt x="716" y="440"/>
                  </a:cubicBezTo>
                  <a:cubicBezTo>
                    <a:pt x="902" y="440"/>
                    <a:pt x="1153" y="477"/>
                    <a:pt x="1581" y="540"/>
                  </a:cubicBezTo>
                  <a:cubicBezTo>
                    <a:pt x="1404" y="186"/>
                    <a:pt x="1122" y="0"/>
                    <a:pt x="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9"/>
            <p:cNvSpPr/>
            <p:nvPr/>
          </p:nvSpPr>
          <p:spPr>
            <a:xfrm>
              <a:off x="1397700" y="2237650"/>
              <a:ext cx="54750" cy="35325"/>
            </a:xfrm>
            <a:custGeom>
              <a:rect b="b" l="l" r="r" t="t"/>
              <a:pathLst>
                <a:path extrusionOk="0" h="1413" w="2190">
                  <a:moveTo>
                    <a:pt x="979" y="366"/>
                  </a:moveTo>
                  <a:cubicBezTo>
                    <a:pt x="1088" y="366"/>
                    <a:pt x="1207" y="384"/>
                    <a:pt x="1338" y="416"/>
                  </a:cubicBezTo>
                  <a:cubicBezTo>
                    <a:pt x="1429" y="477"/>
                    <a:pt x="1673" y="477"/>
                    <a:pt x="1673" y="720"/>
                  </a:cubicBezTo>
                  <a:cubicBezTo>
                    <a:pt x="1642" y="903"/>
                    <a:pt x="1460" y="994"/>
                    <a:pt x="1277" y="1024"/>
                  </a:cubicBezTo>
                  <a:cubicBezTo>
                    <a:pt x="1156" y="1055"/>
                    <a:pt x="1042" y="1070"/>
                    <a:pt x="932" y="1070"/>
                  </a:cubicBezTo>
                  <a:cubicBezTo>
                    <a:pt x="822" y="1070"/>
                    <a:pt x="715" y="1055"/>
                    <a:pt x="609" y="1024"/>
                  </a:cubicBezTo>
                  <a:cubicBezTo>
                    <a:pt x="487" y="994"/>
                    <a:pt x="366" y="963"/>
                    <a:pt x="335" y="842"/>
                  </a:cubicBezTo>
                  <a:cubicBezTo>
                    <a:pt x="335" y="720"/>
                    <a:pt x="396" y="629"/>
                    <a:pt x="487" y="538"/>
                  </a:cubicBezTo>
                  <a:cubicBezTo>
                    <a:pt x="624" y="421"/>
                    <a:pt x="785" y="366"/>
                    <a:pt x="979" y="366"/>
                  </a:cubicBezTo>
                  <a:close/>
                  <a:moveTo>
                    <a:pt x="1219" y="0"/>
                  </a:moveTo>
                  <a:cubicBezTo>
                    <a:pt x="992" y="0"/>
                    <a:pt x="776" y="48"/>
                    <a:pt x="548" y="143"/>
                  </a:cubicBezTo>
                  <a:cubicBezTo>
                    <a:pt x="183" y="264"/>
                    <a:pt x="1" y="507"/>
                    <a:pt x="31" y="842"/>
                  </a:cubicBezTo>
                  <a:cubicBezTo>
                    <a:pt x="62" y="1176"/>
                    <a:pt x="335" y="1298"/>
                    <a:pt x="578" y="1359"/>
                  </a:cubicBezTo>
                  <a:cubicBezTo>
                    <a:pt x="742" y="1395"/>
                    <a:pt x="902" y="1412"/>
                    <a:pt x="1054" y="1412"/>
                  </a:cubicBezTo>
                  <a:cubicBezTo>
                    <a:pt x="1410" y="1412"/>
                    <a:pt x="1715" y="1316"/>
                    <a:pt x="1885" y="1146"/>
                  </a:cubicBezTo>
                  <a:cubicBezTo>
                    <a:pt x="2098" y="963"/>
                    <a:pt x="2189" y="720"/>
                    <a:pt x="2129" y="447"/>
                  </a:cubicBezTo>
                  <a:cubicBezTo>
                    <a:pt x="2068" y="203"/>
                    <a:pt x="1885" y="112"/>
                    <a:pt x="1642" y="52"/>
                  </a:cubicBezTo>
                  <a:cubicBezTo>
                    <a:pt x="1494" y="17"/>
                    <a:pt x="1354" y="0"/>
                    <a:pt x="12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19"/>
          <p:cNvGrpSpPr/>
          <p:nvPr/>
        </p:nvGrpSpPr>
        <p:grpSpPr>
          <a:xfrm rot="1206684">
            <a:off x="6297276" y="4493378"/>
            <a:ext cx="1151609" cy="752693"/>
            <a:chOff x="4305050" y="4174075"/>
            <a:chExt cx="1212050" cy="792275"/>
          </a:xfrm>
        </p:grpSpPr>
        <p:sp>
          <p:nvSpPr>
            <p:cNvPr id="555" name="Google Shape;555;p19"/>
            <p:cNvSpPr/>
            <p:nvPr/>
          </p:nvSpPr>
          <p:spPr>
            <a:xfrm>
              <a:off x="4305050" y="4174075"/>
              <a:ext cx="1212050" cy="792275"/>
            </a:xfrm>
            <a:custGeom>
              <a:rect b="b" l="l" r="r" t="t"/>
              <a:pathLst>
                <a:path extrusionOk="0" h="31691" w="48482">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9"/>
            <p:cNvSpPr/>
            <p:nvPr/>
          </p:nvSpPr>
          <p:spPr>
            <a:xfrm>
              <a:off x="4765550" y="4879550"/>
              <a:ext cx="424800" cy="66075"/>
            </a:xfrm>
            <a:custGeom>
              <a:rect b="b" l="l" r="r" t="t"/>
              <a:pathLst>
                <a:path extrusionOk="0" h="2643" w="16992">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9"/>
            <p:cNvSpPr/>
            <p:nvPr/>
          </p:nvSpPr>
          <p:spPr>
            <a:xfrm>
              <a:off x="4816475" y="4874225"/>
              <a:ext cx="335125" cy="49950"/>
            </a:xfrm>
            <a:custGeom>
              <a:rect b="b" l="l" r="r" t="t"/>
              <a:pathLst>
                <a:path extrusionOk="0" h="1998" w="13405">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9"/>
            <p:cNvSpPr/>
            <p:nvPr/>
          </p:nvSpPr>
          <p:spPr>
            <a:xfrm>
              <a:off x="4898525" y="4855975"/>
              <a:ext cx="210525" cy="40050"/>
            </a:xfrm>
            <a:custGeom>
              <a:rect b="b" l="l" r="r" t="t"/>
              <a:pathLst>
                <a:path extrusionOk="0" h="1602" w="8421">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9"/>
            <p:cNvSpPr/>
            <p:nvPr/>
          </p:nvSpPr>
          <p:spPr>
            <a:xfrm>
              <a:off x="4931200" y="4857500"/>
              <a:ext cx="110225" cy="20475"/>
            </a:xfrm>
            <a:custGeom>
              <a:rect b="b" l="l" r="r" t="t"/>
              <a:pathLst>
                <a:path extrusionOk="0" h="819" w="4409">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9"/>
            <p:cNvSpPr/>
            <p:nvPr/>
          </p:nvSpPr>
          <p:spPr>
            <a:xfrm>
              <a:off x="4947925" y="4842300"/>
              <a:ext cx="72225" cy="13700"/>
            </a:xfrm>
            <a:custGeom>
              <a:rect b="b" l="l" r="r" t="t"/>
              <a:pathLst>
                <a:path extrusionOk="0" h="548" w="2889">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9"/>
            <p:cNvSpPr/>
            <p:nvPr/>
          </p:nvSpPr>
          <p:spPr>
            <a:xfrm>
              <a:off x="4338500" y="4207450"/>
              <a:ext cx="1158850" cy="600675"/>
            </a:xfrm>
            <a:custGeom>
              <a:rect b="b" l="l" r="r" t="t"/>
              <a:pathLst>
                <a:path extrusionOk="0" h="24027" w="46354">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9"/>
            <p:cNvSpPr/>
            <p:nvPr/>
          </p:nvSpPr>
          <p:spPr>
            <a:xfrm>
              <a:off x="4608250" y="4599600"/>
              <a:ext cx="414925" cy="89975"/>
            </a:xfrm>
            <a:custGeom>
              <a:rect b="b" l="l" r="r" t="t"/>
              <a:pathLst>
                <a:path extrusionOk="0" h="3599" w="16597">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9"/>
            <p:cNvSpPr/>
            <p:nvPr/>
          </p:nvSpPr>
          <p:spPr>
            <a:xfrm>
              <a:off x="5030750" y="4388650"/>
              <a:ext cx="181650" cy="229525"/>
            </a:xfrm>
            <a:custGeom>
              <a:rect b="b" l="l" r="r" t="t"/>
              <a:pathLst>
                <a:path extrusionOk="0" h="9181" w="7266">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9"/>
            <p:cNvSpPr/>
            <p:nvPr/>
          </p:nvSpPr>
          <p:spPr>
            <a:xfrm>
              <a:off x="4819500" y="4692500"/>
              <a:ext cx="357175" cy="91800"/>
            </a:xfrm>
            <a:custGeom>
              <a:rect b="b" l="l" r="r" t="t"/>
              <a:pathLst>
                <a:path extrusionOk="0" h="3672" w="14287">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9"/>
            <p:cNvSpPr/>
            <p:nvPr/>
          </p:nvSpPr>
          <p:spPr>
            <a:xfrm>
              <a:off x="4947925" y="4517575"/>
              <a:ext cx="88925" cy="91475"/>
            </a:xfrm>
            <a:custGeom>
              <a:rect b="b" l="l" r="r" t="t"/>
              <a:pathLst>
                <a:path extrusionOk="0" h="3659" w="3557">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9"/>
            <p:cNvSpPr/>
            <p:nvPr/>
          </p:nvSpPr>
          <p:spPr>
            <a:xfrm>
              <a:off x="5032275" y="4312075"/>
              <a:ext cx="107175" cy="106050"/>
            </a:xfrm>
            <a:custGeom>
              <a:rect b="b" l="l" r="r" t="t"/>
              <a:pathLst>
                <a:path extrusionOk="0" h="4242" w="4287">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9"/>
            <p:cNvSpPr/>
            <p:nvPr/>
          </p:nvSpPr>
          <p:spPr>
            <a:xfrm>
              <a:off x="5216925" y="4421375"/>
              <a:ext cx="47900" cy="78275"/>
            </a:xfrm>
            <a:custGeom>
              <a:rect b="b" l="l" r="r" t="t"/>
              <a:pathLst>
                <a:path extrusionOk="0" h="3131" w="1916">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9"/>
            <p:cNvSpPr/>
            <p:nvPr/>
          </p:nvSpPr>
          <p:spPr>
            <a:xfrm>
              <a:off x="5262525" y="4564000"/>
              <a:ext cx="77525" cy="35525"/>
            </a:xfrm>
            <a:custGeom>
              <a:rect b="b" l="l" r="r" t="t"/>
              <a:pathLst>
                <a:path extrusionOk="0" h="1421" w="3101">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9"/>
            <p:cNvSpPr/>
            <p:nvPr/>
          </p:nvSpPr>
          <p:spPr>
            <a:xfrm>
              <a:off x="4707800" y="4718300"/>
              <a:ext cx="69175" cy="45000"/>
            </a:xfrm>
            <a:custGeom>
              <a:rect b="b" l="l" r="r" t="t"/>
              <a:pathLst>
                <a:path extrusionOk="0" h="1800" w="2767">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9"/>
            <p:cNvSpPr/>
            <p:nvPr/>
          </p:nvSpPr>
          <p:spPr>
            <a:xfrm>
              <a:off x="4658400" y="4706175"/>
              <a:ext cx="80575" cy="49525"/>
            </a:xfrm>
            <a:custGeom>
              <a:rect b="b" l="l" r="r" t="t"/>
              <a:pathLst>
                <a:path extrusionOk="0" h="1981" w="3223">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9"/>
            <p:cNvSpPr/>
            <p:nvPr/>
          </p:nvSpPr>
          <p:spPr>
            <a:xfrm>
              <a:off x="5258725" y="4428000"/>
              <a:ext cx="42575" cy="60550"/>
            </a:xfrm>
            <a:custGeom>
              <a:rect b="b" l="l" r="r" t="t"/>
              <a:pathLst>
                <a:path extrusionOk="0" h="2422" w="1703">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9"/>
            <p:cNvSpPr/>
            <p:nvPr/>
          </p:nvSpPr>
          <p:spPr>
            <a:xfrm>
              <a:off x="5284550" y="4602450"/>
              <a:ext cx="52475" cy="25600"/>
            </a:xfrm>
            <a:custGeom>
              <a:rect b="b" l="l" r="r" t="t"/>
              <a:pathLst>
                <a:path extrusionOk="0" h="1024" w="2099">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9"/>
            <p:cNvSpPr/>
            <p:nvPr/>
          </p:nvSpPr>
          <p:spPr>
            <a:xfrm>
              <a:off x="4965400" y="4669250"/>
              <a:ext cx="60825" cy="35550"/>
            </a:xfrm>
            <a:custGeom>
              <a:rect b="b" l="l" r="r" t="t"/>
              <a:pathLst>
                <a:path extrusionOk="0" h="1422" w="2433">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9"/>
            <p:cNvSpPr/>
            <p:nvPr/>
          </p:nvSpPr>
          <p:spPr>
            <a:xfrm>
              <a:off x="4937300" y="4660150"/>
              <a:ext cx="60800" cy="32475"/>
            </a:xfrm>
            <a:custGeom>
              <a:rect b="b" l="l" r="r" t="t"/>
              <a:pathLst>
                <a:path extrusionOk="0" h="1299" w="2432">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9"/>
            <p:cNvSpPr/>
            <p:nvPr/>
          </p:nvSpPr>
          <p:spPr>
            <a:xfrm>
              <a:off x="4593050" y="4676275"/>
              <a:ext cx="34975" cy="44175"/>
            </a:xfrm>
            <a:custGeom>
              <a:rect b="b" l="l" r="r" t="t"/>
              <a:pathLst>
                <a:path extrusionOk="0" h="1767" w="1399">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9"/>
            <p:cNvSpPr/>
            <p:nvPr/>
          </p:nvSpPr>
          <p:spPr>
            <a:xfrm>
              <a:off x="4751125" y="4556500"/>
              <a:ext cx="44850" cy="15725"/>
            </a:xfrm>
            <a:custGeom>
              <a:rect b="b" l="l" r="r" t="t"/>
              <a:pathLst>
                <a:path extrusionOk="0" h="629" w="1794">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9"/>
            <p:cNvSpPr/>
            <p:nvPr/>
          </p:nvSpPr>
          <p:spPr>
            <a:xfrm>
              <a:off x="4441850" y="4620275"/>
              <a:ext cx="25100" cy="27600"/>
            </a:xfrm>
            <a:custGeom>
              <a:rect b="b" l="l" r="r" t="t"/>
              <a:pathLst>
                <a:path extrusionOk="0" h="1104" w="1004">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9"/>
            <p:cNvSpPr/>
            <p:nvPr/>
          </p:nvSpPr>
          <p:spPr>
            <a:xfrm>
              <a:off x="5058100" y="4530700"/>
              <a:ext cx="23600" cy="21350"/>
            </a:xfrm>
            <a:custGeom>
              <a:rect b="b" l="l" r="r" t="t"/>
              <a:pathLst>
                <a:path extrusionOk="0" h="854" w="944">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9"/>
            <p:cNvSpPr/>
            <p:nvPr/>
          </p:nvSpPr>
          <p:spPr>
            <a:xfrm>
              <a:off x="4517075" y="4681200"/>
              <a:ext cx="18125" cy="13900"/>
            </a:xfrm>
            <a:custGeom>
              <a:rect b="b" l="l" r="r" t="t"/>
              <a:pathLst>
                <a:path extrusionOk="0" h="556" w="725">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9"/>
            <p:cNvSpPr/>
            <p:nvPr/>
          </p:nvSpPr>
          <p:spPr>
            <a:xfrm>
              <a:off x="5128775" y="4652325"/>
              <a:ext cx="11425" cy="9425"/>
            </a:xfrm>
            <a:custGeom>
              <a:rect b="b" l="l" r="r" t="t"/>
              <a:pathLst>
                <a:path extrusionOk="0" h="377" w="457">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9"/>
            <p:cNvSpPr/>
            <p:nvPr/>
          </p:nvSpPr>
          <p:spPr>
            <a:xfrm>
              <a:off x="4564175" y="4683300"/>
              <a:ext cx="9150" cy="10300"/>
            </a:xfrm>
            <a:custGeom>
              <a:rect b="b" l="l" r="r" t="t"/>
              <a:pathLst>
                <a:path extrusionOk="0" h="412" w="366">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9"/>
            <p:cNvSpPr/>
            <p:nvPr/>
          </p:nvSpPr>
          <p:spPr>
            <a:xfrm>
              <a:off x="4530750" y="4653850"/>
              <a:ext cx="9900" cy="7825"/>
            </a:xfrm>
            <a:custGeom>
              <a:rect b="b" l="l" r="r" t="t"/>
              <a:pathLst>
                <a:path extrusionOk="0" h="313" w="396">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9"/>
            <p:cNvSpPr/>
            <p:nvPr/>
          </p:nvSpPr>
          <p:spPr>
            <a:xfrm>
              <a:off x="4485150" y="4621750"/>
              <a:ext cx="9900" cy="9325"/>
            </a:xfrm>
            <a:custGeom>
              <a:rect b="b" l="l" r="r" t="t"/>
              <a:pathLst>
                <a:path extrusionOk="0" h="373" w="396">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19"/>
          <p:cNvGrpSpPr/>
          <p:nvPr/>
        </p:nvGrpSpPr>
        <p:grpSpPr>
          <a:xfrm flipH="1" rot="215695">
            <a:off x="8391378" y="2378206"/>
            <a:ext cx="1091940" cy="730501"/>
            <a:chOff x="749525" y="4020150"/>
            <a:chExt cx="1091975" cy="730525"/>
          </a:xfrm>
        </p:grpSpPr>
        <p:sp>
          <p:nvSpPr>
            <p:cNvPr id="585" name="Google Shape;585;p19"/>
            <p:cNvSpPr/>
            <p:nvPr/>
          </p:nvSpPr>
          <p:spPr>
            <a:xfrm>
              <a:off x="749525" y="4020150"/>
              <a:ext cx="1091975" cy="730525"/>
            </a:xfrm>
            <a:custGeom>
              <a:rect b="b" l="l" r="r" t="t"/>
              <a:pathLst>
                <a:path extrusionOk="0" h="29221" w="43679">
                  <a:moveTo>
                    <a:pt x="31794" y="2947"/>
                  </a:moveTo>
                  <a:cubicBezTo>
                    <a:pt x="31855" y="3129"/>
                    <a:pt x="31885" y="3251"/>
                    <a:pt x="31916" y="3403"/>
                  </a:cubicBezTo>
                  <a:cubicBezTo>
                    <a:pt x="32129" y="4133"/>
                    <a:pt x="31977" y="4315"/>
                    <a:pt x="31217" y="4406"/>
                  </a:cubicBezTo>
                  <a:cubicBezTo>
                    <a:pt x="31135" y="4414"/>
                    <a:pt x="31055" y="4417"/>
                    <a:pt x="30975" y="4417"/>
                  </a:cubicBezTo>
                  <a:cubicBezTo>
                    <a:pt x="30399" y="4417"/>
                    <a:pt x="29859" y="4243"/>
                    <a:pt x="29271" y="4163"/>
                  </a:cubicBezTo>
                  <a:cubicBezTo>
                    <a:pt x="30122" y="3707"/>
                    <a:pt x="31004" y="3464"/>
                    <a:pt x="31794" y="2947"/>
                  </a:cubicBezTo>
                  <a:close/>
                  <a:moveTo>
                    <a:pt x="26167" y="6090"/>
                  </a:moveTo>
                  <a:cubicBezTo>
                    <a:pt x="26195" y="6090"/>
                    <a:pt x="26226" y="6103"/>
                    <a:pt x="26262" y="6139"/>
                  </a:cubicBezTo>
                  <a:cubicBezTo>
                    <a:pt x="26597" y="6534"/>
                    <a:pt x="26353" y="7263"/>
                    <a:pt x="25837" y="7385"/>
                  </a:cubicBezTo>
                  <a:cubicBezTo>
                    <a:pt x="25704" y="7410"/>
                    <a:pt x="25575" y="7421"/>
                    <a:pt x="25446" y="7421"/>
                  </a:cubicBezTo>
                  <a:cubicBezTo>
                    <a:pt x="24955" y="7421"/>
                    <a:pt x="24482" y="7262"/>
                    <a:pt x="23952" y="7142"/>
                  </a:cubicBezTo>
                  <a:cubicBezTo>
                    <a:pt x="24712" y="6838"/>
                    <a:pt x="25381" y="6503"/>
                    <a:pt x="26049" y="6139"/>
                  </a:cubicBezTo>
                  <a:cubicBezTo>
                    <a:pt x="26086" y="6120"/>
                    <a:pt x="26123" y="6090"/>
                    <a:pt x="26167" y="6090"/>
                  </a:cubicBezTo>
                  <a:close/>
                  <a:moveTo>
                    <a:pt x="20426" y="9209"/>
                  </a:moveTo>
                  <a:cubicBezTo>
                    <a:pt x="20487" y="9543"/>
                    <a:pt x="20548" y="9817"/>
                    <a:pt x="20639" y="10090"/>
                  </a:cubicBezTo>
                  <a:cubicBezTo>
                    <a:pt x="20721" y="10336"/>
                    <a:pt x="20680" y="10459"/>
                    <a:pt x="20427" y="10459"/>
                  </a:cubicBezTo>
                  <a:cubicBezTo>
                    <a:pt x="20399" y="10459"/>
                    <a:pt x="20368" y="10458"/>
                    <a:pt x="20335" y="10455"/>
                  </a:cubicBezTo>
                  <a:cubicBezTo>
                    <a:pt x="19758" y="10424"/>
                    <a:pt x="19150" y="10364"/>
                    <a:pt x="18481" y="10181"/>
                  </a:cubicBezTo>
                  <a:cubicBezTo>
                    <a:pt x="19180" y="9908"/>
                    <a:pt x="19818" y="9573"/>
                    <a:pt x="20426" y="9209"/>
                  </a:cubicBezTo>
                  <a:close/>
                  <a:moveTo>
                    <a:pt x="14438" y="12370"/>
                  </a:moveTo>
                  <a:cubicBezTo>
                    <a:pt x="14469" y="12613"/>
                    <a:pt x="14499" y="12795"/>
                    <a:pt x="14499" y="12978"/>
                  </a:cubicBezTo>
                  <a:cubicBezTo>
                    <a:pt x="14590" y="13616"/>
                    <a:pt x="14286" y="13981"/>
                    <a:pt x="13618" y="14011"/>
                  </a:cubicBezTo>
                  <a:cubicBezTo>
                    <a:pt x="12888" y="14011"/>
                    <a:pt x="12159" y="13829"/>
                    <a:pt x="11429" y="13707"/>
                  </a:cubicBezTo>
                  <a:cubicBezTo>
                    <a:pt x="12432" y="13312"/>
                    <a:pt x="13466" y="12947"/>
                    <a:pt x="14438" y="12370"/>
                  </a:cubicBezTo>
                  <a:close/>
                  <a:moveTo>
                    <a:pt x="36931" y="880"/>
                  </a:moveTo>
                  <a:cubicBezTo>
                    <a:pt x="37144" y="880"/>
                    <a:pt x="37357" y="880"/>
                    <a:pt x="37569" y="941"/>
                  </a:cubicBezTo>
                  <a:cubicBezTo>
                    <a:pt x="38846" y="1367"/>
                    <a:pt x="39241" y="2187"/>
                    <a:pt x="38937" y="3646"/>
                  </a:cubicBezTo>
                  <a:cubicBezTo>
                    <a:pt x="38876" y="3981"/>
                    <a:pt x="38724" y="4102"/>
                    <a:pt x="38390" y="4163"/>
                  </a:cubicBezTo>
                  <a:cubicBezTo>
                    <a:pt x="37417" y="4345"/>
                    <a:pt x="36566" y="4832"/>
                    <a:pt x="35715" y="5318"/>
                  </a:cubicBezTo>
                  <a:cubicBezTo>
                    <a:pt x="33071" y="6838"/>
                    <a:pt x="30518" y="8509"/>
                    <a:pt x="27904" y="10060"/>
                  </a:cubicBezTo>
                  <a:cubicBezTo>
                    <a:pt x="26688" y="10759"/>
                    <a:pt x="25411" y="11306"/>
                    <a:pt x="24165" y="11914"/>
                  </a:cubicBezTo>
                  <a:cubicBezTo>
                    <a:pt x="22068" y="13008"/>
                    <a:pt x="20001" y="14133"/>
                    <a:pt x="17751" y="14832"/>
                  </a:cubicBezTo>
                  <a:cubicBezTo>
                    <a:pt x="17630" y="14893"/>
                    <a:pt x="17508" y="14923"/>
                    <a:pt x="17295" y="15014"/>
                  </a:cubicBezTo>
                  <a:cubicBezTo>
                    <a:pt x="17508" y="14345"/>
                    <a:pt x="17174" y="13829"/>
                    <a:pt x="16961" y="13282"/>
                  </a:cubicBezTo>
                  <a:cubicBezTo>
                    <a:pt x="16870" y="13038"/>
                    <a:pt x="16840" y="12795"/>
                    <a:pt x="17022" y="12613"/>
                  </a:cubicBezTo>
                  <a:cubicBezTo>
                    <a:pt x="17074" y="12561"/>
                    <a:pt x="17137" y="12541"/>
                    <a:pt x="17203" y="12541"/>
                  </a:cubicBezTo>
                  <a:cubicBezTo>
                    <a:pt x="17330" y="12541"/>
                    <a:pt x="17469" y="12614"/>
                    <a:pt x="17569" y="12674"/>
                  </a:cubicBezTo>
                  <a:cubicBezTo>
                    <a:pt x="18318" y="13075"/>
                    <a:pt x="19091" y="13359"/>
                    <a:pt x="19949" y="13359"/>
                  </a:cubicBezTo>
                  <a:cubicBezTo>
                    <a:pt x="20066" y="13359"/>
                    <a:pt x="20184" y="13353"/>
                    <a:pt x="20305" y="13342"/>
                  </a:cubicBezTo>
                  <a:cubicBezTo>
                    <a:pt x="20943" y="13282"/>
                    <a:pt x="21581" y="13130"/>
                    <a:pt x="22159" y="12826"/>
                  </a:cubicBezTo>
                  <a:cubicBezTo>
                    <a:pt x="23131" y="12279"/>
                    <a:pt x="23435" y="11488"/>
                    <a:pt x="23071" y="10424"/>
                  </a:cubicBezTo>
                  <a:cubicBezTo>
                    <a:pt x="22919" y="9968"/>
                    <a:pt x="22706" y="9513"/>
                    <a:pt x="22645" y="8996"/>
                  </a:cubicBezTo>
                  <a:cubicBezTo>
                    <a:pt x="22619" y="8764"/>
                    <a:pt x="22659" y="8685"/>
                    <a:pt x="22858" y="8685"/>
                  </a:cubicBezTo>
                  <a:cubicBezTo>
                    <a:pt x="22893" y="8685"/>
                    <a:pt x="22933" y="8687"/>
                    <a:pt x="22979" y="8692"/>
                  </a:cubicBezTo>
                  <a:cubicBezTo>
                    <a:pt x="23618" y="8783"/>
                    <a:pt x="24195" y="9117"/>
                    <a:pt x="24773" y="9391"/>
                  </a:cubicBezTo>
                  <a:cubicBezTo>
                    <a:pt x="25282" y="9637"/>
                    <a:pt x="25799" y="9777"/>
                    <a:pt x="26321" y="9777"/>
                  </a:cubicBezTo>
                  <a:cubicBezTo>
                    <a:pt x="26765" y="9777"/>
                    <a:pt x="27213" y="9675"/>
                    <a:pt x="27660" y="9452"/>
                  </a:cubicBezTo>
                  <a:cubicBezTo>
                    <a:pt x="28299" y="9117"/>
                    <a:pt x="28633" y="8601"/>
                    <a:pt x="28876" y="7993"/>
                  </a:cubicBezTo>
                  <a:cubicBezTo>
                    <a:pt x="28998" y="7628"/>
                    <a:pt x="28907" y="7294"/>
                    <a:pt x="28633" y="7020"/>
                  </a:cubicBezTo>
                  <a:cubicBezTo>
                    <a:pt x="28511" y="6929"/>
                    <a:pt x="28420" y="6807"/>
                    <a:pt x="28299" y="6716"/>
                  </a:cubicBezTo>
                  <a:cubicBezTo>
                    <a:pt x="28086" y="6503"/>
                    <a:pt x="28025" y="6260"/>
                    <a:pt x="28147" y="5987"/>
                  </a:cubicBezTo>
                  <a:cubicBezTo>
                    <a:pt x="28245" y="5740"/>
                    <a:pt x="28424" y="5673"/>
                    <a:pt x="28635" y="5673"/>
                  </a:cubicBezTo>
                  <a:cubicBezTo>
                    <a:pt x="28683" y="5673"/>
                    <a:pt x="28734" y="5677"/>
                    <a:pt x="28785" y="5683"/>
                  </a:cubicBezTo>
                  <a:cubicBezTo>
                    <a:pt x="29636" y="5774"/>
                    <a:pt x="30487" y="5987"/>
                    <a:pt x="31277" y="6382"/>
                  </a:cubicBezTo>
                  <a:cubicBezTo>
                    <a:pt x="31595" y="6549"/>
                    <a:pt x="31912" y="6642"/>
                    <a:pt x="32235" y="6642"/>
                  </a:cubicBezTo>
                  <a:cubicBezTo>
                    <a:pt x="32499" y="6642"/>
                    <a:pt x="32767" y="6580"/>
                    <a:pt x="33040" y="6443"/>
                  </a:cubicBezTo>
                  <a:cubicBezTo>
                    <a:pt x="33709" y="6139"/>
                    <a:pt x="33952" y="5683"/>
                    <a:pt x="33831" y="4953"/>
                  </a:cubicBezTo>
                  <a:cubicBezTo>
                    <a:pt x="33831" y="4801"/>
                    <a:pt x="33770" y="4680"/>
                    <a:pt x="33770" y="4558"/>
                  </a:cubicBezTo>
                  <a:cubicBezTo>
                    <a:pt x="33728" y="4037"/>
                    <a:pt x="33758" y="3830"/>
                    <a:pt x="34006" y="3830"/>
                  </a:cubicBezTo>
                  <a:cubicBezTo>
                    <a:pt x="34120" y="3830"/>
                    <a:pt x="34280" y="3874"/>
                    <a:pt x="34499" y="3950"/>
                  </a:cubicBezTo>
                  <a:cubicBezTo>
                    <a:pt x="34813" y="4049"/>
                    <a:pt x="35105" y="4099"/>
                    <a:pt x="35377" y="4099"/>
                  </a:cubicBezTo>
                  <a:cubicBezTo>
                    <a:pt x="36108" y="4099"/>
                    <a:pt x="36684" y="3739"/>
                    <a:pt x="37083" y="3008"/>
                  </a:cubicBezTo>
                  <a:cubicBezTo>
                    <a:pt x="37326" y="2582"/>
                    <a:pt x="37235" y="2066"/>
                    <a:pt x="36779" y="1701"/>
                  </a:cubicBezTo>
                  <a:cubicBezTo>
                    <a:pt x="36639" y="1589"/>
                    <a:pt x="36454" y="1529"/>
                    <a:pt x="36269" y="1529"/>
                  </a:cubicBezTo>
                  <a:cubicBezTo>
                    <a:pt x="36051" y="1529"/>
                    <a:pt x="35833" y="1612"/>
                    <a:pt x="35685" y="1792"/>
                  </a:cubicBezTo>
                  <a:cubicBezTo>
                    <a:pt x="35366" y="2175"/>
                    <a:pt x="35030" y="2340"/>
                    <a:pt x="34672" y="2340"/>
                  </a:cubicBezTo>
                  <a:cubicBezTo>
                    <a:pt x="34349" y="2340"/>
                    <a:pt x="34009" y="2205"/>
                    <a:pt x="33648" y="1974"/>
                  </a:cubicBezTo>
                  <a:cubicBezTo>
                    <a:pt x="34743" y="1549"/>
                    <a:pt x="35715" y="880"/>
                    <a:pt x="36931" y="880"/>
                  </a:cubicBezTo>
                  <a:close/>
                  <a:moveTo>
                    <a:pt x="31337" y="691"/>
                  </a:moveTo>
                  <a:cubicBezTo>
                    <a:pt x="32082" y="691"/>
                    <a:pt x="32831" y="799"/>
                    <a:pt x="33466" y="1275"/>
                  </a:cubicBezTo>
                  <a:cubicBezTo>
                    <a:pt x="33557" y="1336"/>
                    <a:pt x="33679" y="1367"/>
                    <a:pt x="33831" y="1427"/>
                  </a:cubicBezTo>
                  <a:cubicBezTo>
                    <a:pt x="33514" y="1629"/>
                    <a:pt x="33251" y="1886"/>
                    <a:pt x="32888" y="1886"/>
                  </a:cubicBezTo>
                  <a:cubicBezTo>
                    <a:pt x="32868" y="1886"/>
                    <a:pt x="32848" y="1885"/>
                    <a:pt x="32828" y="1883"/>
                  </a:cubicBezTo>
                  <a:cubicBezTo>
                    <a:pt x="32645" y="1883"/>
                    <a:pt x="32493" y="1944"/>
                    <a:pt x="32372" y="2035"/>
                  </a:cubicBezTo>
                  <a:cubicBezTo>
                    <a:pt x="31247" y="2826"/>
                    <a:pt x="30001" y="3312"/>
                    <a:pt x="28846" y="3981"/>
                  </a:cubicBezTo>
                  <a:cubicBezTo>
                    <a:pt x="28749" y="4034"/>
                    <a:pt x="28656" y="4054"/>
                    <a:pt x="28565" y="4054"/>
                  </a:cubicBezTo>
                  <a:cubicBezTo>
                    <a:pt x="28400" y="4054"/>
                    <a:pt x="28243" y="3989"/>
                    <a:pt x="28086" y="3950"/>
                  </a:cubicBezTo>
                  <a:cubicBezTo>
                    <a:pt x="27911" y="3897"/>
                    <a:pt x="27740" y="3872"/>
                    <a:pt x="27577" y="3872"/>
                  </a:cubicBezTo>
                  <a:cubicBezTo>
                    <a:pt x="26809" y="3872"/>
                    <a:pt x="26221" y="4435"/>
                    <a:pt x="26171" y="5288"/>
                  </a:cubicBezTo>
                  <a:cubicBezTo>
                    <a:pt x="26141" y="5470"/>
                    <a:pt x="26110" y="5561"/>
                    <a:pt x="25958" y="5652"/>
                  </a:cubicBezTo>
                  <a:cubicBezTo>
                    <a:pt x="25259" y="6017"/>
                    <a:pt x="24530" y="6443"/>
                    <a:pt x="23831" y="6838"/>
                  </a:cubicBezTo>
                  <a:cubicBezTo>
                    <a:pt x="23666" y="6956"/>
                    <a:pt x="23482" y="7000"/>
                    <a:pt x="23281" y="7000"/>
                  </a:cubicBezTo>
                  <a:cubicBezTo>
                    <a:pt x="23222" y="7000"/>
                    <a:pt x="23163" y="6997"/>
                    <a:pt x="23101" y="6990"/>
                  </a:cubicBezTo>
                  <a:cubicBezTo>
                    <a:pt x="22834" y="6945"/>
                    <a:pt x="22567" y="6917"/>
                    <a:pt x="22300" y="6917"/>
                  </a:cubicBezTo>
                  <a:cubicBezTo>
                    <a:pt x="22202" y="6917"/>
                    <a:pt x="22105" y="6921"/>
                    <a:pt x="22007" y="6929"/>
                  </a:cubicBezTo>
                  <a:cubicBezTo>
                    <a:pt x="21125" y="6990"/>
                    <a:pt x="20578" y="7476"/>
                    <a:pt x="20487" y="8358"/>
                  </a:cubicBezTo>
                  <a:cubicBezTo>
                    <a:pt x="20426" y="8631"/>
                    <a:pt x="20335" y="8783"/>
                    <a:pt x="20092" y="8905"/>
                  </a:cubicBezTo>
                  <a:cubicBezTo>
                    <a:pt x="19514" y="9209"/>
                    <a:pt x="18967" y="9513"/>
                    <a:pt x="18420" y="9877"/>
                  </a:cubicBezTo>
                  <a:cubicBezTo>
                    <a:pt x="18140" y="10030"/>
                    <a:pt x="17881" y="10098"/>
                    <a:pt x="17590" y="10098"/>
                  </a:cubicBezTo>
                  <a:cubicBezTo>
                    <a:pt x="17534" y="10098"/>
                    <a:pt x="17476" y="10095"/>
                    <a:pt x="17417" y="10090"/>
                  </a:cubicBezTo>
                  <a:cubicBezTo>
                    <a:pt x="17270" y="10080"/>
                    <a:pt x="17124" y="10074"/>
                    <a:pt x="16979" y="10074"/>
                  </a:cubicBezTo>
                  <a:cubicBezTo>
                    <a:pt x="16226" y="10074"/>
                    <a:pt x="15511" y="10233"/>
                    <a:pt x="14925" y="10820"/>
                  </a:cubicBezTo>
                  <a:cubicBezTo>
                    <a:pt x="14803" y="10972"/>
                    <a:pt x="14651" y="11124"/>
                    <a:pt x="14590" y="11336"/>
                  </a:cubicBezTo>
                  <a:cubicBezTo>
                    <a:pt x="14529" y="11701"/>
                    <a:pt x="14256" y="11883"/>
                    <a:pt x="13952" y="12066"/>
                  </a:cubicBezTo>
                  <a:cubicBezTo>
                    <a:pt x="12918" y="12674"/>
                    <a:pt x="11763" y="13069"/>
                    <a:pt x="10669" y="13616"/>
                  </a:cubicBezTo>
                  <a:cubicBezTo>
                    <a:pt x="10578" y="13646"/>
                    <a:pt x="10487" y="13646"/>
                    <a:pt x="10396" y="13646"/>
                  </a:cubicBezTo>
                  <a:cubicBezTo>
                    <a:pt x="9666" y="13646"/>
                    <a:pt x="8997" y="13890"/>
                    <a:pt x="8390" y="14285"/>
                  </a:cubicBezTo>
                  <a:cubicBezTo>
                    <a:pt x="8390" y="14285"/>
                    <a:pt x="8390" y="14315"/>
                    <a:pt x="8390" y="14315"/>
                  </a:cubicBezTo>
                  <a:cubicBezTo>
                    <a:pt x="8029" y="14731"/>
                    <a:pt x="7807" y="14932"/>
                    <a:pt x="7624" y="14932"/>
                  </a:cubicBezTo>
                  <a:cubicBezTo>
                    <a:pt x="7406" y="14932"/>
                    <a:pt x="7242" y="14647"/>
                    <a:pt x="6961" y="14102"/>
                  </a:cubicBezTo>
                  <a:cubicBezTo>
                    <a:pt x="6900" y="14041"/>
                    <a:pt x="6870" y="13981"/>
                    <a:pt x="6839" y="13890"/>
                  </a:cubicBezTo>
                  <a:lnTo>
                    <a:pt x="6839" y="13890"/>
                  </a:lnTo>
                  <a:cubicBezTo>
                    <a:pt x="6718" y="14315"/>
                    <a:pt x="6870" y="14649"/>
                    <a:pt x="7326" y="14984"/>
                  </a:cubicBezTo>
                  <a:cubicBezTo>
                    <a:pt x="7100" y="15139"/>
                    <a:pt x="6973" y="15229"/>
                    <a:pt x="6867" y="15229"/>
                  </a:cubicBezTo>
                  <a:cubicBezTo>
                    <a:pt x="6746" y="15229"/>
                    <a:pt x="6654" y="15109"/>
                    <a:pt x="6475" y="14832"/>
                  </a:cubicBezTo>
                  <a:cubicBezTo>
                    <a:pt x="6231" y="14528"/>
                    <a:pt x="6049" y="14224"/>
                    <a:pt x="5806" y="13859"/>
                  </a:cubicBezTo>
                  <a:lnTo>
                    <a:pt x="5806" y="13859"/>
                  </a:lnTo>
                  <a:cubicBezTo>
                    <a:pt x="5806" y="14315"/>
                    <a:pt x="5927" y="14589"/>
                    <a:pt x="6505" y="15349"/>
                  </a:cubicBezTo>
                  <a:cubicBezTo>
                    <a:pt x="6475" y="15349"/>
                    <a:pt x="6475" y="15379"/>
                    <a:pt x="6475" y="15379"/>
                  </a:cubicBezTo>
                  <a:cubicBezTo>
                    <a:pt x="6219" y="15494"/>
                    <a:pt x="6076" y="15561"/>
                    <a:pt x="5969" y="15561"/>
                  </a:cubicBezTo>
                  <a:cubicBezTo>
                    <a:pt x="5822" y="15561"/>
                    <a:pt x="5743" y="15435"/>
                    <a:pt x="5532" y="15136"/>
                  </a:cubicBezTo>
                  <a:cubicBezTo>
                    <a:pt x="5259" y="14741"/>
                    <a:pt x="5107" y="14315"/>
                    <a:pt x="5016" y="13829"/>
                  </a:cubicBezTo>
                  <a:lnTo>
                    <a:pt x="5016" y="13829"/>
                  </a:lnTo>
                  <a:cubicBezTo>
                    <a:pt x="4742" y="14589"/>
                    <a:pt x="5076" y="15166"/>
                    <a:pt x="5563" y="15683"/>
                  </a:cubicBezTo>
                  <a:cubicBezTo>
                    <a:pt x="5321" y="15817"/>
                    <a:pt x="5174" y="15892"/>
                    <a:pt x="5054" y="15892"/>
                  </a:cubicBezTo>
                  <a:cubicBezTo>
                    <a:pt x="4903" y="15892"/>
                    <a:pt x="4794" y="15772"/>
                    <a:pt x="4590" y="15500"/>
                  </a:cubicBezTo>
                  <a:cubicBezTo>
                    <a:pt x="4104" y="14801"/>
                    <a:pt x="4104" y="14011"/>
                    <a:pt x="4043" y="13251"/>
                  </a:cubicBezTo>
                  <a:lnTo>
                    <a:pt x="4043" y="13251"/>
                  </a:lnTo>
                  <a:cubicBezTo>
                    <a:pt x="3648" y="13950"/>
                    <a:pt x="3921" y="15227"/>
                    <a:pt x="4651" y="16048"/>
                  </a:cubicBezTo>
                  <a:cubicBezTo>
                    <a:pt x="4400" y="16198"/>
                    <a:pt x="4205" y="16269"/>
                    <a:pt x="4048" y="16269"/>
                  </a:cubicBezTo>
                  <a:cubicBezTo>
                    <a:pt x="3730" y="16269"/>
                    <a:pt x="3567" y="15979"/>
                    <a:pt x="3405" y="15470"/>
                  </a:cubicBezTo>
                  <a:cubicBezTo>
                    <a:pt x="3222" y="14862"/>
                    <a:pt x="3192" y="14193"/>
                    <a:pt x="3192" y="13555"/>
                  </a:cubicBezTo>
                  <a:cubicBezTo>
                    <a:pt x="3192" y="13282"/>
                    <a:pt x="3283" y="13069"/>
                    <a:pt x="3496" y="12856"/>
                  </a:cubicBezTo>
                  <a:cubicBezTo>
                    <a:pt x="4742" y="11610"/>
                    <a:pt x="6201" y="10576"/>
                    <a:pt x="7751" y="9756"/>
                  </a:cubicBezTo>
                  <a:cubicBezTo>
                    <a:pt x="13678" y="6595"/>
                    <a:pt x="19727" y="3677"/>
                    <a:pt x="26141" y="1610"/>
                  </a:cubicBezTo>
                  <a:cubicBezTo>
                    <a:pt x="27721" y="1093"/>
                    <a:pt x="29332" y="759"/>
                    <a:pt x="31004" y="698"/>
                  </a:cubicBezTo>
                  <a:cubicBezTo>
                    <a:pt x="31115" y="694"/>
                    <a:pt x="31226" y="691"/>
                    <a:pt x="31337" y="691"/>
                  </a:cubicBezTo>
                  <a:close/>
                  <a:moveTo>
                    <a:pt x="2888" y="13555"/>
                  </a:moveTo>
                  <a:lnTo>
                    <a:pt x="2888" y="13555"/>
                  </a:lnTo>
                  <a:cubicBezTo>
                    <a:pt x="3009" y="14589"/>
                    <a:pt x="2523" y="15744"/>
                    <a:pt x="3678" y="16412"/>
                  </a:cubicBezTo>
                  <a:cubicBezTo>
                    <a:pt x="3557" y="16473"/>
                    <a:pt x="3344" y="16564"/>
                    <a:pt x="3161" y="16656"/>
                  </a:cubicBezTo>
                  <a:cubicBezTo>
                    <a:pt x="2956" y="16740"/>
                    <a:pt x="2832" y="16791"/>
                    <a:pt x="2744" y="16791"/>
                  </a:cubicBezTo>
                  <a:cubicBezTo>
                    <a:pt x="2611" y="16791"/>
                    <a:pt x="2560" y="16675"/>
                    <a:pt x="2432" y="16382"/>
                  </a:cubicBezTo>
                  <a:cubicBezTo>
                    <a:pt x="2098" y="15470"/>
                    <a:pt x="2280" y="14315"/>
                    <a:pt x="2888" y="13555"/>
                  </a:cubicBezTo>
                  <a:close/>
                  <a:moveTo>
                    <a:pt x="2006" y="14862"/>
                  </a:moveTo>
                  <a:cubicBezTo>
                    <a:pt x="2006" y="15288"/>
                    <a:pt x="2006" y="15652"/>
                    <a:pt x="2006" y="15987"/>
                  </a:cubicBezTo>
                  <a:cubicBezTo>
                    <a:pt x="2037" y="16382"/>
                    <a:pt x="2158" y="16716"/>
                    <a:pt x="2493" y="16959"/>
                  </a:cubicBezTo>
                  <a:cubicBezTo>
                    <a:pt x="2275" y="17100"/>
                    <a:pt x="2133" y="17176"/>
                    <a:pt x="2028" y="17176"/>
                  </a:cubicBezTo>
                  <a:cubicBezTo>
                    <a:pt x="1883" y="17176"/>
                    <a:pt x="1808" y="17033"/>
                    <a:pt x="1702" y="16716"/>
                  </a:cubicBezTo>
                  <a:cubicBezTo>
                    <a:pt x="1520" y="16078"/>
                    <a:pt x="1642" y="15500"/>
                    <a:pt x="2006" y="14862"/>
                  </a:cubicBezTo>
                  <a:close/>
                  <a:moveTo>
                    <a:pt x="11027" y="15732"/>
                  </a:moveTo>
                  <a:cubicBezTo>
                    <a:pt x="11161" y="15732"/>
                    <a:pt x="11295" y="15754"/>
                    <a:pt x="11429" y="15804"/>
                  </a:cubicBezTo>
                  <a:cubicBezTo>
                    <a:pt x="12098" y="16017"/>
                    <a:pt x="12706" y="16260"/>
                    <a:pt x="13405" y="16412"/>
                  </a:cubicBezTo>
                  <a:cubicBezTo>
                    <a:pt x="12554" y="16807"/>
                    <a:pt x="11703" y="17111"/>
                    <a:pt x="10882" y="17537"/>
                  </a:cubicBezTo>
                  <a:cubicBezTo>
                    <a:pt x="10840" y="17554"/>
                    <a:pt x="10804" y="17561"/>
                    <a:pt x="10773" y="17561"/>
                  </a:cubicBezTo>
                  <a:cubicBezTo>
                    <a:pt x="10694" y="17561"/>
                    <a:pt x="10644" y="17512"/>
                    <a:pt x="10578" y="17446"/>
                  </a:cubicBezTo>
                  <a:cubicBezTo>
                    <a:pt x="10213" y="17081"/>
                    <a:pt x="10152" y="16656"/>
                    <a:pt x="10213" y="16169"/>
                  </a:cubicBezTo>
                  <a:cubicBezTo>
                    <a:pt x="10244" y="15865"/>
                    <a:pt x="10487" y="15835"/>
                    <a:pt x="10700" y="15774"/>
                  </a:cubicBezTo>
                  <a:cubicBezTo>
                    <a:pt x="10809" y="15747"/>
                    <a:pt x="10918" y="15732"/>
                    <a:pt x="11027" y="15732"/>
                  </a:cubicBezTo>
                  <a:close/>
                  <a:moveTo>
                    <a:pt x="1247" y="16564"/>
                  </a:moveTo>
                  <a:cubicBezTo>
                    <a:pt x="1307" y="16747"/>
                    <a:pt x="1338" y="16929"/>
                    <a:pt x="1429" y="17020"/>
                  </a:cubicBezTo>
                  <a:cubicBezTo>
                    <a:pt x="1885" y="17385"/>
                    <a:pt x="1581" y="17628"/>
                    <a:pt x="1307" y="17902"/>
                  </a:cubicBezTo>
                  <a:cubicBezTo>
                    <a:pt x="1186" y="17993"/>
                    <a:pt x="1125" y="18114"/>
                    <a:pt x="973" y="18266"/>
                  </a:cubicBezTo>
                  <a:cubicBezTo>
                    <a:pt x="912" y="17628"/>
                    <a:pt x="1034" y="17111"/>
                    <a:pt x="1247" y="16564"/>
                  </a:cubicBezTo>
                  <a:close/>
                  <a:moveTo>
                    <a:pt x="36255" y="2092"/>
                  </a:moveTo>
                  <a:cubicBezTo>
                    <a:pt x="36325" y="2092"/>
                    <a:pt x="36399" y="2120"/>
                    <a:pt x="36475" y="2187"/>
                  </a:cubicBezTo>
                  <a:cubicBezTo>
                    <a:pt x="36718" y="2400"/>
                    <a:pt x="36658" y="2643"/>
                    <a:pt x="36475" y="2917"/>
                  </a:cubicBezTo>
                  <a:cubicBezTo>
                    <a:pt x="36192" y="3354"/>
                    <a:pt x="35800" y="3509"/>
                    <a:pt x="35335" y="3509"/>
                  </a:cubicBezTo>
                  <a:cubicBezTo>
                    <a:pt x="35252" y="3509"/>
                    <a:pt x="35165" y="3504"/>
                    <a:pt x="35077" y="3494"/>
                  </a:cubicBezTo>
                  <a:cubicBezTo>
                    <a:pt x="34925" y="3464"/>
                    <a:pt x="34773" y="3433"/>
                    <a:pt x="34591" y="3373"/>
                  </a:cubicBezTo>
                  <a:cubicBezTo>
                    <a:pt x="34342" y="3287"/>
                    <a:pt x="34131" y="3243"/>
                    <a:pt x="33955" y="3243"/>
                  </a:cubicBezTo>
                  <a:cubicBezTo>
                    <a:pt x="33444" y="3243"/>
                    <a:pt x="33231" y="3614"/>
                    <a:pt x="33253" y="4406"/>
                  </a:cubicBezTo>
                  <a:cubicBezTo>
                    <a:pt x="33253" y="4588"/>
                    <a:pt x="33284" y="4801"/>
                    <a:pt x="33314" y="5014"/>
                  </a:cubicBezTo>
                  <a:cubicBezTo>
                    <a:pt x="33343" y="5688"/>
                    <a:pt x="32949" y="6079"/>
                    <a:pt x="32294" y="6079"/>
                  </a:cubicBezTo>
                  <a:cubicBezTo>
                    <a:pt x="32270" y="6079"/>
                    <a:pt x="32245" y="6079"/>
                    <a:pt x="32220" y="6078"/>
                  </a:cubicBezTo>
                  <a:cubicBezTo>
                    <a:pt x="31946" y="6047"/>
                    <a:pt x="31703" y="5987"/>
                    <a:pt x="31460" y="5865"/>
                  </a:cubicBezTo>
                  <a:cubicBezTo>
                    <a:pt x="30609" y="5379"/>
                    <a:pt x="29697" y="5257"/>
                    <a:pt x="28755" y="5196"/>
                  </a:cubicBezTo>
                  <a:cubicBezTo>
                    <a:pt x="28714" y="5193"/>
                    <a:pt x="28674" y="5192"/>
                    <a:pt x="28634" y="5192"/>
                  </a:cubicBezTo>
                  <a:cubicBezTo>
                    <a:pt x="28255" y="5192"/>
                    <a:pt x="27914" y="5328"/>
                    <a:pt x="27721" y="5713"/>
                  </a:cubicBezTo>
                  <a:cubicBezTo>
                    <a:pt x="27508" y="6199"/>
                    <a:pt x="27600" y="6625"/>
                    <a:pt x="27904" y="7020"/>
                  </a:cubicBezTo>
                  <a:cubicBezTo>
                    <a:pt x="28086" y="7263"/>
                    <a:pt x="28451" y="7415"/>
                    <a:pt x="28329" y="7780"/>
                  </a:cubicBezTo>
                  <a:cubicBezTo>
                    <a:pt x="28177" y="8206"/>
                    <a:pt x="27934" y="8601"/>
                    <a:pt x="27508" y="8844"/>
                  </a:cubicBezTo>
                  <a:cubicBezTo>
                    <a:pt x="27127" y="9076"/>
                    <a:pt x="26736" y="9173"/>
                    <a:pt x="26341" y="9173"/>
                  </a:cubicBezTo>
                  <a:cubicBezTo>
                    <a:pt x="26012" y="9173"/>
                    <a:pt x="25681" y="9106"/>
                    <a:pt x="25350" y="8996"/>
                  </a:cubicBezTo>
                  <a:cubicBezTo>
                    <a:pt x="25107" y="8905"/>
                    <a:pt x="24864" y="8813"/>
                    <a:pt x="24651" y="8692"/>
                  </a:cubicBezTo>
                  <a:cubicBezTo>
                    <a:pt x="24074" y="8358"/>
                    <a:pt x="23466" y="8175"/>
                    <a:pt x="22797" y="8114"/>
                  </a:cubicBezTo>
                  <a:cubicBezTo>
                    <a:pt x="22731" y="8106"/>
                    <a:pt x="22670" y="8102"/>
                    <a:pt x="22613" y="8102"/>
                  </a:cubicBezTo>
                  <a:cubicBezTo>
                    <a:pt x="22257" y="8102"/>
                    <a:pt x="22098" y="8276"/>
                    <a:pt x="22098" y="8722"/>
                  </a:cubicBezTo>
                  <a:cubicBezTo>
                    <a:pt x="22098" y="9269"/>
                    <a:pt x="22220" y="9786"/>
                    <a:pt x="22432" y="10303"/>
                  </a:cubicBezTo>
                  <a:cubicBezTo>
                    <a:pt x="22858" y="11397"/>
                    <a:pt x="22584" y="12005"/>
                    <a:pt x="21490" y="12431"/>
                  </a:cubicBezTo>
                  <a:cubicBezTo>
                    <a:pt x="20960" y="12622"/>
                    <a:pt x="20437" y="12735"/>
                    <a:pt x="19918" y="12735"/>
                  </a:cubicBezTo>
                  <a:cubicBezTo>
                    <a:pt x="19365" y="12735"/>
                    <a:pt x="18817" y="12607"/>
                    <a:pt x="18268" y="12309"/>
                  </a:cubicBezTo>
                  <a:cubicBezTo>
                    <a:pt x="18055" y="12218"/>
                    <a:pt x="17843" y="12096"/>
                    <a:pt x="17630" y="12035"/>
                  </a:cubicBezTo>
                  <a:cubicBezTo>
                    <a:pt x="17435" y="11970"/>
                    <a:pt x="17231" y="11905"/>
                    <a:pt x="17037" y="11905"/>
                  </a:cubicBezTo>
                  <a:cubicBezTo>
                    <a:pt x="16869" y="11905"/>
                    <a:pt x="16707" y="11955"/>
                    <a:pt x="16566" y="12096"/>
                  </a:cubicBezTo>
                  <a:cubicBezTo>
                    <a:pt x="16262" y="12400"/>
                    <a:pt x="16201" y="12826"/>
                    <a:pt x="16323" y="13251"/>
                  </a:cubicBezTo>
                  <a:cubicBezTo>
                    <a:pt x="16384" y="13525"/>
                    <a:pt x="16505" y="13768"/>
                    <a:pt x="16596" y="14041"/>
                  </a:cubicBezTo>
                  <a:cubicBezTo>
                    <a:pt x="16870" y="14680"/>
                    <a:pt x="16748" y="15075"/>
                    <a:pt x="16140" y="15379"/>
                  </a:cubicBezTo>
                  <a:cubicBezTo>
                    <a:pt x="15546" y="15665"/>
                    <a:pt x="14967" y="15936"/>
                    <a:pt x="14335" y="15936"/>
                  </a:cubicBezTo>
                  <a:cubicBezTo>
                    <a:pt x="14095" y="15936"/>
                    <a:pt x="13847" y="15897"/>
                    <a:pt x="13587" y="15804"/>
                  </a:cubicBezTo>
                  <a:cubicBezTo>
                    <a:pt x="13040" y="15592"/>
                    <a:pt x="12493" y="15531"/>
                    <a:pt x="11946" y="15318"/>
                  </a:cubicBezTo>
                  <a:cubicBezTo>
                    <a:pt x="11703" y="15197"/>
                    <a:pt x="11399" y="15136"/>
                    <a:pt x="11125" y="15136"/>
                  </a:cubicBezTo>
                  <a:cubicBezTo>
                    <a:pt x="11099" y="15135"/>
                    <a:pt x="11072" y="15135"/>
                    <a:pt x="11047" y="15135"/>
                  </a:cubicBezTo>
                  <a:cubicBezTo>
                    <a:pt x="9886" y="15135"/>
                    <a:pt x="9368" y="15800"/>
                    <a:pt x="9636" y="16959"/>
                  </a:cubicBezTo>
                  <a:cubicBezTo>
                    <a:pt x="9697" y="17263"/>
                    <a:pt x="9818" y="17537"/>
                    <a:pt x="10031" y="17750"/>
                  </a:cubicBezTo>
                  <a:cubicBezTo>
                    <a:pt x="10092" y="17841"/>
                    <a:pt x="10152" y="17932"/>
                    <a:pt x="10000" y="17993"/>
                  </a:cubicBezTo>
                  <a:cubicBezTo>
                    <a:pt x="9453" y="18297"/>
                    <a:pt x="8967" y="18662"/>
                    <a:pt x="8481" y="19087"/>
                  </a:cubicBezTo>
                  <a:cubicBezTo>
                    <a:pt x="7903" y="17932"/>
                    <a:pt x="7873" y="16747"/>
                    <a:pt x="8207" y="15561"/>
                  </a:cubicBezTo>
                  <a:cubicBezTo>
                    <a:pt x="8450" y="14710"/>
                    <a:pt x="9089" y="14345"/>
                    <a:pt x="9909" y="14224"/>
                  </a:cubicBezTo>
                  <a:cubicBezTo>
                    <a:pt x="10097" y="14196"/>
                    <a:pt x="10282" y="14184"/>
                    <a:pt x="10464" y="14184"/>
                  </a:cubicBezTo>
                  <a:cubicBezTo>
                    <a:pt x="11079" y="14184"/>
                    <a:pt x="11671" y="14319"/>
                    <a:pt x="12280" y="14437"/>
                  </a:cubicBezTo>
                  <a:cubicBezTo>
                    <a:pt x="12706" y="14497"/>
                    <a:pt x="13131" y="14558"/>
                    <a:pt x="13557" y="14558"/>
                  </a:cubicBezTo>
                  <a:cubicBezTo>
                    <a:pt x="13578" y="14559"/>
                    <a:pt x="13600" y="14559"/>
                    <a:pt x="13621" y="14559"/>
                  </a:cubicBezTo>
                  <a:cubicBezTo>
                    <a:pt x="14615" y="14559"/>
                    <a:pt x="15196" y="13868"/>
                    <a:pt x="15077" y="12856"/>
                  </a:cubicBezTo>
                  <a:cubicBezTo>
                    <a:pt x="15046" y="12674"/>
                    <a:pt x="15016" y="12461"/>
                    <a:pt x="15016" y="12279"/>
                  </a:cubicBezTo>
                  <a:cubicBezTo>
                    <a:pt x="14898" y="11100"/>
                    <a:pt x="16007" y="10636"/>
                    <a:pt x="16906" y="10636"/>
                  </a:cubicBezTo>
                  <a:cubicBezTo>
                    <a:pt x="16935" y="10636"/>
                    <a:pt x="16963" y="10636"/>
                    <a:pt x="16992" y="10637"/>
                  </a:cubicBezTo>
                  <a:cubicBezTo>
                    <a:pt x="18147" y="10668"/>
                    <a:pt x="19241" y="11032"/>
                    <a:pt x="20396" y="11032"/>
                  </a:cubicBezTo>
                  <a:cubicBezTo>
                    <a:pt x="21217" y="11032"/>
                    <a:pt x="21429" y="10698"/>
                    <a:pt x="21186" y="10029"/>
                  </a:cubicBezTo>
                  <a:cubicBezTo>
                    <a:pt x="21034" y="9543"/>
                    <a:pt x="20943" y="9026"/>
                    <a:pt x="21004" y="8509"/>
                  </a:cubicBezTo>
                  <a:cubicBezTo>
                    <a:pt x="21095" y="7841"/>
                    <a:pt x="21399" y="7506"/>
                    <a:pt x="22068" y="7476"/>
                  </a:cubicBezTo>
                  <a:cubicBezTo>
                    <a:pt x="22130" y="7474"/>
                    <a:pt x="22193" y="7473"/>
                    <a:pt x="22255" y="7473"/>
                  </a:cubicBezTo>
                  <a:cubicBezTo>
                    <a:pt x="23040" y="7473"/>
                    <a:pt x="23800" y="7644"/>
                    <a:pt x="24560" y="7841"/>
                  </a:cubicBezTo>
                  <a:cubicBezTo>
                    <a:pt x="24826" y="7929"/>
                    <a:pt x="25091" y="7977"/>
                    <a:pt x="25363" y="7977"/>
                  </a:cubicBezTo>
                  <a:cubicBezTo>
                    <a:pt x="25558" y="7977"/>
                    <a:pt x="25755" y="7952"/>
                    <a:pt x="25958" y="7902"/>
                  </a:cubicBezTo>
                  <a:cubicBezTo>
                    <a:pt x="26657" y="7780"/>
                    <a:pt x="27022" y="7263"/>
                    <a:pt x="26901" y="6564"/>
                  </a:cubicBezTo>
                  <a:cubicBezTo>
                    <a:pt x="26870" y="6260"/>
                    <a:pt x="26779" y="5987"/>
                    <a:pt x="26718" y="5683"/>
                  </a:cubicBezTo>
                  <a:cubicBezTo>
                    <a:pt x="26589" y="4935"/>
                    <a:pt x="26985" y="4450"/>
                    <a:pt x="27628" y="4450"/>
                  </a:cubicBezTo>
                  <a:cubicBezTo>
                    <a:pt x="27743" y="4450"/>
                    <a:pt x="27866" y="4465"/>
                    <a:pt x="27995" y="4497"/>
                  </a:cubicBezTo>
                  <a:cubicBezTo>
                    <a:pt x="28876" y="4710"/>
                    <a:pt x="29758" y="4832"/>
                    <a:pt x="30639" y="4953"/>
                  </a:cubicBezTo>
                  <a:cubicBezTo>
                    <a:pt x="30764" y="4972"/>
                    <a:pt x="30889" y="4983"/>
                    <a:pt x="31014" y="4983"/>
                  </a:cubicBezTo>
                  <a:cubicBezTo>
                    <a:pt x="31281" y="4983"/>
                    <a:pt x="31545" y="4935"/>
                    <a:pt x="31794" y="4832"/>
                  </a:cubicBezTo>
                  <a:cubicBezTo>
                    <a:pt x="32493" y="4588"/>
                    <a:pt x="32706" y="4254"/>
                    <a:pt x="32524" y="3555"/>
                  </a:cubicBezTo>
                  <a:cubicBezTo>
                    <a:pt x="32463" y="3221"/>
                    <a:pt x="32250" y="2856"/>
                    <a:pt x="32615" y="2582"/>
                  </a:cubicBezTo>
                  <a:cubicBezTo>
                    <a:pt x="32747" y="2473"/>
                    <a:pt x="32874" y="2434"/>
                    <a:pt x="33001" y="2434"/>
                  </a:cubicBezTo>
                  <a:cubicBezTo>
                    <a:pt x="33225" y="2434"/>
                    <a:pt x="33446" y="2554"/>
                    <a:pt x="33679" y="2613"/>
                  </a:cubicBezTo>
                  <a:cubicBezTo>
                    <a:pt x="33770" y="2643"/>
                    <a:pt x="33861" y="2704"/>
                    <a:pt x="33952" y="2734"/>
                  </a:cubicBezTo>
                  <a:cubicBezTo>
                    <a:pt x="34165" y="2846"/>
                    <a:pt x="34420" y="2905"/>
                    <a:pt x="34679" y="2905"/>
                  </a:cubicBezTo>
                  <a:cubicBezTo>
                    <a:pt x="35122" y="2905"/>
                    <a:pt x="35580" y="2734"/>
                    <a:pt x="35867" y="2370"/>
                  </a:cubicBezTo>
                  <a:cubicBezTo>
                    <a:pt x="35971" y="2224"/>
                    <a:pt x="36104" y="2092"/>
                    <a:pt x="36255" y="2092"/>
                  </a:cubicBezTo>
                  <a:close/>
                  <a:moveTo>
                    <a:pt x="7812" y="15166"/>
                  </a:moveTo>
                  <a:cubicBezTo>
                    <a:pt x="7599" y="15865"/>
                    <a:pt x="7508" y="16564"/>
                    <a:pt x="7538" y="17263"/>
                  </a:cubicBezTo>
                  <a:cubicBezTo>
                    <a:pt x="7599" y="17932"/>
                    <a:pt x="7751" y="18540"/>
                    <a:pt x="8146" y="19087"/>
                  </a:cubicBezTo>
                  <a:cubicBezTo>
                    <a:pt x="8268" y="19270"/>
                    <a:pt x="8207" y="19361"/>
                    <a:pt x="8086" y="19482"/>
                  </a:cubicBezTo>
                  <a:cubicBezTo>
                    <a:pt x="7599" y="19969"/>
                    <a:pt x="7234" y="20516"/>
                    <a:pt x="6870" y="21063"/>
                  </a:cubicBezTo>
                  <a:cubicBezTo>
                    <a:pt x="6110" y="22309"/>
                    <a:pt x="5806" y="23616"/>
                    <a:pt x="6353" y="25105"/>
                  </a:cubicBezTo>
                  <a:cubicBezTo>
                    <a:pt x="4316" y="25045"/>
                    <a:pt x="2584" y="24406"/>
                    <a:pt x="1429" y="22704"/>
                  </a:cubicBezTo>
                  <a:cubicBezTo>
                    <a:pt x="274" y="21032"/>
                    <a:pt x="456" y="18510"/>
                    <a:pt x="2766" y="17324"/>
                  </a:cubicBezTo>
                  <a:cubicBezTo>
                    <a:pt x="4073" y="16625"/>
                    <a:pt x="5502" y="16200"/>
                    <a:pt x="6870" y="15592"/>
                  </a:cubicBezTo>
                  <a:cubicBezTo>
                    <a:pt x="7174" y="15470"/>
                    <a:pt x="7447" y="15318"/>
                    <a:pt x="7812" y="15166"/>
                  </a:cubicBezTo>
                  <a:close/>
                  <a:moveTo>
                    <a:pt x="39697" y="4740"/>
                  </a:moveTo>
                  <a:cubicBezTo>
                    <a:pt x="39059" y="5865"/>
                    <a:pt x="38086" y="6625"/>
                    <a:pt x="37357" y="7689"/>
                  </a:cubicBezTo>
                  <a:cubicBezTo>
                    <a:pt x="38451" y="7081"/>
                    <a:pt x="39272" y="6321"/>
                    <a:pt x="39758" y="5257"/>
                  </a:cubicBezTo>
                  <a:cubicBezTo>
                    <a:pt x="39819" y="5166"/>
                    <a:pt x="39849" y="5075"/>
                    <a:pt x="39879" y="4984"/>
                  </a:cubicBezTo>
                  <a:cubicBezTo>
                    <a:pt x="39899" y="4845"/>
                    <a:pt x="39971" y="4797"/>
                    <a:pt x="40060" y="4797"/>
                  </a:cubicBezTo>
                  <a:cubicBezTo>
                    <a:pt x="40108" y="4797"/>
                    <a:pt x="40161" y="4810"/>
                    <a:pt x="40214" y="4832"/>
                  </a:cubicBezTo>
                  <a:cubicBezTo>
                    <a:pt x="40396" y="4892"/>
                    <a:pt x="40275" y="5014"/>
                    <a:pt x="40214" y="5105"/>
                  </a:cubicBezTo>
                  <a:cubicBezTo>
                    <a:pt x="39971" y="5592"/>
                    <a:pt x="39727" y="6078"/>
                    <a:pt x="39484" y="6564"/>
                  </a:cubicBezTo>
                  <a:cubicBezTo>
                    <a:pt x="39484" y="6595"/>
                    <a:pt x="39484" y="6625"/>
                    <a:pt x="39454" y="6686"/>
                  </a:cubicBezTo>
                  <a:cubicBezTo>
                    <a:pt x="40183" y="6443"/>
                    <a:pt x="40396" y="5865"/>
                    <a:pt x="40579" y="5257"/>
                  </a:cubicBezTo>
                  <a:cubicBezTo>
                    <a:pt x="40579" y="5157"/>
                    <a:pt x="40517" y="4953"/>
                    <a:pt x="40648" y="4953"/>
                  </a:cubicBezTo>
                  <a:cubicBezTo>
                    <a:pt x="40676" y="4953"/>
                    <a:pt x="40713" y="4962"/>
                    <a:pt x="40761" y="4984"/>
                  </a:cubicBezTo>
                  <a:cubicBezTo>
                    <a:pt x="40943" y="5075"/>
                    <a:pt x="41186" y="5105"/>
                    <a:pt x="41065" y="5409"/>
                  </a:cubicBezTo>
                  <a:cubicBezTo>
                    <a:pt x="40943" y="5683"/>
                    <a:pt x="40822" y="5987"/>
                    <a:pt x="40852" y="6351"/>
                  </a:cubicBezTo>
                  <a:cubicBezTo>
                    <a:pt x="41278" y="6139"/>
                    <a:pt x="41247" y="5744"/>
                    <a:pt x="41369" y="5409"/>
                  </a:cubicBezTo>
                  <a:cubicBezTo>
                    <a:pt x="41855" y="5652"/>
                    <a:pt x="41855" y="5683"/>
                    <a:pt x="41642" y="6108"/>
                  </a:cubicBezTo>
                  <a:cubicBezTo>
                    <a:pt x="41521" y="6321"/>
                    <a:pt x="41369" y="6534"/>
                    <a:pt x="41399" y="6838"/>
                  </a:cubicBezTo>
                  <a:cubicBezTo>
                    <a:pt x="41764" y="6716"/>
                    <a:pt x="41886" y="6412"/>
                    <a:pt x="42007" y="6078"/>
                  </a:cubicBezTo>
                  <a:cubicBezTo>
                    <a:pt x="42554" y="6534"/>
                    <a:pt x="42342" y="7111"/>
                    <a:pt x="42220" y="7658"/>
                  </a:cubicBezTo>
                  <a:cubicBezTo>
                    <a:pt x="42402" y="7658"/>
                    <a:pt x="42433" y="7446"/>
                    <a:pt x="42585" y="7446"/>
                  </a:cubicBezTo>
                  <a:cubicBezTo>
                    <a:pt x="42980" y="8753"/>
                    <a:pt x="42737" y="9999"/>
                    <a:pt x="42250" y="11215"/>
                  </a:cubicBezTo>
                  <a:cubicBezTo>
                    <a:pt x="41430" y="13282"/>
                    <a:pt x="40031" y="14984"/>
                    <a:pt x="38633" y="16656"/>
                  </a:cubicBezTo>
                  <a:cubicBezTo>
                    <a:pt x="34986" y="20972"/>
                    <a:pt x="30335" y="23859"/>
                    <a:pt x="25168" y="25957"/>
                  </a:cubicBezTo>
                  <a:cubicBezTo>
                    <a:pt x="22037" y="27203"/>
                    <a:pt x="18785" y="27993"/>
                    <a:pt x="15441" y="28419"/>
                  </a:cubicBezTo>
                  <a:cubicBezTo>
                    <a:pt x="14847" y="28499"/>
                    <a:pt x="14254" y="28544"/>
                    <a:pt x="13663" y="28544"/>
                  </a:cubicBezTo>
                  <a:cubicBezTo>
                    <a:pt x="12682" y="28544"/>
                    <a:pt x="11709" y="28418"/>
                    <a:pt x="10760" y="28115"/>
                  </a:cubicBezTo>
                  <a:cubicBezTo>
                    <a:pt x="8906" y="27537"/>
                    <a:pt x="7508" y="26504"/>
                    <a:pt x="6870" y="24589"/>
                  </a:cubicBezTo>
                  <a:cubicBezTo>
                    <a:pt x="6596" y="23768"/>
                    <a:pt x="6687" y="22947"/>
                    <a:pt x="7022" y="22188"/>
                  </a:cubicBezTo>
                  <a:cubicBezTo>
                    <a:pt x="7903" y="20212"/>
                    <a:pt x="9393" y="18874"/>
                    <a:pt x="11308" y="17993"/>
                  </a:cubicBezTo>
                  <a:cubicBezTo>
                    <a:pt x="12311" y="17537"/>
                    <a:pt x="13374" y="17111"/>
                    <a:pt x="14408" y="16686"/>
                  </a:cubicBezTo>
                  <a:cubicBezTo>
                    <a:pt x="14803" y="16534"/>
                    <a:pt x="15259" y="16625"/>
                    <a:pt x="15654" y="16412"/>
                  </a:cubicBezTo>
                  <a:cubicBezTo>
                    <a:pt x="17113" y="15470"/>
                    <a:pt x="18785" y="15045"/>
                    <a:pt x="20396" y="14406"/>
                  </a:cubicBezTo>
                  <a:cubicBezTo>
                    <a:pt x="24925" y="12583"/>
                    <a:pt x="29180" y="10272"/>
                    <a:pt x="33253" y="7628"/>
                  </a:cubicBezTo>
                  <a:cubicBezTo>
                    <a:pt x="34743" y="6686"/>
                    <a:pt x="36232" y="5744"/>
                    <a:pt x="37843" y="5075"/>
                  </a:cubicBezTo>
                  <a:cubicBezTo>
                    <a:pt x="38420" y="4832"/>
                    <a:pt x="38998" y="4740"/>
                    <a:pt x="39697" y="4740"/>
                  </a:cubicBezTo>
                  <a:close/>
                  <a:moveTo>
                    <a:pt x="31168" y="1"/>
                  </a:moveTo>
                  <a:cubicBezTo>
                    <a:pt x="30358" y="1"/>
                    <a:pt x="29556" y="102"/>
                    <a:pt x="28755" y="242"/>
                  </a:cubicBezTo>
                  <a:cubicBezTo>
                    <a:pt x="26475" y="637"/>
                    <a:pt x="24286" y="1427"/>
                    <a:pt x="22128" y="2278"/>
                  </a:cubicBezTo>
                  <a:cubicBezTo>
                    <a:pt x="17934" y="3859"/>
                    <a:pt x="13922" y="5804"/>
                    <a:pt x="9909" y="7810"/>
                  </a:cubicBezTo>
                  <a:cubicBezTo>
                    <a:pt x="7782" y="8844"/>
                    <a:pt x="5745" y="10060"/>
                    <a:pt x="3952" y="11610"/>
                  </a:cubicBezTo>
                  <a:cubicBezTo>
                    <a:pt x="2310" y="13008"/>
                    <a:pt x="1125" y="14680"/>
                    <a:pt x="608" y="16807"/>
                  </a:cubicBezTo>
                  <a:cubicBezTo>
                    <a:pt x="487" y="17355"/>
                    <a:pt x="365" y="17902"/>
                    <a:pt x="699" y="18418"/>
                  </a:cubicBezTo>
                  <a:cubicBezTo>
                    <a:pt x="760" y="18570"/>
                    <a:pt x="699" y="18662"/>
                    <a:pt x="639" y="18753"/>
                  </a:cubicBezTo>
                  <a:cubicBezTo>
                    <a:pt x="0" y="19969"/>
                    <a:pt x="0" y="21245"/>
                    <a:pt x="578" y="22431"/>
                  </a:cubicBezTo>
                  <a:cubicBezTo>
                    <a:pt x="1550" y="24528"/>
                    <a:pt x="3374" y="25501"/>
                    <a:pt x="5563" y="25805"/>
                  </a:cubicBezTo>
                  <a:cubicBezTo>
                    <a:pt x="5700" y="25835"/>
                    <a:pt x="5844" y="25858"/>
                    <a:pt x="5984" y="25858"/>
                  </a:cubicBezTo>
                  <a:cubicBezTo>
                    <a:pt x="6125" y="25858"/>
                    <a:pt x="6262" y="25835"/>
                    <a:pt x="6383" y="25774"/>
                  </a:cubicBezTo>
                  <a:cubicBezTo>
                    <a:pt x="6429" y="25761"/>
                    <a:pt x="6467" y="25755"/>
                    <a:pt x="6501" y="25755"/>
                  </a:cubicBezTo>
                  <a:cubicBezTo>
                    <a:pt x="6624" y="25755"/>
                    <a:pt x="6676" y="25837"/>
                    <a:pt x="6748" y="25957"/>
                  </a:cubicBezTo>
                  <a:cubicBezTo>
                    <a:pt x="7508" y="27233"/>
                    <a:pt x="8633" y="28054"/>
                    <a:pt x="10000" y="28601"/>
                  </a:cubicBezTo>
                  <a:cubicBezTo>
                    <a:pt x="11173" y="29041"/>
                    <a:pt x="12388" y="29221"/>
                    <a:pt x="13608" y="29221"/>
                  </a:cubicBezTo>
                  <a:cubicBezTo>
                    <a:pt x="14159" y="29221"/>
                    <a:pt x="14710" y="29184"/>
                    <a:pt x="15259" y="29118"/>
                  </a:cubicBezTo>
                  <a:cubicBezTo>
                    <a:pt x="18511" y="28753"/>
                    <a:pt x="21642" y="28054"/>
                    <a:pt x="24712" y="26868"/>
                  </a:cubicBezTo>
                  <a:cubicBezTo>
                    <a:pt x="30487" y="24680"/>
                    <a:pt x="35594" y="21519"/>
                    <a:pt x="39545" y="16656"/>
                  </a:cubicBezTo>
                  <a:cubicBezTo>
                    <a:pt x="40883" y="15045"/>
                    <a:pt x="42129" y="13434"/>
                    <a:pt x="42919" y="11488"/>
                  </a:cubicBezTo>
                  <a:cubicBezTo>
                    <a:pt x="43436" y="10212"/>
                    <a:pt x="43679" y="8874"/>
                    <a:pt x="43345" y="7476"/>
                  </a:cubicBezTo>
                  <a:cubicBezTo>
                    <a:pt x="42919" y="5500"/>
                    <a:pt x="41794" y="4193"/>
                    <a:pt x="39849" y="4072"/>
                  </a:cubicBezTo>
                  <a:cubicBezTo>
                    <a:pt x="39454" y="4041"/>
                    <a:pt x="39484" y="3920"/>
                    <a:pt x="39545" y="3585"/>
                  </a:cubicBezTo>
                  <a:cubicBezTo>
                    <a:pt x="39788" y="1914"/>
                    <a:pt x="39211" y="911"/>
                    <a:pt x="37691" y="485"/>
                  </a:cubicBezTo>
                  <a:cubicBezTo>
                    <a:pt x="37442" y="415"/>
                    <a:pt x="37197" y="385"/>
                    <a:pt x="36953" y="385"/>
                  </a:cubicBezTo>
                  <a:cubicBezTo>
                    <a:pt x="36453" y="385"/>
                    <a:pt x="35963" y="514"/>
                    <a:pt x="35472" y="698"/>
                  </a:cubicBezTo>
                  <a:cubicBezTo>
                    <a:pt x="35047" y="880"/>
                    <a:pt x="34621" y="1093"/>
                    <a:pt x="34135" y="1306"/>
                  </a:cubicBezTo>
                  <a:cubicBezTo>
                    <a:pt x="34195" y="1032"/>
                    <a:pt x="34135" y="880"/>
                    <a:pt x="33983" y="789"/>
                  </a:cubicBezTo>
                  <a:cubicBezTo>
                    <a:pt x="33496" y="455"/>
                    <a:pt x="33010" y="181"/>
                    <a:pt x="32433" y="90"/>
                  </a:cubicBezTo>
                  <a:cubicBezTo>
                    <a:pt x="32008" y="28"/>
                    <a:pt x="31587" y="1"/>
                    <a:pt x="31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9"/>
            <p:cNvSpPr/>
            <p:nvPr/>
          </p:nvSpPr>
          <p:spPr>
            <a:xfrm>
              <a:off x="960775" y="4354450"/>
              <a:ext cx="500800" cy="278150"/>
            </a:xfrm>
            <a:custGeom>
              <a:rect b="b" l="l" r="r" t="t"/>
              <a:pathLst>
                <a:path extrusionOk="0" h="11126" w="20032">
                  <a:moveTo>
                    <a:pt x="20031" y="1"/>
                  </a:moveTo>
                  <a:cubicBezTo>
                    <a:pt x="19332" y="305"/>
                    <a:pt x="18663" y="639"/>
                    <a:pt x="18025" y="973"/>
                  </a:cubicBezTo>
                  <a:cubicBezTo>
                    <a:pt x="16232" y="1977"/>
                    <a:pt x="14408" y="2919"/>
                    <a:pt x="12493" y="3709"/>
                  </a:cubicBezTo>
                  <a:cubicBezTo>
                    <a:pt x="10244" y="4621"/>
                    <a:pt x="7934" y="5533"/>
                    <a:pt x="5684" y="6475"/>
                  </a:cubicBezTo>
                  <a:cubicBezTo>
                    <a:pt x="3921" y="7235"/>
                    <a:pt x="2250" y="8208"/>
                    <a:pt x="882" y="9606"/>
                  </a:cubicBezTo>
                  <a:cubicBezTo>
                    <a:pt x="487" y="10031"/>
                    <a:pt x="61" y="10487"/>
                    <a:pt x="0" y="11126"/>
                  </a:cubicBezTo>
                  <a:cubicBezTo>
                    <a:pt x="213" y="10822"/>
                    <a:pt x="365" y="10457"/>
                    <a:pt x="639" y="10183"/>
                  </a:cubicBezTo>
                  <a:cubicBezTo>
                    <a:pt x="1459" y="9211"/>
                    <a:pt x="2493" y="8512"/>
                    <a:pt x="3587" y="7873"/>
                  </a:cubicBezTo>
                  <a:cubicBezTo>
                    <a:pt x="5380" y="6809"/>
                    <a:pt x="7356" y="6141"/>
                    <a:pt x="9301" y="5411"/>
                  </a:cubicBezTo>
                  <a:cubicBezTo>
                    <a:pt x="12219" y="4287"/>
                    <a:pt x="15137" y="3162"/>
                    <a:pt x="17843" y="1581"/>
                  </a:cubicBezTo>
                  <a:cubicBezTo>
                    <a:pt x="18602" y="1125"/>
                    <a:pt x="19271" y="518"/>
                    <a:pt x="20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9"/>
            <p:cNvSpPr/>
            <p:nvPr/>
          </p:nvSpPr>
          <p:spPr>
            <a:xfrm>
              <a:off x="1369600" y="4534200"/>
              <a:ext cx="17500" cy="25450"/>
            </a:xfrm>
            <a:custGeom>
              <a:rect b="b" l="l" r="r" t="t"/>
              <a:pathLst>
                <a:path extrusionOk="0" h="1018" w="700">
                  <a:moveTo>
                    <a:pt x="408" y="1"/>
                  </a:moveTo>
                  <a:cubicBezTo>
                    <a:pt x="277" y="1"/>
                    <a:pt x="204" y="129"/>
                    <a:pt x="152" y="258"/>
                  </a:cubicBezTo>
                  <a:cubicBezTo>
                    <a:pt x="31" y="501"/>
                    <a:pt x="0" y="744"/>
                    <a:pt x="152" y="1018"/>
                  </a:cubicBezTo>
                  <a:cubicBezTo>
                    <a:pt x="426" y="896"/>
                    <a:pt x="578" y="714"/>
                    <a:pt x="639" y="440"/>
                  </a:cubicBezTo>
                  <a:cubicBezTo>
                    <a:pt x="699" y="258"/>
                    <a:pt x="699" y="75"/>
                    <a:pt x="487" y="15"/>
                  </a:cubicBezTo>
                  <a:cubicBezTo>
                    <a:pt x="458" y="5"/>
                    <a:pt x="432" y="1"/>
                    <a:pt x="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9"/>
            <p:cNvSpPr/>
            <p:nvPr/>
          </p:nvSpPr>
          <p:spPr>
            <a:xfrm>
              <a:off x="1723700" y="4370325"/>
              <a:ext cx="15925" cy="22225"/>
            </a:xfrm>
            <a:custGeom>
              <a:rect b="b" l="l" r="r" t="t"/>
              <a:pathLst>
                <a:path extrusionOk="0" h="889" w="637">
                  <a:moveTo>
                    <a:pt x="441" y="0"/>
                  </a:moveTo>
                  <a:cubicBezTo>
                    <a:pt x="427" y="0"/>
                    <a:pt x="412" y="1"/>
                    <a:pt x="396" y="4"/>
                  </a:cubicBezTo>
                  <a:cubicBezTo>
                    <a:pt x="92" y="65"/>
                    <a:pt x="92" y="338"/>
                    <a:pt x="1" y="582"/>
                  </a:cubicBezTo>
                  <a:cubicBezTo>
                    <a:pt x="29" y="722"/>
                    <a:pt x="31" y="889"/>
                    <a:pt x="176" y="889"/>
                  </a:cubicBezTo>
                  <a:cubicBezTo>
                    <a:pt x="187" y="889"/>
                    <a:pt x="200" y="888"/>
                    <a:pt x="213" y="886"/>
                  </a:cubicBezTo>
                  <a:cubicBezTo>
                    <a:pt x="517" y="825"/>
                    <a:pt x="548" y="521"/>
                    <a:pt x="609" y="247"/>
                  </a:cubicBezTo>
                  <a:cubicBezTo>
                    <a:pt x="636" y="136"/>
                    <a:pt x="588"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9"/>
            <p:cNvSpPr/>
            <p:nvPr/>
          </p:nvSpPr>
          <p:spPr>
            <a:xfrm>
              <a:off x="1644675" y="4352900"/>
              <a:ext cx="13700" cy="22850"/>
            </a:xfrm>
            <a:custGeom>
              <a:rect b="b" l="l" r="r" t="t"/>
              <a:pathLst>
                <a:path extrusionOk="0" h="914" w="548">
                  <a:moveTo>
                    <a:pt x="334" y="0"/>
                  </a:moveTo>
                  <a:cubicBezTo>
                    <a:pt x="325" y="0"/>
                    <a:pt x="315" y="1"/>
                    <a:pt x="304" y="2"/>
                  </a:cubicBezTo>
                  <a:cubicBezTo>
                    <a:pt x="92" y="2"/>
                    <a:pt x="31" y="276"/>
                    <a:pt x="31" y="488"/>
                  </a:cubicBezTo>
                  <a:cubicBezTo>
                    <a:pt x="0" y="701"/>
                    <a:pt x="92" y="914"/>
                    <a:pt x="304" y="914"/>
                  </a:cubicBezTo>
                  <a:cubicBezTo>
                    <a:pt x="548" y="883"/>
                    <a:pt x="487" y="610"/>
                    <a:pt x="548" y="428"/>
                  </a:cubicBezTo>
                  <a:cubicBezTo>
                    <a:pt x="460" y="311"/>
                    <a:pt x="540"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9"/>
            <p:cNvSpPr/>
            <p:nvPr/>
          </p:nvSpPr>
          <p:spPr>
            <a:xfrm>
              <a:off x="1079325" y="4632575"/>
              <a:ext cx="19775" cy="18275"/>
            </a:xfrm>
            <a:custGeom>
              <a:rect b="b" l="l" r="r" t="t"/>
              <a:pathLst>
                <a:path extrusionOk="0" h="731" w="791">
                  <a:moveTo>
                    <a:pt x="243" y="1"/>
                  </a:moveTo>
                  <a:cubicBezTo>
                    <a:pt x="61" y="61"/>
                    <a:pt x="0" y="213"/>
                    <a:pt x="30" y="365"/>
                  </a:cubicBezTo>
                  <a:cubicBezTo>
                    <a:pt x="61" y="608"/>
                    <a:pt x="182" y="730"/>
                    <a:pt x="426" y="730"/>
                  </a:cubicBezTo>
                  <a:cubicBezTo>
                    <a:pt x="608" y="730"/>
                    <a:pt x="790" y="608"/>
                    <a:pt x="730" y="457"/>
                  </a:cubicBezTo>
                  <a:cubicBezTo>
                    <a:pt x="699" y="213"/>
                    <a:pt x="456" y="92"/>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9"/>
            <p:cNvSpPr/>
            <p:nvPr/>
          </p:nvSpPr>
          <p:spPr>
            <a:xfrm>
              <a:off x="1178100" y="4608625"/>
              <a:ext cx="19025" cy="20925"/>
            </a:xfrm>
            <a:custGeom>
              <a:rect b="b" l="l" r="r" t="t"/>
              <a:pathLst>
                <a:path extrusionOk="0" h="837" w="761">
                  <a:moveTo>
                    <a:pt x="269" y="0"/>
                  </a:moveTo>
                  <a:cubicBezTo>
                    <a:pt x="173" y="0"/>
                    <a:pt x="92" y="99"/>
                    <a:pt x="92" y="199"/>
                  </a:cubicBezTo>
                  <a:cubicBezTo>
                    <a:pt x="0" y="655"/>
                    <a:pt x="365" y="685"/>
                    <a:pt x="730" y="837"/>
                  </a:cubicBezTo>
                  <a:cubicBezTo>
                    <a:pt x="669" y="503"/>
                    <a:pt x="760" y="138"/>
                    <a:pt x="335" y="16"/>
                  </a:cubicBezTo>
                  <a:cubicBezTo>
                    <a:pt x="313" y="5"/>
                    <a:pt x="29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9"/>
            <p:cNvSpPr/>
            <p:nvPr/>
          </p:nvSpPr>
          <p:spPr>
            <a:xfrm>
              <a:off x="1342300" y="4469125"/>
              <a:ext cx="12125" cy="21425"/>
            </a:xfrm>
            <a:custGeom>
              <a:rect b="b" l="l" r="r" t="t"/>
              <a:pathLst>
                <a:path extrusionOk="0" h="857" w="485">
                  <a:moveTo>
                    <a:pt x="202" y="0"/>
                  </a:moveTo>
                  <a:cubicBezTo>
                    <a:pt x="50" y="0"/>
                    <a:pt x="0" y="167"/>
                    <a:pt x="28" y="307"/>
                  </a:cubicBezTo>
                  <a:cubicBezTo>
                    <a:pt x="28" y="520"/>
                    <a:pt x="59" y="794"/>
                    <a:pt x="272" y="855"/>
                  </a:cubicBezTo>
                  <a:cubicBezTo>
                    <a:pt x="279" y="856"/>
                    <a:pt x="287" y="857"/>
                    <a:pt x="294" y="857"/>
                  </a:cubicBezTo>
                  <a:cubicBezTo>
                    <a:pt x="430" y="857"/>
                    <a:pt x="484" y="602"/>
                    <a:pt x="484" y="429"/>
                  </a:cubicBezTo>
                  <a:cubicBezTo>
                    <a:pt x="484" y="247"/>
                    <a:pt x="484" y="34"/>
                    <a:pt x="241" y="4"/>
                  </a:cubicBezTo>
                  <a:cubicBezTo>
                    <a:pt x="228" y="1"/>
                    <a:pt x="215"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9"/>
            <p:cNvSpPr/>
            <p:nvPr/>
          </p:nvSpPr>
          <p:spPr>
            <a:xfrm>
              <a:off x="1529925" y="4531450"/>
              <a:ext cx="13700" cy="19075"/>
            </a:xfrm>
            <a:custGeom>
              <a:rect b="b" l="l" r="r" t="t"/>
              <a:pathLst>
                <a:path extrusionOk="0" h="763" w="548">
                  <a:moveTo>
                    <a:pt x="328" y="1"/>
                  </a:moveTo>
                  <a:cubicBezTo>
                    <a:pt x="320" y="1"/>
                    <a:pt x="313" y="1"/>
                    <a:pt x="305" y="3"/>
                  </a:cubicBezTo>
                  <a:cubicBezTo>
                    <a:pt x="153" y="33"/>
                    <a:pt x="1" y="246"/>
                    <a:pt x="1" y="489"/>
                  </a:cubicBezTo>
                  <a:cubicBezTo>
                    <a:pt x="31" y="641"/>
                    <a:pt x="92" y="763"/>
                    <a:pt x="274" y="763"/>
                  </a:cubicBezTo>
                  <a:cubicBezTo>
                    <a:pt x="487" y="732"/>
                    <a:pt x="548" y="580"/>
                    <a:pt x="548" y="398"/>
                  </a:cubicBezTo>
                  <a:cubicBezTo>
                    <a:pt x="519" y="254"/>
                    <a:pt x="463" y="1"/>
                    <a:pt x="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9"/>
            <p:cNvSpPr/>
            <p:nvPr/>
          </p:nvSpPr>
          <p:spPr>
            <a:xfrm>
              <a:off x="1233575" y="4649225"/>
              <a:ext cx="13500" cy="17575"/>
            </a:xfrm>
            <a:custGeom>
              <a:rect b="b" l="l" r="r" t="t"/>
              <a:pathLst>
                <a:path extrusionOk="0" h="703" w="540">
                  <a:moveTo>
                    <a:pt x="373" y="0"/>
                  </a:moveTo>
                  <a:cubicBezTo>
                    <a:pt x="361" y="0"/>
                    <a:pt x="349" y="1"/>
                    <a:pt x="335" y="3"/>
                  </a:cubicBezTo>
                  <a:cubicBezTo>
                    <a:pt x="122" y="34"/>
                    <a:pt x="31" y="216"/>
                    <a:pt x="31" y="429"/>
                  </a:cubicBezTo>
                  <a:cubicBezTo>
                    <a:pt x="0" y="581"/>
                    <a:pt x="92" y="702"/>
                    <a:pt x="244" y="702"/>
                  </a:cubicBezTo>
                  <a:cubicBezTo>
                    <a:pt x="487" y="702"/>
                    <a:pt x="517" y="520"/>
                    <a:pt x="517" y="307"/>
                  </a:cubicBezTo>
                  <a:cubicBezTo>
                    <a:pt x="489" y="194"/>
                    <a:pt x="540" y="0"/>
                    <a:pt x="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9"/>
            <p:cNvSpPr/>
            <p:nvPr/>
          </p:nvSpPr>
          <p:spPr>
            <a:xfrm>
              <a:off x="1444825" y="4473650"/>
              <a:ext cx="12950" cy="16100"/>
            </a:xfrm>
            <a:custGeom>
              <a:rect b="b" l="l" r="r" t="t"/>
              <a:pathLst>
                <a:path extrusionOk="0" h="644" w="518">
                  <a:moveTo>
                    <a:pt x="319" y="0"/>
                  </a:moveTo>
                  <a:cubicBezTo>
                    <a:pt x="305" y="0"/>
                    <a:pt x="290" y="2"/>
                    <a:pt x="274" y="5"/>
                  </a:cubicBezTo>
                  <a:cubicBezTo>
                    <a:pt x="61" y="35"/>
                    <a:pt x="0" y="157"/>
                    <a:pt x="0" y="339"/>
                  </a:cubicBezTo>
                  <a:cubicBezTo>
                    <a:pt x="0" y="491"/>
                    <a:pt x="92" y="643"/>
                    <a:pt x="244" y="643"/>
                  </a:cubicBezTo>
                  <a:cubicBezTo>
                    <a:pt x="426" y="613"/>
                    <a:pt x="487" y="430"/>
                    <a:pt x="517" y="248"/>
                  </a:cubicBezTo>
                  <a:cubicBezTo>
                    <a:pt x="517" y="112"/>
                    <a:pt x="444"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9"/>
            <p:cNvSpPr/>
            <p:nvPr/>
          </p:nvSpPr>
          <p:spPr>
            <a:xfrm>
              <a:off x="1579400" y="4414400"/>
              <a:ext cx="13400" cy="17700"/>
            </a:xfrm>
            <a:custGeom>
              <a:rect b="b" l="l" r="r" t="t"/>
              <a:pathLst>
                <a:path extrusionOk="0" h="708" w="536">
                  <a:moveTo>
                    <a:pt x="400" y="1"/>
                  </a:moveTo>
                  <a:cubicBezTo>
                    <a:pt x="388" y="1"/>
                    <a:pt x="376" y="2"/>
                    <a:pt x="362" y="4"/>
                  </a:cubicBezTo>
                  <a:cubicBezTo>
                    <a:pt x="149" y="34"/>
                    <a:pt x="28" y="217"/>
                    <a:pt x="28" y="399"/>
                  </a:cubicBezTo>
                  <a:cubicBezTo>
                    <a:pt x="0" y="566"/>
                    <a:pt x="74" y="707"/>
                    <a:pt x="226" y="707"/>
                  </a:cubicBezTo>
                  <a:cubicBezTo>
                    <a:pt x="240" y="707"/>
                    <a:pt x="255" y="706"/>
                    <a:pt x="271" y="703"/>
                  </a:cubicBezTo>
                  <a:cubicBezTo>
                    <a:pt x="484" y="673"/>
                    <a:pt x="484" y="460"/>
                    <a:pt x="514" y="217"/>
                  </a:cubicBezTo>
                  <a:cubicBezTo>
                    <a:pt x="486" y="161"/>
                    <a:pt x="536"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9"/>
            <p:cNvSpPr/>
            <p:nvPr/>
          </p:nvSpPr>
          <p:spPr>
            <a:xfrm>
              <a:off x="1640950" y="4441775"/>
              <a:ext cx="12875" cy="16925"/>
            </a:xfrm>
            <a:custGeom>
              <a:rect b="b" l="l" r="r" t="t"/>
              <a:pathLst>
                <a:path extrusionOk="0" h="677" w="515">
                  <a:moveTo>
                    <a:pt x="390" y="0"/>
                  </a:moveTo>
                  <a:cubicBezTo>
                    <a:pt x="381" y="0"/>
                    <a:pt x="372" y="1"/>
                    <a:pt x="362" y="3"/>
                  </a:cubicBezTo>
                  <a:cubicBezTo>
                    <a:pt x="180" y="64"/>
                    <a:pt x="28" y="216"/>
                    <a:pt x="28" y="459"/>
                  </a:cubicBezTo>
                  <a:cubicBezTo>
                    <a:pt x="1" y="568"/>
                    <a:pt x="71" y="677"/>
                    <a:pt x="195" y="677"/>
                  </a:cubicBezTo>
                  <a:cubicBezTo>
                    <a:pt x="209" y="677"/>
                    <a:pt x="225" y="675"/>
                    <a:pt x="241" y="672"/>
                  </a:cubicBezTo>
                  <a:cubicBezTo>
                    <a:pt x="453" y="642"/>
                    <a:pt x="484" y="459"/>
                    <a:pt x="514" y="277"/>
                  </a:cubicBezTo>
                  <a:cubicBezTo>
                    <a:pt x="486" y="192"/>
                    <a:pt x="510"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9"/>
            <p:cNvSpPr/>
            <p:nvPr/>
          </p:nvSpPr>
          <p:spPr>
            <a:xfrm>
              <a:off x="1130975" y="4572550"/>
              <a:ext cx="13725" cy="14450"/>
            </a:xfrm>
            <a:custGeom>
              <a:rect b="b" l="l" r="r" t="t"/>
              <a:pathLst>
                <a:path extrusionOk="0" h="578" w="549">
                  <a:moveTo>
                    <a:pt x="244" y="0"/>
                  </a:moveTo>
                  <a:cubicBezTo>
                    <a:pt x="92" y="0"/>
                    <a:pt x="1" y="122"/>
                    <a:pt x="1" y="274"/>
                  </a:cubicBezTo>
                  <a:cubicBezTo>
                    <a:pt x="1" y="487"/>
                    <a:pt x="123" y="578"/>
                    <a:pt x="335" y="578"/>
                  </a:cubicBezTo>
                  <a:cubicBezTo>
                    <a:pt x="518" y="578"/>
                    <a:pt x="548" y="456"/>
                    <a:pt x="548" y="304"/>
                  </a:cubicBezTo>
                  <a:cubicBezTo>
                    <a:pt x="518" y="122"/>
                    <a:pt x="42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9"/>
            <p:cNvSpPr/>
            <p:nvPr/>
          </p:nvSpPr>
          <p:spPr>
            <a:xfrm>
              <a:off x="1711550" y="4267075"/>
              <a:ext cx="9150" cy="25100"/>
            </a:xfrm>
            <a:custGeom>
              <a:rect b="b" l="l" r="r" t="t"/>
              <a:pathLst>
                <a:path extrusionOk="0" h="1004" w="366">
                  <a:moveTo>
                    <a:pt x="122" y="0"/>
                  </a:moveTo>
                  <a:cubicBezTo>
                    <a:pt x="31" y="0"/>
                    <a:pt x="0" y="122"/>
                    <a:pt x="0" y="213"/>
                  </a:cubicBezTo>
                  <a:cubicBezTo>
                    <a:pt x="31" y="456"/>
                    <a:pt x="0" y="699"/>
                    <a:pt x="152" y="1003"/>
                  </a:cubicBezTo>
                  <a:cubicBezTo>
                    <a:pt x="304" y="699"/>
                    <a:pt x="365" y="456"/>
                    <a:pt x="335" y="213"/>
                  </a:cubicBezTo>
                  <a:cubicBezTo>
                    <a:pt x="335" y="91"/>
                    <a:pt x="24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9"/>
            <p:cNvSpPr/>
            <p:nvPr/>
          </p:nvSpPr>
          <p:spPr>
            <a:xfrm>
              <a:off x="1497250" y="4481350"/>
              <a:ext cx="11425" cy="16750"/>
            </a:xfrm>
            <a:custGeom>
              <a:rect b="b" l="l" r="r" t="t"/>
              <a:pathLst>
                <a:path extrusionOk="0" h="670" w="457">
                  <a:moveTo>
                    <a:pt x="213" y="1"/>
                  </a:moveTo>
                  <a:cubicBezTo>
                    <a:pt x="61" y="31"/>
                    <a:pt x="1" y="153"/>
                    <a:pt x="1" y="335"/>
                  </a:cubicBezTo>
                  <a:cubicBezTo>
                    <a:pt x="1" y="487"/>
                    <a:pt x="92" y="609"/>
                    <a:pt x="244" y="670"/>
                  </a:cubicBezTo>
                  <a:cubicBezTo>
                    <a:pt x="396" y="578"/>
                    <a:pt x="457" y="487"/>
                    <a:pt x="457" y="305"/>
                  </a:cubicBezTo>
                  <a:cubicBezTo>
                    <a:pt x="457" y="153"/>
                    <a:pt x="426"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9"/>
            <p:cNvSpPr/>
            <p:nvPr/>
          </p:nvSpPr>
          <p:spPr>
            <a:xfrm>
              <a:off x="1135550" y="4692500"/>
              <a:ext cx="15225" cy="13050"/>
            </a:xfrm>
            <a:custGeom>
              <a:rect b="b" l="l" r="r" t="t"/>
              <a:pathLst>
                <a:path extrusionOk="0" h="522" w="609">
                  <a:moveTo>
                    <a:pt x="117" y="0"/>
                  </a:moveTo>
                  <a:cubicBezTo>
                    <a:pt x="25" y="0"/>
                    <a:pt x="0" y="109"/>
                    <a:pt x="0" y="218"/>
                  </a:cubicBezTo>
                  <a:cubicBezTo>
                    <a:pt x="0" y="400"/>
                    <a:pt x="122" y="491"/>
                    <a:pt x="304" y="522"/>
                  </a:cubicBezTo>
                  <a:cubicBezTo>
                    <a:pt x="456" y="491"/>
                    <a:pt x="608" y="400"/>
                    <a:pt x="578" y="278"/>
                  </a:cubicBezTo>
                  <a:cubicBezTo>
                    <a:pt x="547" y="96"/>
                    <a:pt x="335" y="35"/>
                    <a:pt x="152" y="5"/>
                  </a:cubicBezTo>
                  <a:cubicBezTo>
                    <a:pt x="139" y="2"/>
                    <a:pt x="128" y="0"/>
                    <a:pt x="1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9"/>
            <p:cNvSpPr/>
            <p:nvPr/>
          </p:nvSpPr>
          <p:spPr>
            <a:xfrm>
              <a:off x="1783725" y="4262775"/>
              <a:ext cx="15225" cy="18750"/>
            </a:xfrm>
            <a:custGeom>
              <a:rect b="b" l="l" r="r" t="t"/>
              <a:pathLst>
                <a:path extrusionOk="0" h="750" w="609">
                  <a:moveTo>
                    <a:pt x="382" y="1"/>
                  </a:moveTo>
                  <a:cubicBezTo>
                    <a:pt x="358" y="1"/>
                    <a:pt x="332" y="7"/>
                    <a:pt x="305" y="20"/>
                  </a:cubicBezTo>
                  <a:cubicBezTo>
                    <a:pt x="1" y="172"/>
                    <a:pt x="92" y="446"/>
                    <a:pt x="122" y="750"/>
                  </a:cubicBezTo>
                  <a:cubicBezTo>
                    <a:pt x="396" y="598"/>
                    <a:pt x="609" y="446"/>
                    <a:pt x="548" y="142"/>
                  </a:cubicBezTo>
                  <a:cubicBezTo>
                    <a:pt x="524" y="71"/>
                    <a:pt x="464" y="1"/>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9"/>
            <p:cNvSpPr/>
            <p:nvPr/>
          </p:nvSpPr>
          <p:spPr>
            <a:xfrm>
              <a:off x="1010175" y="4658425"/>
              <a:ext cx="12175" cy="15975"/>
            </a:xfrm>
            <a:custGeom>
              <a:rect b="b" l="l" r="r" t="t"/>
              <a:pathLst>
                <a:path extrusionOk="0" h="639" w="487">
                  <a:moveTo>
                    <a:pt x="213" y="0"/>
                  </a:moveTo>
                  <a:cubicBezTo>
                    <a:pt x="30" y="0"/>
                    <a:pt x="0" y="182"/>
                    <a:pt x="0" y="334"/>
                  </a:cubicBezTo>
                  <a:cubicBezTo>
                    <a:pt x="0" y="486"/>
                    <a:pt x="61" y="638"/>
                    <a:pt x="243" y="638"/>
                  </a:cubicBezTo>
                  <a:cubicBezTo>
                    <a:pt x="365" y="638"/>
                    <a:pt x="426" y="547"/>
                    <a:pt x="426" y="395"/>
                  </a:cubicBezTo>
                  <a:cubicBezTo>
                    <a:pt x="304" y="304"/>
                    <a:pt x="486"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9"/>
            <p:cNvSpPr/>
            <p:nvPr/>
          </p:nvSpPr>
          <p:spPr>
            <a:xfrm>
              <a:off x="1437225" y="4363575"/>
              <a:ext cx="33450" cy="25100"/>
            </a:xfrm>
            <a:custGeom>
              <a:rect b="b" l="l" r="r" t="t"/>
              <a:pathLst>
                <a:path extrusionOk="0" h="1004" w="1338">
                  <a:moveTo>
                    <a:pt x="1338" y="1"/>
                  </a:moveTo>
                  <a:lnTo>
                    <a:pt x="1338" y="1"/>
                  </a:lnTo>
                  <a:cubicBezTo>
                    <a:pt x="882" y="274"/>
                    <a:pt x="456" y="578"/>
                    <a:pt x="0" y="1004"/>
                  </a:cubicBezTo>
                  <a:cubicBezTo>
                    <a:pt x="639" y="730"/>
                    <a:pt x="1095" y="365"/>
                    <a:pt x="13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9"/>
            <p:cNvSpPr/>
            <p:nvPr/>
          </p:nvSpPr>
          <p:spPr>
            <a:xfrm>
              <a:off x="1743450" y="4295175"/>
              <a:ext cx="9925" cy="14475"/>
            </a:xfrm>
            <a:custGeom>
              <a:rect b="b" l="l" r="r" t="t"/>
              <a:pathLst>
                <a:path extrusionOk="0" h="579" w="397">
                  <a:moveTo>
                    <a:pt x="183" y="1"/>
                  </a:moveTo>
                  <a:cubicBezTo>
                    <a:pt x="31" y="1"/>
                    <a:pt x="1" y="153"/>
                    <a:pt x="1" y="274"/>
                  </a:cubicBezTo>
                  <a:cubicBezTo>
                    <a:pt x="1" y="426"/>
                    <a:pt x="31" y="578"/>
                    <a:pt x="214" y="578"/>
                  </a:cubicBezTo>
                  <a:cubicBezTo>
                    <a:pt x="335" y="578"/>
                    <a:pt x="396" y="426"/>
                    <a:pt x="396" y="305"/>
                  </a:cubicBezTo>
                  <a:cubicBezTo>
                    <a:pt x="396" y="153"/>
                    <a:pt x="366" y="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9"/>
            <p:cNvSpPr/>
            <p:nvPr/>
          </p:nvSpPr>
          <p:spPr>
            <a:xfrm>
              <a:off x="1444050" y="4545075"/>
              <a:ext cx="11425" cy="12300"/>
            </a:xfrm>
            <a:custGeom>
              <a:rect b="b" l="l" r="r" t="t"/>
              <a:pathLst>
                <a:path extrusionOk="0" h="492" w="457">
                  <a:moveTo>
                    <a:pt x="282" y="0"/>
                  </a:moveTo>
                  <a:cubicBezTo>
                    <a:pt x="269" y="0"/>
                    <a:pt x="257" y="2"/>
                    <a:pt x="244" y="5"/>
                  </a:cubicBezTo>
                  <a:cubicBezTo>
                    <a:pt x="92" y="35"/>
                    <a:pt x="1" y="157"/>
                    <a:pt x="31" y="309"/>
                  </a:cubicBezTo>
                  <a:cubicBezTo>
                    <a:pt x="31" y="431"/>
                    <a:pt x="123" y="491"/>
                    <a:pt x="275" y="491"/>
                  </a:cubicBezTo>
                  <a:cubicBezTo>
                    <a:pt x="396" y="461"/>
                    <a:pt x="457" y="370"/>
                    <a:pt x="457" y="218"/>
                  </a:cubicBezTo>
                  <a:cubicBezTo>
                    <a:pt x="457" y="109"/>
                    <a:pt x="384"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9"/>
            <p:cNvSpPr/>
            <p:nvPr/>
          </p:nvSpPr>
          <p:spPr>
            <a:xfrm>
              <a:off x="1291325" y="4563425"/>
              <a:ext cx="10650" cy="13700"/>
            </a:xfrm>
            <a:custGeom>
              <a:rect b="b" l="l" r="r" t="t"/>
              <a:pathLst>
                <a:path extrusionOk="0" h="548" w="426">
                  <a:moveTo>
                    <a:pt x="244" y="1"/>
                  </a:moveTo>
                  <a:cubicBezTo>
                    <a:pt x="122" y="61"/>
                    <a:pt x="31" y="153"/>
                    <a:pt x="31" y="274"/>
                  </a:cubicBezTo>
                  <a:cubicBezTo>
                    <a:pt x="0" y="426"/>
                    <a:pt x="61" y="548"/>
                    <a:pt x="244" y="548"/>
                  </a:cubicBezTo>
                  <a:cubicBezTo>
                    <a:pt x="365" y="548"/>
                    <a:pt x="426" y="457"/>
                    <a:pt x="396" y="335"/>
                  </a:cubicBezTo>
                  <a:cubicBezTo>
                    <a:pt x="396" y="183"/>
                    <a:pt x="365" y="6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9"/>
            <p:cNvSpPr/>
            <p:nvPr/>
          </p:nvSpPr>
          <p:spPr>
            <a:xfrm>
              <a:off x="1326275" y="4631825"/>
              <a:ext cx="10675" cy="11600"/>
            </a:xfrm>
            <a:custGeom>
              <a:rect b="b" l="l" r="r" t="t"/>
              <a:pathLst>
                <a:path extrusionOk="0" h="464" w="427">
                  <a:moveTo>
                    <a:pt x="244" y="0"/>
                  </a:moveTo>
                  <a:cubicBezTo>
                    <a:pt x="92" y="61"/>
                    <a:pt x="1" y="122"/>
                    <a:pt x="31" y="274"/>
                  </a:cubicBezTo>
                  <a:cubicBezTo>
                    <a:pt x="31" y="400"/>
                    <a:pt x="94" y="464"/>
                    <a:pt x="186" y="464"/>
                  </a:cubicBezTo>
                  <a:cubicBezTo>
                    <a:pt x="204" y="464"/>
                    <a:pt x="224" y="461"/>
                    <a:pt x="244" y="456"/>
                  </a:cubicBezTo>
                  <a:cubicBezTo>
                    <a:pt x="365" y="456"/>
                    <a:pt x="426" y="365"/>
                    <a:pt x="426" y="213"/>
                  </a:cubicBezTo>
                  <a:cubicBezTo>
                    <a:pt x="426" y="122"/>
                    <a:pt x="39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9"/>
            <p:cNvSpPr/>
            <p:nvPr/>
          </p:nvSpPr>
          <p:spPr>
            <a:xfrm>
              <a:off x="960000" y="4632575"/>
              <a:ext cx="800" cy="775"/>
            </a:xfrm>
            <a:custGeom>
              <a:rect b="b" l="l" r="r" t="t"/>
              <a:pathLst>
                <a:path extrusionOk="0" h="31" w="32">
                  <a:moveTo>
                    <a:pt x="31" y="1"/>
                  </a:moveTo>
                  <a:lnTo>
                    <a:pt x="31" y="1"/>
                  </a:lnTo>
                  <a:cubicBezTo>
                    <a:pt x="1" y="31"/>
                    <a:pt x="1" y="31"/>
                    <a:pt x="1" y="31"/>
                  </a:cubicBezTo>
                  <a:cubicBezTo>
                    <a:pt x="1" y="31"/>
                    <a:pt x="31" y="31"/>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9"/>
            <p:cNvSpPr/>
            <p:nvPr/>
          </p:nvSpPr>
          <p:spPr>
            <a:xfrm>
              <a:off x="958500" y="4634100"/>
              <a:ext cx="1525" cy="8375"/>
            </a:xfrm>
            <a:custGeom>
              <a:rect b="b" l="l" r="r" t="t"/>
              <a:pathLst>
                <a:path extrusionOk="0" h="335" w="61">
                  <a:moveTo>
                    <a:pt x="61" y="0"/>
                  </a:moveTo>
                  <a:cubicBezTo>
                    <a:pt x="0" y="92"/>
                    <a:pt x="0" y="183"/>
                    <a:pt x="61" y="335"/>
                  </a:cubicBez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9"/>
            <p:cNvSpPr/>
            <p:nvPr/>
          </p:nvSpPr>
          <p:spPr>
            <a:xfrm>
              <a:off x="947850" y="4355225"/>
              <a:ext cx="12950" cy="22050"/>
            </a:xfrm>
            <a:custGeom>
              <a:rect b="b" l="l" r="r" t="t"/>
              <a:pathLst>
                <a:path extrusionOk="0" h="882" w="518">
                  <a:moveTo>
                    <a:pt x="92" y="0"/>
                  </a:moveTo>
                  <a:lnTo>
                    <a:pt x="92" y="0"/>
                  </a:lnTo>
                  <a:cubicBezTo>
                    <a:pt x="1" y="456"/>
                    <a:pt x="305" y="638"/>
                    <a:pt x="457" y="882"/>
                  </a:cubicBezTo>
                  <a:cubicBezTo>
                    <a:pt x="517" y="517"/>
                    <a:pt x="153" y="395"/>
                    <a:pt x="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9"/>
            <p:cNvSpPr/>
            <p:nvPr/>
          </p:nvSpPr>
          <p:spPr>
            <a:xfrm>
              <a:off x="818675" y="4488850"/>
              <a:ext cx="74500" cy="75350"/>
            </a:xfrm>
            <a:custGeom>
              <a:rect b="b" l="l" r="r" t="t"/>
              <a:pathLst>
                <a:path extrusionOk="0" h="3014" w="2980">
                  <a:moveTo>
                    <a:pt x="2686" y="1"/>
                  </a:moveTo>
                  <a:cubicBezTo>
                    <a:pt x="2610" y="1"/>
                    <a:pt x="2527" y="33"/>
                    <a:pt x="2462" y="66"/>
                  </a:cubicBezTo>
                  <a:cubicBezTo>
                    <a:pt x="1490" y="674"/>
                    <a:pt x="608" y="1373"/>
                    <a:pt x="152" y="2497"/>
                  </a:cubicBezTo>
                  <a:cubicBezTo>
                    <a:pt x="92" y="2649"/>
                    <a:pt x="0" y="2832"/>
                    <a:pt x="122" y="3014"/>
                  </a:cubicBezTo>
                  <a:cubicBezTo>
                    <a:pt x="152" y="3014"/>
                    <a:pt x="183" y="3014"/>
                    <a:pt x="213" y="2984"/>
                  </a:cubicBezTo>
                  <a:cubicBezTo>
                    <a:pt x="243" y="2923"/>
                    <a:pt x="304" y="2862"/>
                    <a:pt x="335" y="2801"/>
                  </a:cubicBezTo>
                  <a:cubicBezTo>
                    <a:pt x="791" y="2132"/>
                    <a:pt x="1338" y="1555"/>
                    <a:pt x="1976" y="1069"/>
                  </a:cubicBezTo>
                  <a:cubicBezTo>
                    <a:pt x="2219" y="886"/>
                    <a:pt x="2462" y="704"/>
                    <a:pt x="2706" y="522"/>
                  </a:cubicBezTo>
                  <a:cubicBezTo>
                    <a:pt x="2827" y="400"/>
                    <a:pt x="2979" y="278"/>
                    <a:pt x="2858" y="96"/>
                  </a:cubicBezTo>
                  <a:cubicBezTo>
                    <a:pt x="2815" y="25"/>
                    <a:pt x="2753"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9"/>
            <p:cNvSpPr/>
            <p:nvPr/>
          </p:nvSpPr>
          <p:spPr>
            <a:xfrm>
              <a:off x="822475" y="4576225"/>
              <a:ext cx="69925" cy="25400"/>
            </a:xfrm>
            <a:custGeom>
              <a:rect b="b" l="l" r="r" t="t"/>
              <a:pathLst>
                <a:path extrusionOk="0" h="1016" w="2797">
                  <a:moveTo>
                    <a:pt x="230" y="1"/>
                  </a:moveTo>
                  <a:cubicBezTo>
                    <a:pt x="188" y="1"/>
                    <a:pt x="151" y="18"/>
                    <a:pt x="122" y="66"/>
                  </a:cubicBezTo>
                  <a:cubicBezTo>
                    <a:pt x="0" y="248"/>
                    <a:pt x="183" y="400"/>
                    <a:pt x="304" y="492"/>
                  </a:cubicBezTo>
                  <a:cubicBezTo>
                    <a:pt x="775" y="812"/>
                    <a:pt x="1258" y="1015"/>
                    <a:pt x="1781" y="1015"/>
                  </a:cubicBezTo>
                  <a:cubicBezTo>
                    <a:pt x="2102" y="1015"/>
                    <a:pt x="2438" y="939"/>
                    <a:pt x="2797" y="765"/>
                  </a:cubicBezTo>
                  <a:cubicBezTo>
                    <a:pt x="2675" y="704"/>
                    <a:pt x="2614" y="704"/>
                    <a:pt x="2584" y="674"/>
                  </a:cubicBezTo>
                  <a:cubicBezTo>
                    <a:pt x="1915" y="431"/>
                    <a:pt x="1155" y="431"/>
                    <a:pt x="517" y="127"/>
                  </a:cubicBezTo>
                  <a:cubicBezTo>
                    <a:pt x="434" y="85"/>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9"/>
            <p:cNvSpPr/>
            <p:nvPr/>
          </p:nvSpPr>
          <p:spPr>
            <a:xfrm>
              <a:off x="798150" y="4480600"/>
              <a:ext cx="20550" cy="72225"/>
            </a:xfrm>
            <a:custGeom>
              <a:rect b="b" l="l" r="r" t="t"/>
              <a:pathLst>
                <a:path extrusionOk="0" h="2889" w="822">
                  <a:moveTo>
                    <a:pt x="821" y="0"/>
                  </a:moveTo>
                  <a:lnTo>
                    <a:pt x="821" y="0"/>
                  </a:lnTo>
                  <a:cubicBezTo>
                    <a:pt x="122" y="760"/>
                    <a:pt x="1" y="2067"/>
                    <a:pt x="548" y="2888"/>
                  </a:cubicBezTo>
                  <a:cubicBezTo>
                    <a:pt x="578" y="1855"/>
                    <a:pt x="791" y="973"/>
                    <a:pt x="8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9"/>
            <p:cNvSpPr/>
            <p:nvPr/>
          </p:nvSpPr>
          <p:spPr>
            <a:xfrm>
              <a:off x="804225" y="4582425"/>
              <a:ext cx="15225" cy="28150"/>
            </a:xfrm>
            <a:custGeom>
              <a:rect b="b" l="l" r="r" t="t"/>
              <a:pathLst>
                <a:path extrusionOk="0" h="1126" w="609">
                  <a:moveTo>
                    <a:pt x="518" y="0"/>
                  </a:moveTo>
                  <a:cubicBezTo>
                    <a:pt x="457" y="0"/>
                    <a:pt x="396" y="31"/>
                    <a:pt x="335" y="61"/>
                  </a:cubicBezTo>
                  <a:cubicBezTo>
                    <a:pt x="1" y="365"/>
                    <a:pt x="1" y="821"/>
                    <a:pt x="396" y="1125"/>
                  </a:cubicBezTo>
                  <a:cubicBezTo>
                    <a:pt x="518" y="821"/>
                    <a:pt x="426" y="487"/>
                    <a:pt x="578" y="183"/>
                  </a:cubicBezTo>
                  <a:cubicBezTo>
                    <a:pt x="578" y="122"/>
                    <a:pt x="609" y="31"/>
                    <a:pt x="5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9"/>
            <p:cNvSpPr/>
            <p:nvPr/>
          </p:nvSpPr>
          <p:spPr>
            <a:xfrm>
              <a:off x="774600" y="4548225"/>
              <a:ext cx="25850" cy="18275"/>
            </a:xfrm>
            <a:custGeom>
              <a:rect b="b" l="l" r="r" t="t"/>
              <a:pathLst>
                <a:path extrusionOk="0" h="731" w="1034">
                  <a:moveTo>
                    <a:pt x="177" y="1"/>
                  </a:moveTo>
                  <a:cubicBezTo>
                    <a:pt x="112" y="1"/>
                    <a:pt x="51" y="41"/>
                    <a:pt x="31" y="122"/>
                  </a:cubicBezTo>
                  <a:cubicBezTo>
                    <a:pt x="0" y="213"/>
                    <a:pt x="31" y="305"/>
                    <a:pt x="122" y="365"/>
                  </a:cubicBezTo>
                  <a:cubicBezTo>
                    <a:pt x="396" y="517"/>
                    <a:pt x="669" y="700"/>
                    <a:pt x="1034" y="730"/>
                  </a:cubicBezTo>
                  <a:cubicBezTo>
                    <a:pt x="882" y="335"/>
                    <a:pt x="578" y="183"/>
                    <a:pt x="274" y="31"/>
                  </a:cubicBezTo>
                  <a:cubicBezTo>
                    <a:pt x="244" y="11"/>
                    <a:pt x="210"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9"/>
            <p:cNvSpPr/>
            <p:nvPr/>
          </p:nvSpPr>
          <p:spPr>
            <a:xfrm>
              <a:off x="839200" y="4555075"/>
              <a:ext cx="29650" cy="13000"/>
            </a:xfrm>
            <a:custGeom>
              <a:rect b="b" l="l" r="r" t="t"/>
              <a:pathLst>
                <a:path extrusionOk="0" h="520" w="1186">
                  <a:moveTo>
                    <a:pt x="1185" y="0"/>
                  </a:moveTo>
                  <a:cubicBezTo>
                    <a:pt x="699" y="0"/>
                    <a:pt x="334" y="243"/>
                    <a:pt x="0" y="517"/>
                  </a:cubicBezTo>
                  <a:cubicBezTo>
                    <a:pt x="25" y="519"/>
                    <a:pt x="50" y="519"/>
                    <a:pt x="74" y="519"/>
                  </a:cubicBezTo>
                  <a:cubicBezTo>
                    <a:pt x="524" y="519"/>
                    <a:pt x="868" y="260"/>
                    <a:pt x="1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19"/>
          <p:cNvGrpSpPr/>
          <p:nvPr/>
        </p:nvGrpSpPr>
        <p:grpSpPr>
          <a:xfrm>
            <a:off x="8185968" y="4370814"/>
            <a:ext cx="489864" cy="413228"/>
            <a:chOff x="2188750" y="2161800"/>
            <a:chExt cx="230275" cy="194250"/>
          </a:xfrm>
        </p:grpSpPr>
        <p:sp>
          <p:nvSpPr>
            <p:cNvPr id="619" name="Google Shape;619;p19"/>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9"/>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9"/>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9"/>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19"/>
          <p:cNvGrpSpPr/>
          <p:nvPr/>
        </p:nvGrpSpPr>
        <p:grpSpPr>
          <a:xfrm>
            <a:off x="8288693" y="629202"/>
            <a:ext cx="489864" cy="413228"/>
            <a:chOff x="2188750" y="2161800"/>
            <a:chExt cx="230275" cy="194250"/>
          </a:xfrm>
        </p:grpSpPr>
        <p:sp>
          <p:nvSpPr>
            <p:cNvPr id="624" name="Google Shape;624;p19"/>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9"/>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9"/>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9"/>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28" name="Shape 628"/>
        <p:cNvGrpSpPr/>
        <p:nvPr/>
      </p:nvGrpSpPr>
      <p:grpSpPr>
        <a:xfrm>
          <a:off x="0" y="0"/>
          <a:ext cx="0" cy="0"/>
          <a:chOff x="0" y="0"/>
          <a:chExt cx="0" cy="0"/>
        </a:xfrm>
      </p:grpSpPr>
      <p:sp>
        <p:nvSpPr>
          <p:cNvPr id="629" name="Google Shape;629;p20"/>
          <p:cNvSpPr txBox="1"/>
          <p:nvPr>
            <p:ph type="title"/>
          </p:nvPr>
        </p:nvSpPr>
        <p:spPr>
          <a:xfrm>
            <a:off x="1049125" y="1533550"/>
            <a:ext cx="3858900" cy="14991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30" name="Google Shape;630;p20"/>
          <p:cNvSpPr txBox="1"/>
          <p:nvPr>
            <p:ph idx="1" type="subTitle"/>
          </p:nvPr>
        </p:nvSpPr>
        <p:spPr>
          <a:xfrm>
            <a:off x="1049125" y="3133500"/>
            <a:ext cx="2700600" cy="375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1" name="Shape 631"/>
        <p:cNvGrpSpPr/>
        <p:nvPr/>
      </p:nvGrpSpPr>
      <p:grpSpPr>
        <a:xfrm>
          <a:off x="0" y="0"/>
          <a:ext cx="0" cy="0"/>
          <a:chOff x="0" y="0"/>
          <a:chExt cx="0" cy="0"/>
        </a:xfrm>
      </p:grpSpPr>
      <p:sp>
        <p:nvSpPr>
          <p:cNvPr id="632" name="Google Shape;632;p21"/>
          <p:cNvSpPr txBox="1"/>
          <p:nvPr>
            <p:ph type="title"/>
          </p:nvPr>
        </p:nvSpPr>
        <p:spPr>
          <a:xfrm>
            <a:off x="713225" y="2276400"/>
            <a:ext cx="3657600" cy="487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633" name="Google Shape;633;p21"/>
          <p:cNvSpPr txBox="1"/>
          <p:nvPr>
            <p:ph idx="1" type="subTitle"/>
          </p:nvPr>
        </p:nvSpPr>
        <p:spPr>
          <a:xfrm>
            <a:off x="713225" y="2851800"/>
            <a:ext cx="2715900" cy="634800"/>
          </a:xfrm>
          <a:prstGeom prst="rect">
            <a:avLst/>
          </a:prstGeom>
        </p:spPr>
        <p:txBody>
          <a:bodyPr anchorCtr="0" anchor="ctr" bIns="91425" lIns="91425" spcFirstLastPara="1" rIns="91425" wrap="square" tIns="91425">
            <a:noAutofit/>
          </a:bodyPr>
          <a:lstStyle>
            <a:lvl1pPr lvl="0" rtl="0">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34" name="Google Shape;634;p21"/>
          <p:cNvSpPr txBox="1"/>
          <p:nvPr>
            <p:ph hasCustomPrompt="1" idx="2" type="title"/>
          </p:nvPr>
        </p:nvSpPr>
        <p:spPr>
          <a:xfrm>
            <a:off x="854926" y="1352263"/>
            <a:ext cx="8091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3600">
                <a:solidFill>
                  <a:schemeClr val="dk2"/>
                </a:solidFill>
                <a:latin typeface="DM Sans"/>
                <a:ea typeface="DM Sans"/>
                <a:cs typeface="DM Sans"/>
                <a:sym typeface="DM Sans"/>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grpSp>
        <p:nvGrpSpPr>
          <p:cNvPr id="635" name="Google Shape;635;p21"/>
          <p:cNvGrpSpPr/>
          <p:nvPr/>
        </p:nvGrpSpPr>
        <p:grpSpPr>
          <a:xfrm rot="665921">
            <a:off x="2708938" y="631354"/>
            <a:ext cx="1022853" cy="704777"/>
            <a:chOff x="938725" y="2167075"/>
            <a:chExt cx="1022850" cy="704775"/>
          </a:xfrm>
        </p:grpSpPr>
        <p:sp>
          <p:nvSpPr>
            <p:cNvPr id="636" name="Google Shape;636;p21"/>
            <p:cNvSpPr/>
            <p:nvPr/>
          </p:nvSpPr>
          <p:spPr>
            <a:xfrm>
              <a:off x="938725" y="2167075"/>
              <a:ext cx="1022850" cy="704775"/>
            </a:xfrm>
            <a:custGeom>
              <a:rect b="b" l="l" r="r" t="t"/>
              <a:pathLst>
                <a:path extrusionOk="0" h="28191" w="40914">
                  <a:moveTo>
                    <a:pt x="25173" y="1183"/>
                  </a:moveTo>
                  <a:cubicBezTo>
                    <a:pt x="25541" y="1183"/>
                    <a:pt x="25915" y="1282"/>
                    <a:pt x="26141" y="1476"/>
                  </a:cubicBezTo>
                  <a:cubicBezTo>
                    <a:pt x="26293" y="1628"/>
                    <a:pt x="26536" y="1750"/>
                    <a:pt x="26445" y="1993"/>
                  </a:cubicBezTo>
                  <a:cubicBezTo>
                    <a:pt x="26354" y="2267"/>
                    <a:pt x="26141" y="2449"/>
                    <a:pt x="25837" y="2479"/>
                  </a:cubicBezTo>
                  <a:cubicBezTo>
                    <a:pt x="25757" y="2488"/>
                    <a:pt x="25677" y="2492"/>
                    <a:pt x="25601" y="2492"/>
                  </a:cubicBezTo>
                  <a:cubicBezTo>
                    <a:pt x="25416" y="2492"/>
                    <a:pt x="25254" y="2470"/>
                    <a:pt x="25168" y="2449"/>
                  </a:cubicBezTo>
                  <a:cubicBezTo>
                    <a:pt x="24682" y="2327"/>
                    <a:pt x="24378" y="2175"/>
                    <a:pt x="24226" y="1811"/>
                  </a:cubicBezTo>
                  <a:cubicBezTo>
                    <a:pt x="24165" y="1659"/>
                    <a:pt x="24135" y="1537"/>
                    <a:pt x="24317" y="1416"/>
                  </a:cubicBezTo>
                  <a:cubicBezTo>
                    <a:pt x="24531" y="1259"/>
                    <a:pt x="24850" y="1183"/>
                    <a:pt x="25173" y="1183"/>
                  </a:cubicBezTo>
                  <a:close/>
                  <a:moveTo>
                    <a:pt x="29450" y="3235"/>
                  </a:moveTo>
                  <a:cubicBezTo>
                    <a:pt x="29604" y="3235"/>
                    <a:pt x="29758" y="3270"/>
                    <a:pt x="29758" y="3543"/>
                  </a:cubicBezTo>
                  <a:cubicBezTo>
                    <a:pt x="29758" y="3847"/>
                    <a:pt x="29637" y="4090"/>
                    <a:pt x="29302" y="4090"/>
                  </a:cubicBezTo>
                  <a:cubicBezTo>
                    <a:pt x="29265" y="4093"/>
                    <a:pt x="29228" y="4094"/>
                    <a:pt x="29192" y="4094"/>
                  </a:cubicBezTo>
                  <a:cubicBezTo>
                    <a:pt x="28728" y="4094"/>
                    <a:pt x="28362" y="3916"/>
                    <a:pt x="27995" y="3634"/>
                  </a:cubicBezTo>
                  <a:cubicBezTo>
                    <a:pt x="28360" y="3270"/>
                    <a:pt x="28846" y="3270"/>
                    <a:pt x="29302" y="3239"/>
                  </a:cubicBezTo>
                  <a:cubicBezTo>
                    <a:pt x="29348" y="3239"/>
                    <a:pt x="29399" y="3235"/>
                    <a:pt x="29450" y="3235"/>
                  </a:cubicBezTo>
                  <a:close/>
                  <a:moveTo>
                    <a:pt x="27412" y="2263"/>
                  </a:moveTo>
                  <a:cubicBezTo>
                    <a:pt x="27646" y="2263"/>
                    <a:pt x="27890" y="2305"/>
                    <a:pt x="28132" y="2305"/>
                  </a:cubicBezTo>
                  <a:cubicBezTo>
                    <a:pt x="28188" y="2305"/>
                    <a:pt x="28244" y="2303"/>
                    <a:pt x="28299" y="2297"/>
                  </a:cubicBezTo>
                  <a:cubicBezTo>
                    <a:pt x="28542" y="2297"/>
                    <a:pt x="28542" y="2571"/>
                    <a:pt x="28603" y="2753"/>
                  </a:cubicBezTo>
                  <a:cubicBezTo>
                    <a:pt x="28664" y="2935"/>
                    <a:pt x="28482" y="2935"/>
                    <a:pt x="28390" y="2966"/>
                  </a:cubicBezTo>
                  <a:cubicBezTo>
                    <a:pt x="27995" y="3118"/>
                    <a:pt x="27752" y="3452"/>
                    <a:pt x="27539" y="3786"/>
                  </a:cubicBezTo>
                  <a:cubicBezTo>
                    <a:pt x="27496" y="3895"/>
                    <a:pt x="27453" y="3910"/>
                    <a:pt x="27398" y="3910"/>
                  </a:cubicBezTo>
                  <a:cubicBezTo>
                    <a:pt x="27376" y="3910"/>
                    <a:pt x="27353" y="3908"/>
                    <a:pt x="27327" y="3908"/>
                  </a:cubicBezTo>
                  <a:cubicBezTo>
                    <a:pt x="26506" y="3908"/>
                    <a:pt x="25716" y="3969"/>
                    <a:pt x="24865" y="4151"/>
                  </a:cubicBezTo>
                  <a:cubicBezTo>
                    <a:pt x="25108" y="3756"/>
                    <a:pt x="25320" y="3422"/>
                    <a:pt x="25503" y="3087"/>
                  </a:cubicBezTo>
                  <a:cubicBezTo>
                    <a:pt x="25594" y="2935"/>
                    <a:pt x="25716" y="2935"/>
                    <a:pt x="25837" y="2935"/>
                  </a:cubicBezTo>
                  <a:cubicBezTo>
                    <a:pt x="26111" y="2935"/>
                    <a:pt x="26384" y="2875"/>
                    <a:pt x="26567" y="2662"/>
                  </a:cubicBezTo>
                  <a:cubicBezTo>
                    <a:pt x="26816" y="2334"/>
                    <a:pt x="27106" y="2263"/>
                    <a:pt x="27412" y="2263"/>
                  </a:cubicBezTo>
                  <a:close/>
                  <a:moveTo>
                    <a:pt x="25100" y="2845"/>
                  </a:moveTo>
                  <a:cubicBezTo>
                    <a:pt x="25128" y="2845"/>
                    <a:pt x="25160" y="2855"/>
                    <a:pt x="25199" y="2875"/>
                  </a:cubicBezTo>
                  <a:cubicBezTo>
                    <a:pt x="25351" y="2966"/>
                    <a:pt x="25229" y="3057"/>
                    <a:pt x="25199" y="3118"/>
                  </a:cubicBezTo>
                  <a:cubicBezTo>
                    <a:pt x="25017" y="3452"/>
                    <a:pt x="24804" y="3786"/>
                    <a:pt x="24621" y="4121"/>
                  </a:cubicBezTo>
                  <a:cubicBezTo>
                    <a:pt x="24469" y="4364"/>
                    <a:pt x="24226" y="4333"/>
                    <a:pt x="23983" y="4394"/>
                  </a:cubicBezTo>
                  <a:cubicBezTo>
                    <a:pt x="24348" y="3938"/>
                    <a:pt x="24713" y="3513"/>
                    <a:pt x="24956" y="2996"/>
                  </a:cubicBezTo>
                  <a:cubicBezTo>
                    <a:pt x="24997" y="2892"/>
                    <a:pt x="25039" y="2845"/>
                    <a:pt x="25100" y="2845"/>
                  </a:cubicBezTo>
                  <a:close/>
                  <a:moveTo>
                    <a:pt x="23856" y="940"/>
                  </a:moveTo>
                  <a:cubicBezTo>
                    <a:pt x="23967" y="940"/>
                    <a:pt x="24080" y="954"/>
                    <a:pt x="24196" y="990"/>
                  </a:cubicBezTo>
                  <a:cubicBezTo>
                    <a:pt x="23558" y="1476"/>
                    <a:pt x="23679" y="2297"/>
                    <a:pt x="24500" y="2662"/>
                  </a:cubicBezTo>
                  <a:cubicBezTo>
                    <a:pt x="24925" y="2844"/>
                    <a:pt x="24804" y="2966"/>
                    <a:pt x="24591" y="3178"/>
                  </a:cubicBezTo>
                  <a:cubicBezTo>
                    <a:pt x="24196" y="3634"/>
                    <a:pt x="23801" y="4060"/>
                    <a:pt x="23406" y="4516"/>
                  </a:cubicBezTo>
                  <a:cubicBezTo>
                    <a:pt x="23284" y="4637"/>
                    <a:pt x="23132" y="4698"/>
                    <a:pt x="22980" y="4729"/>
                  </a:cubicBezTo>
                  <a:cubicBezTo>
                    <a:pt x="22585" y="4881"/>
                    <a:pt x="22190" y="5002"/>
                    <a:pt x="21703" y="5154"/>
                  </a:cubicBezTo>
                  <a:cubicBezTo>
                    <a:pt x="22099" y="4090"/>
                    <a:pt x="22311" y="3026"/>
                    <a:pt x="22706" y="2023"/>
                  </a:cubicBezTo>
                  <a:cubicBezTo>
                    <a:pt x="22828" y="1780"/>
                    <a:pt x="22980" y="1567"/>
                    <a:pt x="22950" y="1294"/>
                  </a:cubicBezTo>
                  <a:cubicBezTo>
                    <a:pt x="22950" y="1142"/>
                    <a:pt x="23010" y="1142"/>
                    <a:pt x="23102" y="1112"/>
                  </a:cubicBezTo>
                  <a:cubicBezTo>
                    <a:pt x="23338" y="1026"/>
                    <a:pt x="23590" y="940"/>
                    <a:pt x="23856" y="940"/>
                  </a:cubicBezTo>
                  <a:close/>
                  <a:moveTo>
                    <a:pt x="31542" y="4162"/>
                  </a:moveTo>
                  <a:cubicBezTo>
                    <a:pt x="31667" y="4162"/>
                    <a:pt x="31792" y="4176"/>
                    <a:pt x="31916" y="4212"/>
                  </a:cubicBezTo>
                  <a:cubicBezTo>
                    <a:pt x="32281" y="4303"/>
                    <a:pt x="32494" y="4637"/>
                    <a:pt x="32403" y="5033"/>
                  </a:cubicBezTo>
                  <a:cubicBezTo>
                    <a:pt x="32403" y="5120"/>
                    <a:pt x="32371" y="5191"/>
                    <a:pt x="32298" y="5191"/>
                  </a:cubicBezTo>
                  <a:cubicBezTo>
                    <a:pt x="32269" y="5191"/>
                    <a:pt x="32233" y="5180"/>
                    <a:pt x="32190" y="5154"/>
                  </a:cubicBezTo>
                  <a:cubicBezTo>
                    <a:pt x="31856" y="5002"/>
                    <a:pt x="31521" y="4850"/>
                    <a:pt x="31187" y="4698"/>
                  </a:cubicBezTo>
                  <a:cubicBezTo>
                    <a:pt x="31065" y="4637"/>
                    <a:pt x="31004" y="4546"/>
                    <a:pt x="31004" y="4394"/>
                  </a:cubicBezTo>
                  <a:cubicBezTo>
                    <a:pt x="31035" y="4273"/>
                    <a:pt x="31156" y="4182"/>
                    <a:pt x="31278" y="4182"/>
                  </a:cubicBezTo>
                  <a:cubicBezTo>
                    <a:pt x="31366" y="4169"/>
                    <a:pt x="31454" y="4162"/>
                    <a:pt x="31542" y="4162"/>
                  </a:cubicBezTo>
                  <a:close/>
                  <a:moveTo>
                    <a:pt x="22646" y="1476"/>
                  </a:moveTo>
                  <a:lnTo>
                    <a:pt x="22646" y="1476"/>
                  </a:lnTo>
                  <a:cubicBezTo>
                    <a:pt x="22402" y="2084"/>
                    <a:pt x="22129" y="2662"/>
                    <a:pt x="21886" y="3270"/>
                  </a:cubicBezTo>
                  <a:cubicBezTo>
                    <a:pt x="21703" y="3756"/>
                    <a:pt x="21551" y="4242"/>
                    <a:pt x="21582" y="4759"/>
                  </a:cubicBezTo>
                  <a:cubicBezTo>
                    <a:pt x="21582" y="5215"/>
                    <a:pt x="21339" y="5397"/>
                    <a:pt x="20913" y="5428"/>
                  </a:cubicBezTo>
                  <a:cubicBezTo>
                    <a:pt x="20852" y="4182"/>
                    <a:pt x="21278" y="3087"/>
                    <a:pt x="21825" y="2023"/>
                  </a:cubicBezTo>
                  <a:cubicBezTo>
                    <a:pt x="22099" y="1537"/>
                    <a:pt x="22099" y="1537"/>
                    <a:pt x="22646" y="1476"/>
                  </a:cubicBezTo>
                  <a:close/>
                  <a:moveTo>
                    <a:pt x="12391" y="4452"/>
                  </a:moveTo>
                  <a:cubicBezTo>
                    <a:pt x="12484" y="4452"/>
                    <a:pt x="12579" y="4463"/>
                    <a:pt x="12676" y="4485"/>
                  </a:cubicBezTo>
                  <a:cubicBezTo>
                    <a:pt x="12858" y="4546"/>
                    <a:pt x="12949" y="4607"/>
                    <a:pt x="12980" y="4789"/>
                  </a:cubicBezTo>
                  <a:cubicBezTo>
                    <a:pt x="13008" y="5241"/>
                    <a:pt x="12433" y="5772"/>
                    <a:pt x="11937" y="5772"/>
                  </a:cubicBezTo>
                  <a:cubicBezTo>
                    <a:pt x="11899" y="5772"/>
                    <a:pt x="11861" y="5769"/>
                    <a:pt x="11825" y="5762"/>
                  </a:cubicBezTo>
                  <a:cubicBezTo>
                    <a:pt x="11642" y="5671"/>
                    <a:pt x="11430" y="5580"/>
                    <a:pt x="11369" y="5337"/>
                  </a:cubicBezTo>
                  <a:cubicBezTo>
                    <a:pt x="11308" y="5093"/>
                    <a:pt x="11460" y="4941"/>
                    <a:pt x="11612" y="4789"/>
                  </a:cubicBezTo>
                  <a:cubicBezTo>
                    <a:pt x="11841" y="4560"/>
                    <a:pt x="12106" y="4452"/>
                    <a:pt x="12391" y="4452"/>
                  </a:cubicBezTo>
                  <a:close/>
                  <a:moveTo>
                    <a:pt x="14683" y="5061"/>
                  </a:moveTo>
                  <a:cubicBezTo>
                    <a:pt x="14693" y="5061"/>
                    <a:pt x="14703" y="5062"/>
                    <a:pt x="14712" y="5063"/>
                  </a:cubicBezTo>
                  <a:cubicBezTo>
                    <a:pt x="15047" y="5154"/>
                    <a:pt x="15290" y="5549"/>
                    <a:pt x="15199" y="5884"/>
                  </a:cubicBezTo>
                  <a:cubicBezTo>
                    <a:pt x="15122" y="6189"/>
                    <a:pt x="14791" y="6430"/>
                    <a:pt x="14454" y="6430"/>
                  </a:cubicBezTo>
                  <a:cubicBezTo>
                    <a:pt x="14388" y="6430"/>
                    <a:pt x="14321" y="6420"/>
                    <a:pt x="14256" y="6400"/>
                  </a:cubicBezTo>
                  <a:cubicBezTo>
                    <a:pt x="13952" y="6309"/>
                    <a:pt x="13800" y="6036"/>
                    <a:pt x="13892" y="5701"/>
                  </a:cubicBezTo>
                  <a:cubicBezTo>
                    <a:pt x="13979" y="5409"/>
                    <a:pt x="14432" y="5061"/>
                    <a:pt x="14683" y="5061"/>
                  </a:cubicBezTo>
                  <a:close/>
                  <a:moveTo>
                    <a:pt x="19971" y="595"/>
                  </a:moveTo>
                  <a:cubicBezTo>
                    <a:pt x="20640" y="868"/>
                    <a:pt x="21278" y="1112"/>
                    <a:pt x="21977" y="1355"/>
                  </a:cubicBezTo>
                  <a:cubicBezTo>
                    <a:pt x="21764" y="1689"/>
                    <a:pt x="21582" y="1993"/>
                    <a:pt x="21399" y="2297"/>
                  </a:cubicBezTo>
                  <a:cubicBezTo>
                    <a:pt x="20822" y="3239"/>
                    <a:pt x="20518" y="4273"/>
                    <a:pt x="20548" y="5397"/>
                  </a:cubicBezTo>
                  <a:cubicBezTo>
                    <a:pt x="20548" y="5549"/>
                    <a:pt x="20548" y="5641"/>
                    <a:pt x="20366" y="5701"/>
                  </a:cubicBezTo>
                  <a:cubicBezTo>
                    <a:pt x="19545" y="6066"/>
                    <a:pt x="18785" y="6522"/>
                    <a:pt x="18056" y="6948"/>
                  </a:cubicBezTo>
                  <a:cubicBezTo>
                    <a:pt x="18086" y="5185"/>
                    <a:pt x="18117" y="3422"/>
                    <a:pt x="17083" y="1811"/>
                  </a:cubicBezTo>
                  <a:cubicBezTo>
                    <a:pt x="17158" y="1807"/>
                    <a:pt x="17234" y="1805"/>
                    <a:pt x="17311" y="1805"/>
                  </a:cubicBezTo>
                  <a:cubicBezTo>
                    <a:pt x="17796" y="1805"/>
                    <a:pt x="18317" y="1880"/>
                    <a:pt x="18816" y="1932"/>
                  </a:cubicBezTo>
                  <a:cubicBezTo>
                    <a:pt x="19181" y="1993"/>
                    <a:pt x="19545" y="2023"/>
                    <a:pt x="19910" y="2054"/>
                  </a:cubicBezTo>
                  <a:cubicBezTo>
                    <a:pt x="19936" y="2056"/>
                    <a:pt x="19960" y="2058"/>
                    <a:pt x="19983" y="2058"/>
                  </a:cubicBezTo>
                  <a:cubicBezTo>
                    <a:pt x="20238" y="2058"/>
                    <a:pt x="20358" y="1907"/>
                    <a:pt x="20275" y="1628"/>
                  </a:cubicBezTo>
                  <a:cubicBezTo>
                    <a:pt x="20184" y="1294"/>
                    <a:pt x="20062" y="960"/>
                    <a:pt x="19971" y="595"/>
                  </a:cubicBezTo>
                  <a:close/>
                  <a:moveTo>
                    <a:pt x="32859" y="5397"/>
                  </a:moveTo>
                  <a:cubicBezTo>
                    <a:pt x="33375" y="5519"/>
                    <a:pt x="33922" y="5610"/>
                    <a:pt x="34500" y="5732"/>
                  </a:cubicBezTo>
                  <a:cubicBezTo>
                    <a:pt x="34378" y="5944"/>
                    <a:pt x="34196" y="6127"/>
                    <a:pt x="34439" y="6340"/>
                  </a:cubicBezTo>
                  <a:cubicBezTo>
                    <a:pt x="34774" y="6461"/>
                    <a:pt x="35169" y="6370"/>
                    <a:pt x="35533" y="6552"/>
                  </a:cubicBezTo>
                  <a:cubicBezTo>
                    <a:pt x="35477" y="6797"/>
                    <a:pt x="35385" y="6949"/>
                    <a:pt x="35244" y="6949"/>
                  </a:cubicBezTo>
                  <a:cubicBezTo>
                    <a:pt x="35158" y="6949"/>
                    <a:pt x="35052" y="6892"/>
                    <a:pt x="34926" y="6765"/>
                  </a:cubicBezTo>
                  <a:cubicBezTo>
                    <a:pt x="34774" y="6644"/>
                    <a:pt x="34591" y="6552"/>
                    <a:pt x="34409" y="6431"/>
                  </a:cubicBezTo>
                  <a:cubicBezTo>
                    <a:pt x="33862" y="6127"/>
                    <a:pt x="33345" y="5792"/>
                    <a:pt x="32828" y="5489"/>
                  </a:cubicBezTo>
                  <a:cubicBezTo>
                    <a:pt x="32828" y="5458"/>
                    <a:pt x="32828" y="5428"/>
                    <a:pt x="32859" y="5397"/>
                  </a:cubicBezTo>
                  <a:close/>
                  <a:moveTo>
                    <a:pt x="17253" y="2862"/>
                  </a:moveTo>
                  <a:cubicBezTo>
                    <a:pt x="17497" y="2862"/>
                    <a:pt x="17525" y="2989"/>
                    <a:pt x="17570" y="3452"/>
                  </a:cubicBezTo>
                  <a:cubicBezTo>
                    <a:pt x="17661" y="4607"/>
                    <a:pt x="17934" y="5792"/>
                    <a:pt x="17600" y="7008"/>
                  </a:cubicBezTo>
                  <a:cubicBezTo>
                    <a:pt x="17539" y="7282"/>
                    <a:pt x="17539" y="7282"/>
                    <a:pt x="17235" y="7434"/>
                  </a:cubicBezTo>
                  <a:cubicBezTo>
                    <a:pt x="17509" y="5884"/>
                    <a:pt x="17570" y="4364"/>
                    <a:pt x="16870" y="2905"/>
                  </a:cubicBezTo>
                  <a:cubicBezTo>
                    <a:pt x="17037" y="2880"/>
                    <a:pt x="17160" y="2862"/>
                    <a:pt x="17253" y="2862"/>
                  </a:cubicBezTo>
                  <a:close/>
                  <a:moveTo>
                    <a:pt x="36015" y="7445"/>
                  </a:moveTo>
                  <a:cubicBezTo>
                    <a:pt x="36489" y="7445"/>
                    <a:pt x="36725" y="7725"/>
                    <a:pt x="36962" y="8619"/>
                  </a:cubicBezTo>
                  <a:cubicBezTo>
                    <a:pt x="36506" y="8194"/>
                    <a:pt x="36141" y="7829"/>
                    <a:pt x="35777" y="7464"/>
                  </a:cubicBezTo>
                  <a:cubicBezTo>
                    <a:pt x="35863" y="7452"/>
                    <a:pt x="35942" y="7445"/>
                    <a:pt x="36015" y="7445"/>
                  </a:cubicBezTo>
                  <a:close/>
                  <a:moveTo>
                    <a:pt x="14378" y="2571"/>
                  </a:moveTo>
                  <a:cubicBezTo>
                    <a:pt x="14530" y="2753"/>
                    <a:pt x="14621" y="2935"/>
                    <a:pt x="14773" y="3118"/>
                  </a:cubicBezTo>
                  <a:cubicBezTo>
                    <a:pt x="14876" y="3255"/>
                    <a:pt x="15008" y="3353"/>
                    <a:pt x="15136" y="3353"/>
                  </a:cubicBezTo>
                  <a:cubicBezTo>
                    <a:pt x="15235" y="3353"/>
                    <a:pt x="15332" y="3294"/>
                    <a:pt x="15411" y="3148"/>
                  </a:cubicBezTo>
                  <a:cubicBezTo>
                    <a:pt x="15568" y="2870"/>
                    <a:pt x="15774" y="2811"/>
                    <a:pt x="15990" y="2811"/>
                  </a:cubicBezTo>
                  <a:cubicBezTo>
                    <a:pt x="16152" y="2811"/>
                    <a:pt x="16319" y="2844"/>
                    <a:pt x="16475" y="2844"/>
                  </a:cubicBezTo>
                  <a:cubicBezTo>
                    <a:pt x="16627" y="2875"/>
                    <a:pt x="16658" y="2996"/>
                    <a:pt x="16688" y="3087"/>
                  </a:cubicBezTo>
                  <a:cubicBezTo>
                    <a:pt x="16870" y="3391"/>
                    <a:pt x="16931" y="3726"/>
                    <a:pt x="16962" y="4060"/>
                  </a:cubicBezTo>
                  <a:cubicBezTo>
                    <a:pt x="17083" y="5306"/>
                    <a:pt x="16992" y="6522"/>
                    <a:pt x="16718" y="7707"/>
                  </a:cubicBezTo>
                  <a:cubicBezTo>
                    <a:pt x="16718" y="7768"/>
                    <a:pt x="16688" y="7859"/>
                    <a:pt x="16627" y="7890"/>
                  </a:cubicBezTo>
                  <a:cubicBezTo>
                    <a:pt x="16293" y="8163"/>
                    <a:pt x="15959" y="8437"/>
                    <a:pt x="15563" y="8741"/>
                  </a:cubicBezTo>
                  <a:cubicBezTo>
                    <a:pt x="15533" y="7981"/>
                    <a:pt x="15624" y="7282"/>
                    <a:pt x="15442" y="6613"/>
                  </a:cubicBezTo>
                  <a:cubicBezTo>
                    <a:pt x="15411" y="6492"/>
                    <a:pt x="15472" y="6400"/>
                    <a:pt x="15533" y="6340"/>
                  </a:cubicBezTo>
                  <a:cubicBezTo>
                    <a:pt x="15807" y="5944"/>
                    <a:pt x="15837" y="5519"/>
                    <a:pt x="15563" y="5124"/>
                  </a:cubicBezTo>
                  <a:cubicBezTo>
                    <a:pt x="15370" y="4786"/>
                    <a:pt x="15062" y="4639"/>
                    <a:pt x="14714" y="4639"/>
                  </a:cubicBezTo>
                  <a:cubicBezTo>
                    <a:pt x="14625" y="4639"/>
                    <a:pt x="14532" y="4649"/>
                    <a:pt x="14439" y="4668"/>
                  </a:cubicBezTo>
                  <a:cubicBezTo>
                    <a:pt x="14287" y="4668"/>
                    <a:pt x="14165" y="4698"/>
                    <a:pt x="13922" y="4759"/>
                  </a:cubicBezTo>
                  <a:cubicBezTo>
                    <a:pt x="14104" y="4820"/>
                    <a:pt x="14196" y="4850"/>
                    <a:pt x="14378" y="4911"/>
                  </a:cubicBezTo>
                  <a:cubicBezTo>
                    <a:pt x="13831" y="5154"/>
                    <a:pt x="13557" y="5519"/>
                    <a:pt x="13588" y="6066"/>
                  </a:cubicBezTo>
                  <a:cubicBezTo>
                    <a:pt x="13588" y="6188"/>
                    <a:pt x="13436" y="6157"/>
                    <a:pt x="13345" y="6188"/>
                  </a:cubicBezTo>
                  <a:cubicBezTo>
                    <a:pt x="11825" y="6522"/>
                    <a:pt x="10883" y="7555"/>
                    <a:pt x="10062" y="8771"/>
                  </a:cubicBezTo>
                  <a:cubicBezTo>
                    <a:pt x="10001" y="8873"/>
                    <a:pt x="9967" y="9044"/>
                    <a:pt x="9878" y="9044"/>
                  </a:cubicBezTo>
                  <a:cubicBezTo>
                    <a:pt x="9834" y="9044"/>
                    <a:pt x="9777" y="9003"/>
                    <a:pt x="9697" y="8893"/>
                  </a:cubicBezTo>
                  <a:cubicBezTo>
                    <a:pt x="9666" y="8879"/>
                    <a:pt x="9634" y="8874"/>
                    <a:pt x="9601" y="8874"/>
                  </a:cubicBezTo>
                  <a:cubicBezTo>
                    <a:pt x="9457" y="8874"/>
                    <a:pt x="9310" y="8985"/>
                    <a:pt x="9216" y="8985"/>
                  </a:cubicBezTo>
                  <a:cubicBezTo>
                    <a:pt x="9190" y="8985"/>
                    <a:pt x="9167" y="8976"/>
                    <a:pt x="9150" y="8954"/>
                  </a:cubicBezTo>
                  <a:cubicBezTo>
                    <a:pt x="9028" y="8771"/>
                    <a:pt x="9120" y="8467"/>
                    <a:pt x="9150" y="8224"/>
                  </a:cubicBezTo>
                  <a:cubicBezTo>
                    <a:pt x="9211" y="7616"/>
                    <a:pt x="9424" y="7069"/>
                    <a:pt x="9606" y="6522"/>
                  </a:cubicBezTo>
                  <a:cubicBezTo>
                    <a:pt x="9633" y="6413"/>
                    <a:pt x="9636" y="6304"/>
                    <a:pt x="9788" y="6304"/>
                  </a:cubicBezTo>
                  <a:cubicBezTo>
                    <a:pt x="9806" y="6304"/>
                    <a:pt x="9827" y="6306"/>
                    <a:pt x="9849" y="6309"/>
                  </a:cubicBezTo>
                  <a:cubicBezTo>
                    <a:pt x="9575" y="7039"/>
                    <a:pt x="9393" y="7799"/>
                    <a:pt x="9606" y="8589"/>
                  </a:cubicBezTo>
                  <a:cubicBezTo>
                    <a:pt x="9697" y="7829"/>
                    <a:pt x="9819" y="7069"/>
                    <a:pt x="10031" y="6309"/>
                  </a:cubicBezTo>
                  <a:cubicBezTo>
                    <a:pt x="10092" y="6096"/>
                    <a:pt x="10153" y="5884"/>
                    <a:pt x="10427" y="5823"/>
                  </a:cubicBezTo>
                  <a:cubicBezTo>
                    <a:pt x="10639" y="5762"/>
                    <a:pt x="10700" y="5580"/>
                    <a:pt x="10670" y="5397"/>
                  </a:cubicBezTo>
                  <a:cubicBezTo>
                    <a:pt x="10487" y="4394"/>
                    <a:pt x="11186" y="3908"/>
                    <a:pt x="11855" y="3330"/>
                  </a:cubicBezTo>
                  <a:cubicBezTo>
                    <a:pt x="11946" y="3665"/>
                    <a:pt x="12038" y="3938"/>
                    <a:pt x="12281" y="4151"/>
                  </a:cubicBezTo>
                  <a:cubicBezTo>
                    <a:pt x="11946" y="4303"/>
                    <a:pt x="11642" y="4455"/>
                    <a:pt x="11399" y="4698"/>
                  </a:cubicBezTo>
                  <a:cubicBezTo>
                    <a:pt x="10974" y="5063"/>
                    <a:pt x="11004" y="5549"/>
                    <a:pt x="11460" y="5853"/>
                  </a:cubicBezTo>
                  <a:cubicBezTo>
                    <a:pt x="11672" y="5994"/>
                    <a:pt x="11883" y="6063"/>
                    <a:pt x="12095" y="6063"/>
                  </a:cubicBezTo>
                  <a:cubicBezTo>
                    <a:pt x="12339" y="6063"/>
                    <a:pt x="12584" y="5972"/>
                    <a:pt x="12828" y="5792"/>
                  </a:cubicBezTo>
                  <a:cubicBezTo>
                    <a:pt x="13314" y="5458"/>
                    <a:pt x="13527" y="4972"/>
                    <a:pt x="13405" y="4485"/>
                  </a:cubicBezTo>
                  <a:cubicBezTo>
                    <a:pt x="13375" y="4394"/>
                    <a:pt x="13284" y="4333"/>
                    <a:pt x="13375" y="4242"/>
                  </a:cubicBezTo>
                  <a:cubicBezTo>
                    <a:pt x="13800" y="3786"/>
                    <a:pt x="13861" y="3057"/>
                    <a:pt x="14378" y="2571"/>
                  </a:cubicBezTo>
                  <a:close/>
                  <a:moveTo>
                    <a:pt x="15290" y="6644"/>
                  </a:moveTo>
                  <a:lnTo>
                    <a:pt x="15290" y="6644"/>
                  </a:lnTo>
                  <a:cubicBezTo>
                    <a:pt x="15320" y="7464"/>
                    <a:pt x="15229" y="8255"/>
                    <a:pt x="15077" y="9045"/>
                  </a:cubicBezTo>
                  <a:cubicBezTo>
                    <a:pt x="15016" y="9410"/>
                    <a:pt x="14652" y="9562"/>
                    <a:pt x="14408" y="9774"/>
                  </a:cubicBezTo>
                  <a:cubicBezTo>
                    <a:pt x="14652" y="8832"/>
                    <a:pt x="14925" y="7920"/>
                    <a:pt x="14712" y="6948"/>
                  </a:cubicBezTo>
                  <a:cubicBezTo>
                    <a:pt x="14682" y="6796"/>
                    <a:pt x="14712" y="6796"/>
                    <a:pt x="15290" y="6644"/>
                  </a:cubicBezTo>
                  <a:close/>
                  <a:moveTo>
                    <a:pt x="9332" y="9536"/>
                  </a:moveTo>
                  <a:cubicBezTo>
                    <a:pt x="9409" y="9536"/>
                    <a:pt x="9490" y="9544"/>
                    <a:pt x="9575" y="9562"/>
                  </a:cubicBezTo>
                  <a:cubicBezTo>
                    <a:pt x="9940" y="9653"/>
                    <a:pt x="10123" y="9987"/>
                    <a:pt x="10031" y="10382"/>
                  </a:cubicBezTo>
                  <a:cubicBezTo>
                    <a:pt x="9951" y="10678"/>
                    <a:pt x="9632" y="10879"/>
                    <a:pt x="9328" y="10879"/>
                  </a:cubicBezTo>
                  <a:cubicBezTo>
                    <a:pt x="9288" y="10879"/>
                    <a:pt x="9249" y="10876"/>
                    <a:pt x="9211" y="10869"/>
                  </a:cubicBezTo>
                  <a:cubicBezTo>
                    <a:pt x="8846" y="10777"/>
                    <a:pt x="8572" y="10321"/>
                    <a:pt x="8664" y="10017"/>
                  </a:cubicBezTo>
                  <a:cubicBezTo>
                    <a:pt x="8762" y="9696"/>
                    <a:pt x="9002" y="9536"/>
                    <a:pt x="9332" y="9536"/>
                  </a:cubicBezTo>
                  <a:close/>
                  <a:moveTo>
                    <a:pt x="6645" y="9559"/>
                  </a:moveTo>
                  <a:cubicBezTo>
                    <a:pt x="6884" y="9559"/>
                    <a:pt x="6750" y="9780"/>
                    <a:pt x="6779" y="9865"/>
                  </a:cubicBezTo>
                  <a:cubicBezTo>
                    <a:pt x="6840" y="10048"/>
                    <a:pt x="6840" y="10261"/>
                    <a:pt x="6901" y="10413"/>
                  </a:cubicBezTo>
                  <a:cubicBezTo>
                    <a:pt x="7083" y="10747"/>
                    <a:pt x="6901" y="10960"/>
                    <a:pt x="6657" y="11203"/>
                  </a:cubicBezTo>
                  <a:cubicBezTo>
                    <a:pt x="6536" y="10747"/>
                    <a:pt x="6475" y="10382"/>
                    <a:pt x="6354" y="10017"/>
                  </a:cubicBezTo>
                  <a:cubicBezTo>
                    <a:pt x="6293" y="9744"/>
                    <a:pt x="6354" y="9622"/>
                    <a:pt x="6597" y="9562"/>
                  </a:cubicBezTo>
                  <a:cubicBezTo>
                    <a:pt x="6614" y="9560"/>
                    <a:pt x="6631" y="9559"/>
                    <a:pt x="6645" y="9559"/>
                  </a:cubicBezTo>
                  <a:close/>
                  <a:moveTo>
                    <a:pt x="6110" y="9896"/>
                  </a:moveTo>
                  <a:cubicBezTo>
                    <a:pt x="6262" y="10413"/>
                    <a:pt x="6293" y="10899"/>
                    <a:pt x="6506" y="11355"/>
                  </a:cubicBezTo>
                  <a:cubicBezTo>
                    <a:pt x="6566" y="11537"/>
                    <a:pt x="6323" y="11720"/>
                    <a:pt x="6171" y="11872"/>
                  </a:cubicBezTo>
                  <a:cubicBezTo>
                    <a:pt x="6050" y="11993"/>
                    <a:pt x="5867" y="12084"/>
                    <a:pt x="5685" y="12176"/>
                  </a:cubicBezTo>
                  <a:cubicBezTo>
                    <a:pt x="5472" y="11750"/>
                    <a:pt x="5715" y="10382"/>
                    <a:pt x="6110" y="9896"/>
                  </a:cubicBezTo>
                  <a:close/>
                  <a:moveTo>
                    <a:pt x="5320" y="11872"/>
                  </a:moveTo>
                  <a:cubicBezTo>
                    <a:pt x="5472" y="12145"/>
                    <a:pt x="5533" y="12358"/>
                    <a:pt x="5229" y="12571"/>
                  </a:cubicBezTo>
                  <a:cubicBezTo>
                    <a:pt x="4955" y="12753"/>
                    <a:pt x="4895" y="13087"/>
                    <a:pt x="4834" y="13422"/>
                  </a:cubicBezTo>
                  <a:cubicBezTo>
                    <a:pt x="4439" y="12966"/>
                    <a:pt x="4560" y="12571"/>
                    <a:pt x="5320" y="11872"/>
                  </a:cubicBezTo>
                  <a:close/>
                  <a:moveTo>
                    <a:pt x="37631" y="9440"/>
                  </a:moveTo>
                  <a:lnTo>
                    <a:pt x="37631" y="9440"/>
                  </a:lnTo>
                  <a:cubicBezTo>
                    <a:pt x="38178" y="9531"/>
                    <a:pt x="38512" y="9865"/>
                    <a:pt x="38968" y="10109"/>
                  </a:cubicBezTo>
                  <a:cubicBezTo>
                    <a:pt x="38816" y="10200"/>
                    <a:pt x="38603" y="10230"/>
                    <a:pt x="38634" y="10443"/>
                  </a:cubicBezTo>
                  <a:cubicBezTo>
                    <a:pt x="38634" y="10595"/>
                    <a:pt x="38786" y="10656"/>
                    <a:pt x="38877" y="10747"/>
                  </a:cubicBezTo>
                  <a:cubicBezTo>
                    <a:pt x="39242" y="11081"/>
                    <a:pt x="39546" y="11446"/>
                    <a:pt x="39910" y="11872"/>
                  </a:cubicBezTo>
                  <a:cubicBezTo>
                    <a:pt x="39637" y="11932"/>
                    <a:pt x="39272" y="11932"/>
                    <a:pt x="39424" y="12358"/>
                  </a:cubicBezTo>
                  <a:cubicBezTo>
                    <a:pt x="39515" y="12631"/>
                    <a:pt x="39789" y="12753"/>
                    <a:pt x="40002" y="12935"/>
                  </a:cubicBezTo>
                  <a:cubicBezTo>
                    <a:pt x="39819" y="13118"/>
                    <a:pt x="39667" y="13239"/>
                    <a:pt x="39485" y="13422"/>
                  </a:cubicBezTo>
                  <a:cubicBezTo>
                    <a:pt x="39151" y="11963"/>
                    <a:pt x="38482" y="10686"/>
                    <a:pt x="37631" y="9440"/>
                  </a:cubicBezTo>
                  <a:close/>
                  <a:moveTo>
                    <a:pt x="4439" y="13148"/>
                  </a:moveTo>
                  <a:cubicBezTo>
                    <a:pt x="4621" y="13969"/>
                    <a:pt x="4895" y="14698"/>
                    <a:pt x="5229" y="15428"/>
                  </a:cubicBezTo>
                  <a:cubicBezTo>
                    <a:pt x="5381" y="15701"/>
                    <a:pt x="5077" y="15884"/>
                    <a:pt x="4925" y="16005"/>
                  </a:cubicBezTo>
                  <a:cubicBezTo>
                    <a:pt x="4898" y="16027"/>
                    <a:pt x="4874" y="16036"/>
                    <a:pt x="4850" y="16036"/>
                  </a:cubicBezTo>
                  <a:cubicBezTo>
                    <a:pt x="4741" y="16036"/>
                    <a:pt x="4666" y="15832"/>
                    <a:pt x="4591" y="15732"/>
                  </a:cubicBezTo>
                  <a:cubicBezTo>
                    <a:pt x="4439" y="15337"/>
                    <a:pt x="4256" y="14942"/>
                    <a:pt x="4135" y="14546"/>
                  </a:cubicBezTo>
                  <a:cubicBezTo>
                    <a:pt x="3983" y="14030"/>
                    <a:pt x="4317" y="13635"/>
                    <a:pt x="4439" y="13148"/>
                  </a:cubicBezTo>
                  <a:close/>
                  <a:moveTo>
                    <a:pt x="4013" y="14790"/>
                  </a:moveTo>
                  <a:cubicBezTo>
                    <a:pt x="4135" y="15124"/>
                    <a:pt x="4256" y="15489"/>
                    <a:pt x="4378" y="15884"/>
                  </a:cubicBezTo>
                  <a:cubicBezTo>
                    <a:pt x="3952" y="15884"/>
                    <a:pt x="3557" y="15914"/>
                    <a:pt x="3162" y="16097"/>
                  </a:cubicBezTo>
                  <a:cubicBezTo>
                    <a:pt x="3557" y="15732"/>
                    <a:pt x="3831" y="15306"/>
                    <a:pt x="4013" y="14790"/>
                  </a:cubicBezTo>
                  <a:close/>
                  <a:moveTo>
                    <a:pt x="9377" y="6333"/>
                  </a:moveTo>
                  <a:cubicBezTo>
                    <a:pt x="9411" y="6333"/>
                    <a:pt x="9446" y="6335"/>
                    <a:pt x="9484" y="6340"/>
                  </a:cubicBezTo>
                  <a:cubicBezTo>
                    <a:pt x="9272" y="6978"/>
                    <a:pt x="8937" y="7586"/>
                    <a:pt x="8876" y="8255"/>
                  </a:cubicBezTo>
                  <a:cubicBezTo>
                    <a:pt x="8876" y="8437"/>
                    <a:pt x="8816" y="8619"/>
                    <a:pt x="8937" y="8771"/>
                  </a:cubicBezTo>
                  <a:cubicBezTo>
                    <a:pt x="9120" y="9045"/>
                    <a:pt x="8968" y="9166"/>
                    <a:pt x="8785" y="9349"/>
                  </a:cubicBezTo>
                  <a:cubicBezTo>
                    <a:pt x="8299" y="9744"/>
                    <a:pt x="8208" y="10109"/>
                    <a:pt x="8360" y="10504"/>
                  </a:cubicBezTo>
                  <a:cubicBezTo>
                    <a:pt x="8572" y="11021"/>
                    <a:pt x="8937" y="11233"/>
                    <a:pt x="9606" y="11233"/>
                  </a:cubicBezTo>
                  <a:cubicBezTo>
                    <a:pt x="9120" y="12753"/>
                    <a:pt x="8329" y="14242"/>
                    <a:pt x="9575" y="15732"/>
                  </a:cubicBezTo>
                  <a:cubicBezTo>
                    <a:pt x="9302" y="15094"/>
                    <a:pt x="9180" y="14425"/>
                    <a:pt x="9272" y="13726"/>
                  </a:cubicBezTo>
                  <a:cubicBezTo>
                    <a:pt x="9424" y="12905"/>
                    <a:pt x="9636" y="12084"/>
                    <a:pt x="9910" y="11294"/>
                  </a:cubicBezTo>
                  <a:cubicBezTo>
                    <a:pt x="9940" y="11142"/>
                    <a:pt x="10062" y="11051"/>
                    <a:pt x="10183" y="10960"/>
                  </a:cubicBezTo>
                  <a:cubicBezTo>
                    <a:pt x="10670" y="10504"/>
                    <a:pt x="10700" y="9805"/>
                    <a:pt x="10214" y="9349"/>
                  </a:cubicBezTo>
                  <a:cubicBezTo>
                    <a:pt x="10062" y="9166"/>
                    <a:pt x="10062" y="9075"/>
                    <a:pt x="10183" y="8923"/>
                  </a:cubicBezTo>
                  <a:cubicBezTo>
                    <a:pt x="11034" y="7799"/>
                    <a:pt x="12068" y="6856"/>
                    <a:pt x="13436" y="6370"/>
                  </a:cubicBezTo>
                  <a:lnTo>
                    <a:pt x="13436" y="6370"/>
                  </a:lnTo>
                  <a:cubicBezTo>
                    <a:pt x="12706" y="6796"/>
                    <a:pt x="12250" y="7464"/>
                    <a:pt x="11886" y="8194"/>
                  </a:cubicBezTo>
                  <a:cubicBezTo>
                    <a:pt x="12341" y="7738"/>
                    <a:pt x="12737" y="7221"/>
                    <a:pt x="13253" y="6826"/>
                  </a:cubicBezTo>
                  <a:cubicBezTo>
                    <a:pt x="13372" y="6731"/>
                    <a:pt x="13490" y="6526"/>
                    <a:pt x="13666" y="6526"/>
                  </a:cubicBezTo>
                  <a:cubicBezTo>
                    <a:pt x="13716" y="6526"/>
                    <a:pt x="13770" y="6542"/>
                    <a:pt x="13831" y="6583"/>
                  </a:cubicBezTo>
                  <a:cubicBezTo>
                    <a:pt x="14165" y="6765"/>
                    <a:pt x="14652" y="6856"/>
                    <a:pt x="14500" y="7464"/>
                  </a:cubicBezTo>
                  <a:cubicBezTo>
                    <a:pt x="14348" y="8194"/>
                    <a:pt x="14135" y="8923"/>
                    <a:pt x="13952" y="9622"/>
                  </a:cubicBezTo>
                  <a:cubicBezTo>
                    <a:pt x="13618" y="10960"/>
                    <a:pt x="12554" y="11811"/>
                    <a:pt x="11886" y="12875"/>
                  </a:cubicBezTo>
                  <a:cubicBezTo>
                    <a:pt x="11551" y="13361"/>
                    <a:pt x="11186" y="13817"/>
                    <a:pt x="10822" y="14364"/>
                  </a:cubicBezTo>
                  <a:cubicBezTo>
                    <a:pt x="10518" y="12480"/>
                    <a:pt x="11034" y="10808"/>
                    <a:pt x="11642" y="9136"/>
                  </a:cubicBezTo>
                  <a:lnTo>
                    <a:pt x="11642" y="9136"/>
                  </a:lnTo>
                  <a:cubicBezTo>
                    <a:pt x="11460" y="9166"/>
                    <a:pt x="11399" y="9288"/>
                    <a:pt x="11369" y="9379"/>
                  </a:cubicBezTo>
                  <a:cubicBezTo>
                    <a:pt x="10791" y="10656"/>
                    <a:pt x="10305" y="11963"/>
                    <a:pt x="10305" y="13391"/>
                  </a:cubicBezTo>
                  <a:cubicBezTo>
                    <a:pt x="10305" y="13817"/>
                    <a:pt x="10305" y="14212"/>
                    <a:pt x="10548" y="14577"/>
                  </a:cubicBezTo>
                  <a:cubicBezTo>
                    <a:pt x="10609" y="14668"/>
                    <a:pt x="10609" y="14729"/>
                    <a:pt x="10579" y="14790"/>
                  </a:cubicBezTo>
                  <a:cubicBezTo>
                    <a:pt x="10062" y="15580"/>
                    <a:pt x="9636" y="16431"/>
                    <a:pt x="9211" y="17373"/>
                  </a:cubicBezTo>
                  <a:cubicBezTo>
                    <a:pt x="9089" y="16978"/>
                    <a:pt x="8937" y="16704"/>
                    <a:pt x="8785" y="16431"/>
                  </a:cubicBezTo>
                  <a:cubicBezTo>
                    <a:pt x="8460" y="15922"/>
                    <a:pt x="8066" y="15659"/>
                    <a:pt x="7604" y="15659"/>
                  </a:cubicBezTo>
                  <a:cubicBezTo>
                    <a:pt x="7376" y="15659"/>
                    <a:pt x="7131" y="15723"/>
                    <a:pt x="6870" y="15853"/>
                  </a:cubicBezTo>
                  <a:cubicBezTo>
                    <a:pt x="6794" y="15892"/>
                    <a:pt x="6733" y="15908"/>
                    <a:pt x="6680" y="15908"/>
                  </a:cubicBezTo>
                  <a:cubicBezTo>
                    <a:pt x="6606" y="15908"/>
                    <a:pt x="6546" y="15876"/>
                    <a:pt x="6475" y="15823"/>
                  </a:cubicBezTo>
                  <a:cubicBezTo>
                    <a:pt x="6238" y="15638"/>
                    <a:pt x="6001" y="15477"/>
                    <a:pt x="5704" y="15477"/>
                  </a:cubicBezTo>
                  <a:cubicBezTo>
                    <a:pt x="5658" y="15477"/>
                    <a:pt x="5612" y="15481"/>
                    <a:pt x="5563" y="15489"/>
                  </a:cubicBezTo>
                  <a:cubicBezTo>
                    <a:pt x="5542" y="15494"/>
                    <a:pt x="5523" y="15497"/>
                    <a:pt x="5507" y="15497"/>
                  </a:cubicBezTo>
                  <a:cubicBezTo>
                    <a:pt x="5431" y="15497"/>
                    <a:pt x="5406" y="15442"/>
                    <a:pt x="5381" y="15367"/>
                  </a:cubicBezTo>
                  <a:cubicBezTo>
                    <a:pt x="5229" y="14759"/>
                    <a:pt x="5016" y="14151"/>
                    <a:pt x="5138" y="13513"/>
                  </a:cubicBezTo>
                  <a:cubicBezTo>
                    <a:pt x="5199" y="13148"/>
                    <a:pt x="5350" y="12905"/>
                    <a:pt x="5715" y="12662"/>
                  </a:cubicBezTo>
                  <a:cubicBezTo>
                    <a:pt x="6323" y="12206"/>
                    <a:pt x="6961" y="11689"/>
                    <a:pt x="7326" y="10960"/>
                  </a:cubicBezTo>
                  <a:cubicBezTo>
                    <a:pt x="7417" y="10747"/>
                    <a:pt x="7387" y="10565"/>
                    <a:pt x="7326" y="10352"/>
                  </a:cubicBezTo>
                  <a:cubicBezTo>
                    <a:pt x="7235" y="9957"/>
                    <a:pt x="7053" y="9592"/>
                    <a:pt x="7387" y="9197"/>
                  </a:cubicBezTo>
                  <a:cubicBezTo>
                    <a:pt x="7509" y="9075"/>
                    <a:pt x="7417" y="8802"/>
                    <a:pt x="7417" y="8589"/>
                  </a:cubicBezTo>
                  <a:cubicBezTo>
                    <a:pt x="7417" y="8163"/>
                    <a:pt x="7569" y="7859"/>
                    <a:pt x="8025" y="7799"/>
                  </a:cubicBezTo>
                  <a:cubicBezTo>
                    <a:pt x="8451" y="7707"/>
                    <a:pt x="8724" y="7495"/>
                    <a:pt x="8785" y="7008"/>
                  </a:cubicBezTo>
                  <a:cubicBezTo>
                    <a:pt x="8842" y="6697"/>
                    <a:pt x="8925" y="6333"/>
                    <a:pt x="9377" y="6333"/>
                  </a:cubicBezTo>
                  <a:close/>
                  <a:moveTo>
                    <a:pt x="5680" y="15965"/>
                  </a:moveTo>
                  <a:cubicBezTo>
                    <a:pt x="5750" y="15965"/>
                    <a:pt x="5833" y="15988"/>
                    <a:pt x="5928" y="16036"/>
                  </a:cubicBezTo>
                  <a:cubicBezTo>
                    <a:pt x="6050" y="16066"/>
                    <a:pt x="6141" y="16127"/>
                    <a:pt x="6202" y="16218"/>
                  </a:cubicBezTo>
                  <a:cubicBezTo>
                    <a:pt x="6373" y="16372"/>
                    <a:pt x="6524" y="16449"/>
                    <a:pt x="6689" y="16449"/>
                  </a:cubicBezTo>
                  <a:cubicBezTo>
                    <a:pt x="6818" y="16449"/>
                    <a:pt x="6954" y="16402"/>
                    <a:pt x="7113" y="16309"/>
                  </a:cubicBezTo>
                  <a:cubicBezTo>
                    <a:pt x="7243" y="16219"/>
                    <a:pt x="7373" y="16179"/>
                    <a:pt x="7501" y="16179"/>
                  </a:cubicBezTo>
                  <a:cubicBezTo>
                    <a:pt x="7762" y="16179"/>
                    <a:pt x="8014" y="16348"/>
                    <a:pt x="8238" y="16613"/>
                  </a:cubicBezTo>
                  <a:cubicBezTo>
                    <a:pt x="8572" y="17008"/>
                    <a:pt x="8572" y="17556"/>
                    <a:pt x="8937" y="17951"/>
                  </a:cubicBezTo>
                  <a:cubicBezTo>
                    <a:pt x="8937" y="17981"/>
                    <a:pt x="8937" y="18042"/>
                    <a:pt x="8907" y="18072"/>
                  </a:cubicBezTo>
                  <a:cubicBezTo>
                    <a:pt x="8694" y="18559"/>
                    <a:pt x="8481" y="19045"/>
                    <a:pt x="8238" y="19592"/>
                  </a:cubicBezTo>
                  <a:cubicBezTo>
                    <a:pt x="8019" y="19175"/>
                    <a:pt x="7768" y="18933"/>
                    <a:pt x="7439" y="18933"/>
                  </a:cubicBezTo>
                  <a:cubicBezTo>
                    <a:pt x="7313" y="18933"/>
                    <a:pt x="7175" y="18969"/>
                    <a:pt x="7022" y="19045"/>
                  </a:cubicBezTo>
                  <a:cubicBezTo>
                    <a:pt x="6987" y="19059"/>
                    <a:pt x="6957" y="19065"/>
                    <a:pt x="6930" y="19065"/>
                  </a:cubicBezTo>
                  <a:cubicBezTo>
                    <a:pt x="6840" y="19065"/>
                    <a:pt x="6788" y="19000"/>
                    <a:pt x="6718" y="18954"/>
                  </a:cubicBezTo>
                  <a:cubicBezTo>
                    <a:pt x="6498" y="18843"/>
                    <a:pt x="6309" y="18701"/>
                    <a:pt x="6083" y="18701"/>
                  </a:cubicBezTo>
                  <a:cubicBezTo>
                    <a:pt x="5997" y="18701"/>
                    <a:pt x="5906" y="18721"/>
                    <a:pt x="5806" y="18771"/>
                  </a:cubicBezTo>
                  <a:cubicBezTo>
                    <a:pt x="5784" y="18779"/>
                    <a:pt x="5763" y="18782"/>
                    <a:pt x="5742" y="18782"/>
                  </a:cubicBezTo>
                  <a:cubicBezTo>
                    <a:pt x="5594" y="18782"/>
                    <a:pt x="5488" y="18608"/>
                    <a:pt x="5381" y="18528"/>
                  </a:cubicBezTo>
                  <a:cubicBezTo>
                    <a:pt x="4720" y="18052"/>
                    <a:pt x="4036" y="17715"/>
                    <a:pt x="3209" y="17715"/>
                  </a:cubicBezTo>
                  <a:cubicBezTo>
                    <a:pt x="3085" y="17715"/>
                    <a:pt x="2958" y="17722"/>
                    <a:pt x="2828" y="17738"/>
                  </a:cubicBezTo>
                  <a:cubicBezTo>
                    <a:pt x="2858" y="17252"/>
                    <a:pt x="2919" y="16765"/>
                    <a:pt x="3375" y="16522"/>
                  </a:cubicBezTo>
                  <a:cubicBezTo>
                    <a:pt x="3612" y="16389"/>
                    <a:pt x="3855" y="16321"/>
                    <a:pt x="4100" y="16321"/>
                  </a:cubicBezTo>
                  <a:cubicBezTo>
                    <a:pt x="4357" y="16321"/>
                    <a:pt x="4615" y="16397"/>
                    <a:pt x="4864" y="16553"/>
                  </a:cubicBezTo>
                  <a:cubicBezTo>
                    <a:pt x="5008" y="16661"/>
                    <a:pt x="5114" y="16716"/>
                    <a:pt x="5194" y="16716"/>
                  </a:cubicBezTo>
                  <a:cubicBezTo>
                    <a:pt x="5315" y="16716"/>
                    <a:pt x="5374" y="16585"/>
                    <a:pt x="5411" y="16309"/>
                  </a:cubicBezTo>
                  <a:cubicBezTo>
                    <a:pt x="5432" y="16079"/>
                    <a:pt x="5525" y="15965"/>
                    <a:pt x="5680" y="15965"/>
                  </a:cubicBezTo>
                  <a:close/>
                  <a:moveTo>
                    <a:pt x="39235" y="20500"/>
                  </a:moveTo>
                  <a:cubicBezTo>
                    <a:pt x="39246" y="20500"/>
                    <a:pt x="39259" y="20501"/>
                    <a:pt x="39272" y="20504"/>
                  </a:cubicBezTo>
                  <a:cubicBezTo>
                    <a:pt x="39363" y="20504"/>
                    <a:pt x="39394" y="20565"/>
                    <a:pt x="39454" y="20656"/>
                  </a:cubicBezTo>
                  <a:cubicBezTo>
                    <a:pt x="39515" y="20747"/>
                    <a:pt x="39454" y="20838"/>
                    <a:pt x="39394" y="20899"/>
                  </a:cubicBezTo>
                  <a:cubicBezTo>
                    <a:pt x="39333" y="20960"/>
                    <a:pt x="39242" y="21021"/>
                    <a:pt x="39181" y="21051"/>
                  </a:cubicBezTo>
                  <a:cubicBezTo>
                    <a:pt x="38938" y="21233"/>
                    <a:pt x="38938" y="21416"/>
                    <a:pt x="39211" y="21568"/>
                  </a:cubicBezTo>
                  <a:cubicBezTo>
                    <a:pt x="39576" y="21750"/>
                    <a:pt x="39546" y="21993"/>
                    <a:pt x="39302" y="22236"/>
                  </a:cubicBezTo>
                  <a:cubicBezTo>
                    <a:pt x="39151" y="22388"/>
                    <a:pt x="39090" y="22510"/>
                    <a:pt x="39181" y="22753"/>
                  </a:cubicBezTo>
                  <a:cubicBezTo>
                    <a:pt x="39302" y="23118"/>
                    <a:pt x="39059" y="23392"/>
                    <a:pt x="38816" y="23604"/>
                  </a:cubicBezTo>
                  <a:cubicBezTo>
                    <a:pt x="38695" y="23726"/>
                    <a:pt x="38543" y="23787"/>
                    <a:pt x="38421" y="23878"/>
                  </a:cubicBezTo>
                  <a:cubicBezTo>
                    <a:pt x="38391" y="23847"/>
                    <a:pt x="38360" y="23847"/>
                    <a:pt x="38299" y="23817"/>
                  </a:cubicBezTo>
                  <a:cubicBezTo>
                    <a:pt x="38573" y="22784"/>
                    <a:pt x="38847" y="21750"/>
                    <a:pt x="39090" y="20717"/>
                  </a:cubicBezTo>
                  <a:cubicBezTo>
                    <a:pt x="39117" y="20634"/>
                    <a:pt x="39120" y="20500"/>
                    <a:pt x="39235" y="20500"/>
                  </a:cubicBezTo>
                  <a:close/>
                  <a:moveTo>
                    <a:pt x="3075" y="18127"/>
                  </a:moveTo>
                  <a:cubicBezTo>
                    <a:pt x="3093" y="18127"/>
                    <a:pt x="3112" y="18129"/>
                    <a:pt x="3132" y="18133"/>
                  </a:cubicBezTo>
                  <a:cubicBezTo>
                    <a:pt x="3861" y="18163"/>
                    <a:pt x="4499" y="18376"/>
                    <a:pt x="5107" y="18802"/>
                  </a:cubicBezTo>
                  <a:cubicBezTo>
                    <a:pt x="5315" y="18963"/>
                    <a:pt x="5522" y="19229"/>
                    <a:pt x="5809" y="19229"/>
                  </a:cubicBezTo>
                  <a:cubicBezTo>
                    <a:pt x="5901" y="19229"/>
                    <a:pt x="6000" y="19202"/>
                    <a:pt x="6110" y="19136"/>
                  </a:cubicBezTo>
                  <a:cubicBezTo>
                    <a:pt x="6119" y="19132"/>
                    <a:pt x="6128" y="19130"/>
                    <a:pt x="6138" y="19130"/>
                  </a:cubicBezTo>
                  <a:cubicBezTo>
                    <a:pt x="6204" y="19130"/>
                    <a:pt x="6305" y="19205"/>
                    <a:pt x="6384" y="19258"/>
                  </a:cubicBezTo>
                  <a:cubicBezTo>
                    <a:pt x="6570" y="19382"/>
                    <a:pt x="6771" y="19492"/>
                    <a:pt x="6995" y="19492"/>
                  </a:cubicBezTo>
                  <a:cubicBezTo>
                    <a:pt x="7100" y="19492"/>
                    <a:pt x="7210" y="19468"/>
                    <a:pt x="7326" y="19410"/>
                  </a:cubicBezTo>
                  <a:cubicBezTo>
                    <a:pt x="7366" y="19395"/>
                    <a:pt x="7402" y="19388"/>
                    <a:pt x="7436" y="19388"/>
                  </a:cubicBezTo>
                  <a:cubicBezTo>
                    <a:pt x="7607" y="19388"/>
                    <a:pt x="7696" y="19566"/>
                    <a:pt x="7721" y="19744"/>
                  </a:cubicBezTo>
                  <a:cubicBezTo>
                    <a:pt x="7843" y="20139"/>
                    <a:pt x="7721" y="20504"/>
                    <a:pt x="7630" y="20899"/>
                  </a:cubicBezTo>
                  <a:cubicBezTo>
                    <a:pt x="7113" y="22328"/>
                    <a:pt x="6627" y="23787"/>
                    <a:pt x="5928" y="25185"/>
                  </a:cubicBezTo>
                  <a:cubicBezTo>
                    <a:pt x="5561" y="25918"/>
                    <a:pt x="4940" y="26198"/>
                    <a:pt x="4325" y="26198"/>
                  </a:cubicBezTo>
                  <a:cubicBezTo>
                    <a:pt x="3920" y="26198"/>
                    <a:pt x="3518" y="26077"/>
                    <a:pt x="3192" y="25884"/>
                  </a:cubicBezTo>
                  <a:cubicBezTo>
                    <a:pt x="2402" y="25398"/>
                    <a:pt x="1825" y="24699"/>
                    <a:pt x="1277" y="23969"/>
                  </a:cubicBezTo>
                  <a:cubicBezTo>
                    <a:pt x="1095" y="23695"/>
                    <a:pt x="1004" y="23331"/>
                    <a:pt x="852" y="22996"/>
                  </a:cubicBezTo>
                  <a:cubicBezTo>
                    <a:pt x="700" y="22662"/>
                    <a:pt x="943" y="22449"/>
                    <a:pt x="1277" y="22358"/>
                  </a:cubicBezTo>
                  <a:cubicBezTo>
                    <a:pt x="1399" y="22328"/>
                    <a:pt x="1551" y="22328"/>
                    <a:pt x="1581" y="22176"/>
                  </a:cubicBezTo>
                  <a:cubicBezTo>
                    <a:pt x="1612" y="22024"/>
                    <a:pt x="1490" y="21963"/>
                    <a:pt x="1399" y="21872"/>
                  </a:cubicBezTo>
                  <a:cubicBezTo>
                    <a:pt x="1156" y="21689"/>
                    <a:pt x="1186" y="21294"/>
                    <a:pt x="1429" y="21142"/>
                  </a:cubicBezTo>
                  <a:cubicBezTo>
                    <a:pt x="1673" y="21021"/>
                    <a:pt x="1733" y="20899"/>
                    <a:pt x="1642" y="20656"/>
                  </a:cubicBezTo>
                  <a:cubicBezTo>
                    <a:pt x="1551" y="20291"/>
                    <a:pt x="1612" y="20018"/>
                    <a:pt x="1977" y="19866"/>
                  </a:cubicBezTo>
                  <a:cubicBezTo>
                    <a:pt x="2189" y="19805"/>
                    <a:pt x="2220" y="19653"/>
                    <a:pt x="2129" y="19470"/>
                  </a:cubicBezTo>
                  <a:cubicBezTo>
                    <a:pt x="1946" y="19015"/>
                    <a:pt x="2159" y="18711"/>
                    <a:pt x="2645" y="18619"/>
                  </a:cubicBezTo>
                  <a:cubicBezTo>
                    <a:pt x="2797" y="18589"/>
                    <a:pt x="2858" y="18528"/>
                    <a:pt x="2858" y="18376"/>
                  </a:cubicBezTo>
                  <a:cubicBezTo>
                    <a:pt x="2858" y="18217"/>
                    <a:pt x="2951" y="18127"/>
                    <a:pt x="3075" y="18127"/>
                  </a:cubicBezTo>
                  <a:close/>
                  <a:moveTo>
                    <a:pt x="27086" y="4420"/>
                  </a:moveTo>
                  <a:cubicBezTo>
                    <a:pt x="27675" y="4420"/>
                    <a:pt x="28270" y="4473"/>
                    <a:pt x="28877" y="4577"/>
                  </a:cubicBezTo>
                  <a:cubicBezTo>
                    <a:pt x="31643" y="5063"/>
                    <a:pt x="33953" y="6461"/>
                    <a:pt x="35959" y="8346"/>
                  </a:cubicBezTo>
                  <a:cubicBezTo>
                    <a:pt x="37540" y="9865"/>
                    <a:pt x="38482" y="11780"/>
                    <a:pt x="39029" y="13908"/>
                  </a:cubicBezTo>
                  <a:cubicBezTo>
                    <a:pt x="39637" y="16157"/>
                    <a:pt x="39151" y="18255"/>
                    <a:pt x="38573" y="20413"/>
                  </a:cubicBezTo>
                  <a:cubicBezTo>
                    <a:pt x="38269" y="21568"/>
                    <a:pt x="38026" y="22753"/>
                    <a:pt x="37692" y="23939"/>
                  </a:cubicBezTo>
                  <a:cubicBezTo>
                    <a:pt x="37600" y="24303"/>
                    <a:pt x="37540" y="24699"/>
                    <a:pt x="37236" y="25002"/>
                  </a:cubicBezTo>
                  <a:cubicBezTo>
                    <a:pt x="36992" y="25246"/>
                    <a:pt x="36688" y="25398"/>
                    <a:pt x="36324" y="25428"/>
                  </a:cubicBezTo>
                  <a:cubicBezTo>
                    <a:pt x="32494" y="25762"/>
                    <a:pt x="28694" y="26097"/>
                    <a:pt x="24895" y="26431"/>
                  </a:cubicBezTo>
                  <a:cubicBezTo>
                    <a:pt x="19728" y="26917"/>
                    <a:pt x="14560" y="27252"/>
                    <a:pt x="9363" y="27525"/>
                  </a:cubicBezTo>
                  <a:cubicBezTo>
                    <a:pt x="8851" y="27548"/>
                    <a:pt x="8335" y="27562"/>
                    <a:pt x="7820" y="27562"/>
                  </a:cubicBezTo>
                  <a:cubicBezTo>
                    <a:pt x="6927" y="27562"/>
                    <a:pt x="6035" y="27519"/>
                    <a:pt x="5168" y="27404"/>
                  </a:cubicBezTo>
                  <a:cubicBezTo>
                    <a:pt x="3679" y="27191"/>
                    <a:pt x="2432" y="26461"/>
                    <a:pt x="1369" y="25398"/>
                  </a:cubicBezTo>
                  <a:cubicBezTo>
                    <a:pt x="1034" y="25063"/>
                    <a:pt x="791" y="24638"/>
                    <a:pt x="426" y="24364"/>
                  </a:cubicBezTo>
                  <a:cubicBezTo>
                    <a:pt x="274" y="24243"/>
                    <a:pt x="335" y="24151"/>
                    <a:pt x="366" y="24060"/>
                  </a:cubicBezTo>
                  <a:cubicBezTo>
                    <a:pt x="457" y="23847"/>
                    <a:pt x="518" y="23665"/>
                    <a:pt x="609" y="23483"/>
                  </a:cubicBezTo>
                  <a:cubicBezTo>
                    <a:pt x="639" y="23452"/>
                    <a:pt x="670" y="23452"/>
                    <a:pt x="730" y="23452"/>
                  </a:cubicBezTo>
                  <a:cubicBezTo>
                    <a:pt x="548" y="24030"/>
                    <a:pt x="852" y="24303"/>
                    <a:pt x="1277" y="24547"/>
                  </a:cubicBezTo>
                  <a:cubicBezTo>
                    <a:pt x="1399" y="24607"/>
                    <a:pt x="1490" y="24790"/>
                    <a:pt x="1551" y="24911"/>
                  </a:cubicBezTo>
                  <a:cubicBezTo>
                    <a:pt x="2286" y="26087"/>
                    <a:pt x="3390" y="26524"/>
                    <a:pt x="4699" y="26524"/>
                  </a:cubicBezTo>
                  <a:cubicBezTo>
                    <a:pt x="4744" y="26524"/>
                    <a:pt x="4789" y="26523"/>
                    <a:pt x="4834" y="26522"/>
                  </a:cubicBezTo>
                  <a:cubicBezTo>
                    <a:pt x="5472" y="26492"/>
                    <a:pt x="5898" y="26066"/>
                    <a:pt x="6232" y="25550"/>
                  </a:cubicBezTo>
                  <a:cubicBezTo>
                    <a:pt x="6901" y="24516"/>
                    <a:pt x="7265" y="23361"/>
                    <a:pt x="7691" y="22236"/>
                  </a:cubicBezTo>
                  <a:cubicBezTo>
                    <a:pt x="9180" y="18255"/>
                    <a:pt x="10943" y="14425"/>
                    <a:pt x="13770" y="11203"/>
                  </a:cubicBezTo>
                  <a:cubicBezTo>
                    <a:pt x="15685" y="9014"/>
                    <a:pt x="17995" y="7312"/>
                    <a:pt x="20640" y="6127"/>
                  </a:cubicBezTo>
                  <a:cubicBezTo>
                    <a:pt x="21947" y="5549"/>
                    <a:pt x="23314" y="5124"/>
                    <a:pt x="24713" y="4729"/>
                  </a:cubicBezTo>
                  <a:cubicBezTo>
                    <a:pt x="25500" y="4519"/>
                    <a:pt x="26287" y="4420"/>
                    <a:pt x="27086" y="4420"/>
                  </a:cubicBezTo>
                  <a:close/>
                  <a:moveTo>
                    <a:pt x="19587" y="1"/>
                  </a:moveTo>
                  <a:cubicBezTo>
                    <a:pt x="19500" y="1"/>
                    <a:pt x="19413" y="28"/>
                    <a:pt x="19333" y="109"/>
                  </a:cubicBezTo>
                  <a:cubicBezTo>
                    <a:pt x="19150" y="321"/>
                    <a:pt x="19302" y="504"/>
                    <a:pt x="19393" y="686"/>
                  </a:cubicBezTo>
                  <a:cubicBezTo>
                    <a:pt x="19515" y="960"/>
                    <a:pt x="19697" y="1233"/>
                    <a:pt x="19697" y="1567"/>
                  </a:cubicBezTo>
                  <a:cubicBezTo>
                    <a:pt x="18902" y="1511"/>
                    <a:pt x="18134" y="1321"/>
                    <a:pt x="17343" y="1321"/>
                  </a:cubicBezTo>
                  <a:cubicBezTo>
                    <a:pt x="17287" y="1321"/>
                    <a:pt x="17231" y="1322"/>
                    <a:pt x="17174" y="1324"/>
                  </a:cubicBezTo>
                  <a:cubicBezTo>
                    <a:pt x="17146" y="1327"/>
                    <a:pt x="17116" y="1329"/>
                    <a:pt x="17085" y="1329"/>
                  </a:cubicBezTo>
                  <a:cubicBezTo>
                    <a:pt x="16993" y="1329"/>
                    <a:pt x="16892" y="1318"/>
                    <a:pt x="16795" y="1318"/>
                  </a:cubicBezTo>
                  <a:cubicBezTo>
                    <a:pt x="16613" y="1318"/>
                    <a:pt x="16442" y="1355"/>
                    <a:pt x="16354" y="1567"/>
                  </a:cubicBezTo>
                  <a:cubicBezTo>
                    <a:pt x="16202" y="1902"/>
                    <a:pt x="16536" y="2084"/>
                    <a:pt x="16779" y="2358"/>
                  </a:cubicBezTo>
                  <a:cubicBezTo>
                    <a:pt x="16627" y="2388"/>
                    <a:pt x="16536" y="2388"/>
                    <a:pt x="16415" y="2388"/>
                  </a:cubicBezTo>
                  <a:cubicBezTo>
                    <a:pt x="16232" y="2358"/>
                    <a:pt x="16050" y="2327"/>
                    <a:pt x="15898" y="2297"/>
                  </a:cubicBezTo>
                  <a:cubicBezTo>
                    <a:pt x="15836" y="2288"/>
                    <a:pt x="15774" y="2282"/>
                    <a:pt x="15715" y="2282"/>
                  </a:cubicBezTo>
                  <a:cubicBezTo>
                    <a:pt x="15569" y="2282"/>
                    <a:pt x="15437" y="2319"/>
                    <a:pt x="15351" y="2449"/>
                  </a:cubicBezTo>
                  <a:cubicBezTo>
                    <a:pt x="15261" y="2641"/>
                    <a:pt x="15187" y="2715"/>
                    <a:pt x="15121" y="2715"/>
                  </a:cubicBezTo>
                  <a:cubicBezTo>
                    <a:pt x="15030" y="2715"/>
                    <a:pt x="14952" y="2577"/>
                    <a:pt x="14864" y="2419"/>
                  </a:cubicBezTo>
                  <a:cubicBezTo>
                    <a:pt x="14705" y="2179"/>
                    <a:pt x="14553" y="2057"/>
                    <a:pt x="14392" y="2057"/>
                  </a:cubicBezTo>
                  <a:cubicBezTo>
                    <a:pt x="14247" y="2057"/>
                    <a:pt x="14095" y="2156"/>
                    <a:pt x="13922" y="2358"/>
                  </a:cubicBezTo>
                  <a:cubicBezTo>
                    <a:pt x="13588" y="2723"/>
                    <a:pt x="13436" y="3178"/>
                    <a:pt x="13223" y="3604"/>
                  </a:cubicBezTo>
                  <a:cubicBezTo>
                    <a:pt x="13147" y="3756"/>
                    <a:pt x="13071" y="3930"/>
                    <a:pt x="12906" y="3930"/>
                  </a:cubicBezTo>
                  <a:cubicBezTo>
                    <a:pt x="12874" y="3930"/>
                    <a:pt x="12838" y="3923"/>
                    <a:pt x="12797" y="3908"/>
                  </a:cubicBezTo>
                  <a:cubicBezTo>
                    <a:pt x="12524" y="3817"/>
                    <a:pt x="12341" y="3634"/>
                    <a:pt x="12372" y="3330"/>
                  </a:cubicBezTo>
                  <a:cubicBezTo>
                    <a:pt x="12372" y="3239"/>
                    <a:pt x="12433" y="3178"/>
                    <a:pt x="12463" y="3087"/>
                  </a:cubicBezTo>
                  <a:cubicBezTo>
                    <a:pt x="12524" y="2844"/>
                    <a:pt x="12402" y="2723"/>
                    <a:pt x="12159" y="2723"/>
                  </a:cubicBezTo>
                  <a:cubicBezTo>
                    <a:pt x="11338" y="2814"/>
                    <a:pt x="10153" y="4090"/>
                    <a:pt x="10123" y="4911"/>
                  </a:cubicBezTo>
                  <a:cubicBezTo>
                    <a:pt x="10092" y="5093"/>
                    <a:pt x="10335" y="5397"/>
                    <a:pt x="9971" y="5458"/>
                  </a:cubicBezTo>
                  <a:cubicBezTo>
                    <a:pt x="9667" y="5458"/>
                    <a:pt x="9636" y="5823"/>
                    <a:pt x="9393" y="5823"/>
                  </a:cubicBezTo>
                  <a:cubicBezTo>
                    <a:pt x="8664" y="5853"/>
                    <a:pt x="8451" y="6370"/>
                    <a:pt x="8268" y="6948"/>
                  </a:cubicBezTo>
                  <a:cubicBezTo>
                    <a:pt x="8238" y="7130"/>
                    <a:pt x="8147" y="7282"/>
                    <a:pt x="7934" y="7312"/>
                  </a:cubicBezTo>
                  <a:cubicBezTo>
                    <a:pt x="7205" y="7434"/>
                    <a:pt x="6901" y="7920"/>
                    <a:pt x="6901" y="8619"/>
                  </a:cubicBezTo>
                  <a:cubicBezTo>
                    <a:pt x="6901" y="8802"/>
                    <a:pt x="6931" y="8984"/>
                    <a:pt x="6688" y="9045"/>
                  </a:cubicBezTo>
                  <a:cubicBezTo>
                    <a:pt x="5654" y="9288"/>
                    <a:pt x="5259" y="10048"/>
                    <a:pt x="5199" y="11021"/>
                  </a:cubicBezTo>
                  <a:cubicBezTo>
                    <a:pt x="5168" y="11264"/>
                    <a:pt x="5047" y="11446"/>
                    <a:pt x="4895" y="11598"/>
                  </a:cubicBezTo>
                  <a:cubicBezTo>
                    <a:pt x="4347" y="12176"/>
                    <a:pt x="3983" y="12875"/>
                    <a:pt x="3831" y="13665"/>
                  </a:cubicBezTo>
                  <a:cubicBezTo>
                    <a:pt x="3709" y="14182"/>
                    <a:pt x="3588" y="14698"/>
                    <a:pt x="3496" y="15185"/>
                  </a:cubicBezTo>
                  <a:cubicBezTo>
                    <a:pt x="3436" y="15337"/>
                    <a:pt x="3405" y="15489"/>
                    <a:pt x="3253" y="15580"/>
                  </a:cubicBezTo>
                  <a:cubicBezTo>
                    <a:pt x="2949" y="15732"/>
                    <a:pt x="2797" y="15975"/>
                    <a:pt x="2736" y="16309"/>
                  </a:cubicBezTo>
                  <a:cubicBezTo>
                    <a:pt x="2645" y="16796"/>
                    <a:pt x="2493" y="17252"/>
                    <a:pt x="2524" y="17768"/>
                  </a:cubicBezTo>
                  <a:cubicBezTo>
                    <a:pt x="2554" y="17981"/>
                    <a:pt x="2493" y="18133"/>
                    <a:pt x="2281" y="18255"/>
                  </a:cubicBezTo>
                  <a:cubicBezTo>
                    <a:pt x="1855" y="18498"/>
                    <a:pt x="1612" y="18893"/>
                    <a:pt x="1642" y="19410"/>
                  </a:cubicBezTo>
                  <a:cubicBezTo>
                    <a:pt x="1642" y="19531"/>
                    <a:pt x="1581" y="19562"/>
                    <a:pt x="1521" y="19683"/>
                  </a:cubicBezTo>
                  <a:cubicBezTo>
                    <a:pt x="1156" y="20322"/>
                    <a:pt x="974" y="21051"/>
                    <a:pt x="822" y="21781"/>
                  </a:cubicBezTo>
                  <a:cubicBezTo>
                    <a:pt x="822" y="21841"/>
                    <a:pt x="852" y="21872"/>
                    <a:pt x="882" y="21933"/>
                  </a:cubicBezTo>
                  <a:cubicBezTo>
                    <a:pt x="882" y="21993"/>
                    <a:pt x="943" y="22054"/>
                    <a:pt x="882" y="22085"/>
                  </a:cubicBezTo>
                  <a:cubicBezTo>
                    <a:pt x="274" y="22328"/>
                    <a:pt x="487" y="22996"/>
                    <a:pt x="274" y="23422"/>
                  </a:cubicBezTo>
                  <a:cubicBezTo>
                    <a:pt x="1" y="23969"/>
                    <a:pt x="122" y="24516"/>
                    <a:pt x="518" y="25063"/>
                  </a:cubicBezTo>
                  <a:cubicBezTo>
                    <a:pt x="1703" y="26826"/>
                    <a:pt x="3375" y="27860"/>
                    <a:pt x="5472" y="28072"/>
                  </a:cubicBezTo>
                  <a:cubicBezTo>
                    <a:pt x="6306" y="28159"/>
                    <a:pt x="7153" y="28191"/>
                    <a:pt x="8004" y="28191"/>
                  </a:cubicBezTo>
                  <a:cubicBezTo>
                    <a:pt x="8953" y="28191"/>
                    <a:pt x="9907" y="28151"/>
                    <a:pt x="10852" y="28103"/>
                  </a:cubicBezTo>
                  <a:cubicBezTo>
                    <a:pt x="17874" y="27768"/>
                    <a:pt x="24895" y="27100"/>
                    <a:pt x="31916" y="26492"/>
                  </a:cubicBezTo>
                  <a:cubicBezTo>
                    <a:pt x="33467" y="26340"/>
                    <a:pt x="35017" y="26218"/>
                    <a:pt x="36567" y="26066"/>
                  </a:cubicBezTo>
                  <a:cubicBezTo>
                    <a:pt x="37418" y="25975"/>
                    <a:pt x="38056" y="25337"/>
                    <a:pt x="38178" y="24547"/>
                  </a:cubicBezTo>
                  <a:cubicBezTo>
                    <a:pt x="38208" y="24334"/>
                    <a:pt x="38299" y="24334"/>
                    <a:pt x="38451" y="24273"/>
                  </a:cubicBezTo>
                  <a:cubicBezTo>
                    <a:pt x="38999" y="24151"/>
                    <a:pt x="39394" y="23787"/>
                    <a:pt x="39546" y="23270"/>
                  </a:cubicBezTo>
                  <a:cubicBezTo>
                    <a:pt x="39667" y="22844"/>
                    <a:pt x="39667" y="22358"/>
                    <a:pt x="39880" y="21933"/>
                  </a:cubicBezTo>
                  <a:cubicBezTo>
                    <a:pt x="39941" y="21781"/>
                    <a:pt x="39850" y="21598"/>
                    <a:pt x="39728" y="21446"/>
                  </a:cubicBezTo>
                  <a:cubicBezTo>
                    <a:pt x="39637" y="21325"/>
                    <a:pt x="39606" y="21264"/>
                    <a:pt x="39728" y="21112"/>
                  </a:cubicBezTo>
                  <a:cubicBezTo>
                    <a:pt x="39971" y="20777"/>
                    <a:pt x="39910" y="20413"/>
                    <a:pt x="39485" y="20261"/>
                  </a:cubicBezTo>
                  <a:cubicBezTo>
                    <a:pt x="39242" y="20170"/>
                    <a:pt x="39302" y="20078"/>
                    <a:pt x="39333" y="19896"/>
                  </a:cubicBezTo>
                  <a:cubicBezTo>
                    <a:pt x="39485" y="19197"/>
                    <a:pt x="39637" y="18528"/>
                    <a:pt x="39758" y="17829"/>
                  </a:cubicBezTo>
                  <a:cubicBezTo>
                    <a:pt x="40002" y="16796"/>
                    <a:pt x="40032" y="15762"/>
                    <a:pt x="39758" y="14729"/>
                  </a:cubicBezTo>
                  <a:cubicBezTo>
                    <a:pt x="39576" y="14121"/>
                    <a:pt x="39819" y="13756"/>
                    <a:pt x="40214" y="13422"/>
                  </a:cubicBezTo>
                  <a:cubicBezTo>
                    <a:pt x="40761" y="12905"/>
                    <a:pt x="40761" y="12905"/>
                    <a:pt x="40214" y="12449"/>
                  </a:cubicBezTo>
                  <a:cubicBezTo>
                    <a:pt x="40184" y="12449"/>
                    <a:pt x="40184" y="12419"/>
                    <a:pt x="40184" y="12388"/>
                  </a:cubicBezTo>
                  <a:cubicBezTo>
                    <a:pt x="40212" y="12384"/>
                    <a:pt x="40241" y="12383"/>
                    <a:pt x="40270" y="12383"/>
                  </a:cubicBezTo>
                  <a:cubicBezTo>
                    <a:pt x="40336" y="12383"/>
                    <a:pt x="40405" y="12390"/>
                    <a:pt x="40472" y="12390"/>
                  </a:cubicBezTo>
                  <a:cubicBezTo>
                    <a:pt x="40602" y="12390"/>
                    <a:pt x="40722" y="12363"/>
                    <a:pt x="40792" y="12206"/>
                  </a:cubicBezTo>
                  <a:cubicBezTo>
                    <a:pt x="40913" y="11932"/>
                    <a:pt x="40610" y="11841"/>
                    <a:pt x="40458" y="11689"/>
                  </a:cubicBezTo>
                  <a:cubicBezTo>
                    <a:pt x="40123" y="11385"/>
                    <a:pt x="39819" y="11051"/>
                    <a:pt x="39515" y="10686"/>
                  </a:cubicBezTo>
                  <a:cubicBezTo>
                    <a:pt x="39698" y="10625"/>
                    <a:pt x="39850" y="10717"/>
                    <a:pt x="39971" y="10534"/>
                  </a:cubicBezTo>
                  <a:cubicBezTo>
                    <a:pt x="40002" y="10443"/>
                    <a:pt x="40002" y="10352"/>
                    <a:pt x="39910" y="10291"/>
                  </a:cubicBezTo>
                  <a:cubicBezTo>
                    <a:pt x="39272" y="9805"/>
                    <a:pt x="38634" y="9288"/>
                    <a:pt x="37813" y="9197"/>
                  </a:cubicBezTo>
                  <a:cubicBezTo>
                    <a:pt x="37388" y="9136"/>
                    <a:pt x="37266" y="9045"/>
                    <a:pt x="37327" y="8619"/>
                  </a:cubicBezTo>
                  <a:cubicBezTo>
                    <a:pt x="37418" y="7768"/>
                    <a:pt x="36901" y="7191"/>
                    <a:pt x="36020" y="7160"/>
                  </a:cubicBezTo>
                  <a:cubicBezTo>
                    <a:pt x="35959" y="7160"/>
                    <a:pt x="35898" y="7175"/>
                    <a:pt x="35841" y="7175"/>
                  </a:cubicBezTo>
                  <a:cubicBezTo>
                    <a:pt x="35784" y="7175"/>
                    <a:pt x="35731" y="7160"/>
                    <a:pt x="35685" y="7099"/>
                  </a:cubicBezTo>
                  <a:cubicBezTo>
                    <a:pt x="36111" y="6279"/>
                    <a:pt x="36050" y="6188"/>
                    <a:pt x="35077" y="6036"/>
                  </a:cubicBezTo>
                  <a:cubicBezTo>
                    <a:pt x="35169" y="5944"/>
                    <a:pt x="35351" y="5914"/>
                    <a:pt x="35321" y="5732"/>
                  </a:cubicBezTo>
                  <a:cubicBezTo>
                    <a:pt x="35290" y="5580"/>
                    <a:pt x="35138" y="5580"/>
                    <a:pt x="34986" y="5519"/>
                  </a:cubicBezTo>
                  <a:cubicBezTo>
                    <a:pt x="34591" y="5397"/>
                    <a:pt x="34166" y="5306"/>
                    <a:pt x="33740" y="5245"/>
                  </a:cubicBezTo>
                  <a:cubicBezTo>
                    <a:pt x="33601" y="5245"/>
                    <a:pt x="33452" y="5265"/>
                    <a:pt x="33316" y="5265"/>
                  </a:cubicBezTo>
                  <a:cubicBezTo>
                    <a:pt x="33214" y="5265"/>
                    <a:pt x="33119" y="5254"/>
                    <a:pt x="33041" y="5215"/>
                  </a:cubicBezTo>
                  <a:cubicBezTo>
                    <a:pt x="32828" y="5063"/>
                    <a:pt x="32919" y="4759"/>
                    <a:pt x="32859" y="4516"/>
                  </a:cubicBezTo>
                  <a:cubicBezTo>
                    <a:pt x="32717" y="4052"/>
                    <a:pt x="32133" y="3748"/>
                    <a:pt x="31606" y="3748"/>
                  </a:cubicBezTo>
                  <a:cubicBezTo>
                    <a:pt x="31339" y="3748"/>
                    <a:pt x="31087" y="3826"/>
                    <a:pt x="30913" y="3999"/>
                  </a:cubicBezTo>
                  <a:cubicBezTo>
                    <a:pt x="30822" y="4060"/>
                    <a:pt x="30761" y="4151"/>
                    <a:pt x="30761" y="4242"/>
                  </a:cubicBezTo>
                  <a:cubicBezTo>
                    <a:pt x="30726" y="4418"/>
                    <a:pt x="30664" y="4472"/>
                    <a:pt x="30592" y="4472"/>
                  </a:cubicBezTo>
                  <a:cubicBezTo>
                    <a:pt x="30478" y="4472"/>
                    <a:pt x="30338" y="4333"/>
                    <a:pt x="30245" y="4333"/>
                  </a:cubicBezTo>
                  <a:cubicBezTo>
                    <a:pt x="30001" y="4333"/>
                    <a:pt x="30123" y="4182"/>
                    <a:pt x="30153" y="4060"/>
                  </a:cubicBezTo>
                  <a:cubicBezTo>
                    <a:pt x="30457" y="3270"/>
                    <a:pt x="30153" y="2814"/>
                    <a:pt x="29333" y="2783"/>
                  </a:cubicBezTo>
                  <a:cubicBezTo>
                    <a:pt x="29120" y="2783"/>
                    <a:pt x="29059" y="2631"/>
                    <a:pt x="28998" y="2479"/>
                  </a:cubicBezTo>
                  <a:cubicBezTo>
                    <a:pt x="28797" y="2026"/>
                    <a:pt x="28658" y="1886"/>
                    <a:pt x="28270" y="1886"/>
                  </a:cubicBezTo>
                  <a:cubicBezTo>
                    <a:pt x="28190" y="1886"/>
                    <a:pt x="28099" y="1891"/>
                    <a:pt x="27995" y="1902"/>
                  </a:cubicBezTo>
                  <a:cubicBezTo>
                    <a:pt x="27813" y="1932"/>
                    <a:pt x="27661" y="1963"/>
                    <a:pt x="27479" y="1993"/>
                  </a:cubicBezTo>
                  <a:cubicBezTo>
                    <a:pt x="27393" y="2012"/>
                    <a:pt x="27313" y="2028"/>
                    <a:pt x="27244" y="2028"/>
                  </a:cubicBezTo>
                  <a:cubicBezTo>
                    <a:pt x="27093" y="2028"/>
                    <a:pt x="26992" y="1951"/>
                    <a:pt x="26992" y="1659"/>
                  </a:cubicBezTo>
                  <a:cubicBezTo>
                    <a:pt x="26992" y="1567"/>
                    <a:pt x="26901" y="1446"/>
                    <a:pt x="26810" y="1355"/>
                  </a:cubicBezTo>
                  <a:cubicBezTo>
                    <a:pt x="26441" y="903"/>
                    <a:pt x="26154" y="715"/>
                    <a:pt x="25755" y="715"/>
                  </a:cubicBezTo>
                  <a:cubicBezTo>
                    <a:pt x="25563" y="715"/>
                    <a:pt x="25344" y="759"/>
                    <a:pt x="25077" y="838"/>
                  </a:cubicBezTo>
                  <a:cubicBezTo>
                    <a:pt x="24957" y="874"/>
                    <a:pt x="24846" y="901"/>
                    <a:pt x="24744" y="901"/>
                  </a:cubicBezTo>
                  <a:cubicBezTo>
                    <a:pt x="24590" y="901"/>
                    <a:pt x="24458" y="839"/>
                    <a:pt x="24348" y="656"/>
                  </a:cubicBezTo>
                  <a:cubicBezTo>
                    <a:pt x="24227" y="487"/>
                    <a:pt x="24049" y="433"/>
                    <a:pt x="23875" y="433"/>
                  </a:cubicBezTo>
                  <a:cubicBezTo>
                    <a:pt x="23829" y="433"/>
                    <a:pt x="23784" y="437"/>
                    <a:pt x="23740" y="443"/>
                  </a:cubicBezTo>
                  <a:cubicBezTo>
                    <a:pt x="23314" y="504"/>
                    <a:pt x="22889" y="564"/>
                    <a:pt x="22554" y="868"/>
                  </a:cubicBezTo>
                  <a:cubicBezTo>
                    <a:pt x="22465" y="940"/>
                    <a:pt x="22387" y="969"/>
                    <a:pt x="22306" y="969"/>
                  </a:cubicBezTo>
                  <a:cubicBezTo>
                    <a:pt x="22250" y="969"/>
                    <a:pt x="22192" y="954"/>
                    <a:pt x="22129" y="929"/>
                  </a:cubicBezTo>
                  <a:cubicBezTo>
                    <a:pt x="21399" y="625"/>
                    <a:pt x="20670" y="352"/>
                    <a:pt x="19910" y="78"/>
                  </a:cubicBezTo>
                  <a:cubicBezTo>
                    <a:pt x="19808" y="44"/>
                    <a:pt x="19697" y="1"/>
                    <a:pt x="19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1"/>
            <p:cNvSpPr/>
            <p:nvPr/>
          </p:nvSpPr>
          <p:spPr>
            <a:xfrm>
              <a:off x="1722175" y="2344550"/>
              <a:ext cx="26625" cy="306250"/>
            </a:xfrm>
            <a:custGeom>
              <a:rect b="b" l="l" r="r" t="t"/>
              <a:pathLst>
                <a:path extrusionOk="0" h="12250" w="1065">
                  <a:moveTo>
                    <a:pt x="31" y="0"/>
                  </a:moveTo>
                  <a:cubicBezTo>
                    <a:pt x="426" y="1216"/>
                    <a:pt x="487" y="2371"/>
                    <a:pt x="518" y="3557"/>
                  </a:cubicBezTo>
                  <a:cubicBezTo>
                    <a:pt x="578" y="5198"/>
                    <a:pt x="335" y="6839"/>
                    <a:pt x="244" y="8481"/>
                  </a:cubicBezTo>
                  <a:cubicBezTo>
                    <a:pt x="153" y="9697"/>
                    <a:pt x="1" y="10913"/>
                    <a:pt x="1" y="12250"/>
                  </a:cubicBezTo>
                  <a:cubicBezTo>
                    <a:pt x="305" y="10973"/>
                    <a:pt x="457" y="9788"/>
                    <a:pt x="670" y="8633"/>
                  </a:cubicBezTo>
                  <a:cubicBezTo>
                    <a:pt x="821" y="7782"/>
                    <a:pt x="852" y="6931"/>
                    <a:pt x="943" y="6110"/>
                  </a:cubicBezTo>
                  <a:cubicBezTo>
                    <a:pt x="1065" y="4408"/>
                    <a:pt x="973" y="2766"/>
                    <a:pt x="548" y="1125"/>
                  </a:cubicBezTo>
                  <a:cubicBezTo>
                    <a:pt x="457" y="760"/>
                    <a:pt x="366" y="365"/>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1"/>
            <p:cNvSpPr/>
            <p:nvPr/>
          </p:nvSpPr>
          <p:spPr>
            <a:xfrm>
              <a:off x="1310325" y="2573275"/>
              <a:ext cx="62325" cy="202150"/>
            </a:xfrm>
            <a:custGeom>
              <a:rect b="b" l="l" r="r" t="t"/>
              <a:pathLst>
                <a:path extrusionOk="0" h="8086" w="2493">
                  <a:moveTo>
                    <a:pt x="2493" y="1"/>
                  </a:moveTo>
                  <a:cubicBezTo>
                    <a:pt x="2219" y="1"/>
                    <a:pt x="2128" y="213"/>
                    <a:pt x="2037" y="426"/>
                  </a:cubicBezTo>
                  <a:cubicBezTo>
                    <a:pt x="1824" y="943"/>
                    <a:pt x="1702" y="1490"/>
                    <a:pt x="1824" y="2037"/>
                  </a:cubicBezTo>
                  <a:cubicBezTo>
                    <a:pt x="1946" y="2645"/>
                    <a:pt x="1824" y="3253"/>
                    <a:pt x="1642" y="3830"/>
                  </a:cubicBezTo>
                  <a:cubicBezTo>
                    <a:pt x="1490" y="4286"/>
                    <a:pt x="1277" y="4773"/>
                    <a:pt x="1095" y="5229"/>
                  </a:cubicBezTo>
                  <a:cubicBezTo>
                    <a:pt x="730" y="6171"/>
                    <a:pt x="304" y="7052"/>
                    <a:pt x="0" y="8086"/>
                  </a:cubicBezTo>
                  <a:cubicBezTo>
                    <a:pt x="304" y="7873"/>
                    <a:pt x="456" y="7630"/>
                    <a:pt x="608" y="7387"/>
                  </a:cubicBezTo>
                  <a:cubicBezTo>
                    <a:pt x="973" y="6779"/>
                    <a:pt x="1186" y="6110"/>
                    <a:pt x="1490" y="5472"/>
                  </a:cubicBezTo>
                  <a:cubicBezTo>
                    <a:pt x="2006" y="4256"/>
                    <a:pt x="2493" y="3040"/>
                    <a:pt x="2098" y="1642"/>
                  </a:cubicBezTo>
                  <a:cubicBezTo>
                    <a:pt x="1976" y="1095"/>
                    <a:pt x="2067" y="487"/>
                    <a:pt x="24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1"/>
            <p:cNvSpPr/>
            <p:nvPr/>
          </p:nvSpPr>
          <p:spPr>
            <a:xfrm>
              <a:off x="1536775" y="2444850"/>
              <a:ext cx="38025" cy="167200"/>
            </a:xfrm>
            <a:custGeom>
              <a:rect b="b" l="l" r="r" t="t"/>
              <a:pathLst>
                <a:path extrusionOk="0" h="6688" w="1521">
                  <a:moveTo>
                    <a:pt x="1277" y="1"/>
                  </a:moveTo>
                  <a:cubicBezTo>
                    <a:pt x="1368" y="396"/>
                    <a:pt x="1246" y="730"/>
                    <a:pt x="1095" y="1065"/>
                  </a:cubicBezTo>
                  <a:cubicBezTo>
                    <a:pt x="882" y="1612"/>
                    <a:pt x="669" y="2159"/>
                    <a:pt x="487" y="2706"/>
                  </a:cubicBezTo>
                  <a:cubicBezTo>
                    <a:pt x="0" y="4074"/>
                    <a:pt x="0" y="5381"/>
                    <a:pt x="791" y="6688"/>
                  </a:cubicBezTo>
                  <a:cubicBezTo>
                    <a:pt x="851" y="6445"/>
                    <a:pt x="791" y="6201"/>
                    <a:pt x="760" y="5989"/>
                  </a:cubicBezTo>
                  <a:cubicBezTo>
                    <a:pt x="517" y="4651"/>
                    <a:pt x="608" y="3375"/>
                    <a:pt x="1064" y="2098"/>
                  </a:cubicBezTo>
                  <a:cubicBezTo>
                    <a:pt x="1216" y="1703"/>
                    <a:pt x="1307" y="1308"/>
                    <a:pt x="1429" y="913"/>
                  </a:cubicBezTo>
                  <a:cubicBezTo>
                    <a:pt x="1520" y="609"/>
                    <a:pt x="1520" y="274"/>
                    <a:pt x="1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1"/>
            <p:cNvSpPr/>
            <p:nvPr/>
          </p:nvSpPr>
          <p:spPr>
            <a:xfrm>
              <a:off x="1127950" y="2681175"/>
              <a:ext cx="72975" cy="142900"/>
            </a:xfrm>
            <a:custGeom>
              <a:rect b="b" l="l" r="r" t="t"/>
              <a:pathLst>
                <a:path extrusionOk="0" h="5716" w="2919">
                  <a:moveTo>
                    <a:pt x="2584" y="1"/>
                  </a:moveTo>
                  <a:lnTo>
                    <a:pt x="2584" y="1"/>
                  </a:lnTo>
                  <a:cubicBezTo>
                    <a:pt x="2432" y="821"/>
                    <a:pt x="2158" y="1551"/>
                    <a:pt x="1855" y="2311"/>
                  </a:cubicBezTo>
                  <a:cubicBezTo>
                    <a:pt x="1338" y="3496"/>
                    <a:pt x="487" y="4499"/>
                    <a:pt x="0" y="5715"/>
                  </a:cubicBezTo>
                  <a:cubicBezTo>
                    <a:pt x="1186" y="5107"/>
                    <a:pt x="2918" y="1338"/>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1"/>
            <p:cNvSpPr/>
            <p:nvPr/>
          </p:nvSpPr>
          <p:spPr>
            <a:xfrm>
              <a:off x="1862775" y="2463100"/>
              <a:ext cx="17500" cy="126925"/>
            </a:xfrm>
            <a:custGeom>
              <a:rect b="b" l="l" r="r" t="t"/>
              <a:pathLst>
                <a:path extrusionOk="0" h="5077" w="700">
                  <a:moveTo>
                    <a:pt x="0" y="0"/>
                  </a:moveTo>
                  <a:lnTo>
                    <a:pt x="0" y="0"/>
                  </a:lnTo>
                  <a:cubicBezTo>
                    <a:pt x="334" y="365"/>
                    <a:pt x="395" y="730"/>
                    <a:pt x="395" y="1094"/>
                  </a:cubicBezTo>
                  <a:cubicBezTo>
                    <a:pt x="395" y="2097"/>
                    <a:pt x="365" y="3070"/>
                    <a:pt x="365" y="4073"/>
                  </a:cubicBezTo>
                  <a:cubicBezTo>
                    <a:pt x="365" y="4408"/>
                    <a:pt x="243" y="4742"/>
                    <a:pt x="395" y="5076"/>
                  </a:cubicBezTo>
                  <a:cubicBezTo>
                    <a:pt x="456" y="4560"/>
                    <a:pt x="517" y="4012"/>
                    <a:pt x="578" y="3496"/>
                  </a:cubicBezTo>
                  <a:cubicBezTo>
                    <a:pt x="669" y="2614"/>
                    <a:pt x="699" y="1733"/>
                    <a:pt x="638" y="851"/>
                  </a:cubicBezTo>
                  <a:cubicBezTo>
                    <a:pt x="608" y="517"/>
                    <a:pt x="517" y="15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1"/>
            <p:cNvSpPr/>
            <p:nvPr/>
          </p:nvSpPr>
          <p:spPr>
            <a:xfrm>
              <a:off x="1480525" y="2717650"/>
              <a:ext cx="23600" cy="85150"/>
            </a:xfrm>
            <a:custGeom>
              <a:rect b="b" l="l" r="r" t="t"/>
              <a:pathLst>
                <a:path extrusionOk="0" h="3406" w="944">
                  <a:moveTo>
                    <a:pt x="670" y="1"/>
                  </a:moveTo>
                  <a:lnTo>
                    <a:pt x="670" y="1"/>
                  </a:lnTo>
                  <a:cubicBezTo>
                    <a:pt x="700" y="1186"/>
                    <a:pt x="1" y="2220"/>
                    <a:pt x="366" y="3405"/>
                  </a:cubicBezTo>
                  <a:cubicBezTo>
                    <a:pt x="609" y="2493"/>
                    <a:pt x="852" y="1612"/>
                    <a:pt x="913" y="700"/>
                  </a:cubicBezTo>
                  <a:cubicBezTo>
                    <a:pt x="913" y="457"/>
                    <a:pt x="943" y="213"/>
                    <a:pt x="6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1"/>
            <p:cNvSpPr/>
            <p:nvPr/>
          </p:nvSpPr>
          <p:spPr>
            <a:xfrm>
              <a:off x="1640875" y="2569475"/>
              <a:ext cx="20550" cy="78300"/>
            </a:xfrm>
            <a:custGeom>
              <a:rect b="b" l="l" r="r" t="t"/>
              <a:pathLst>
                <a:path extrusionOk="0" h="3132" w="822">
                  <a:moveTo>
                    <a:pt x="791" y="1"/>
                  </a:moveTo>
                  <a:lnTo>
                    <a:pt x="791" y="1"/>
                  </a:lnTo>
                  <a:cubicBezTo>
                    <a:pt x="578" y="1034"/>
                    <a:pt x="0" y="2037"/>
                    <a:pt x="122" y="3131"/>
                  </a:cubicBezTo>
                  <a:cubicBezTo>
                    <a:pt x="396" y="2098"/>
                    <a:pt x="821" y="1095"/>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1"/>
            <p:cNvSpPr/>
            <p:nvPr/>
          </p:nvSpPr>
          <p:spPr>
            <a:xfrm>
              <a:off x="1754100" y="2510975"/>
              <a:ext cx="12950" cy="79050"/>
            </a:xfrm>
            <a:custGeom>
              <a:rect b="b" l="l" r="r" t="t"/>
              <a:pathLst>
                <a:path extrusionOk="0" h="3162" w="518">
                  <a:moveTo>
                    <a:pt x="456" y="0"/>
                  </a:moveTo>
                  <a:lnTo>
                    <a:pt x="456" y="0"/>
                  </a:lnTo>
                  <a:cubicBezTo>
                    <a:pt x="31" y="1368"/>
                    <a:pt x="0" y="2401"/>
                    <a:pt x="335" y="3161"/>
                  </a:cubicBezTo>
                  <a:cubicBezTo>
                    <a:pt x="426" y="2766"/>
                    <a:pt x="517" y="304"/>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1"/>
            <p:cNvSpPr/>
            <p:nvPr/>
          </p:nvSpPr>
          <p:spPr>
            <a:xfrm>
              <a:off x="1678100" y="2543650"/>
              <a:ext cx="13700" cy="72200"/>
            </a:xfrm>
            <a:custGeom>
              <a:rect b="b" l="l" r="r" t="t"/>
              <a:pathLst>
                <a:path extrusionOk="0" h="2888" w="548">
                  <a:moveTo>
                    <a:pt x="274" y="0"/>
                  </a:moveTo>
                  <a:lnTo>
                    <a:pt x="274" y="0"/>
                  </a:lnTo>
                  <a:cubicBezTo>
                    <a:pt x="305" y="973"/>
                    <a:pt x="62" y="1885"/>
                    <a:pt x="1" y="2888"/>
                  </a:cubicBezTo>
                  <a:cubicBezTo>
                    <a:pt x="396" y="2401"/>
                    <a:pt x="548" y="456"/>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1"/>
            <p:cNvSpPr/>
            <p:nvPr/>
          </p:nvSpPr>
          <p:spPr>
            <a:xfrm>
              <a:off x="1811100" y="2703225"/>
              <a:ext cx="19775" cy="40300"/>
            </a:xfrm>
            <a:custGeom>
              <a:rect b="b" l="l" r="r" t="t"/>
              <a:pathLst>
                <a:path extrusionOk="0" h="1612" w="791">
                  <a:moveTo>
                    <a:pt x="790" y="0"/>
                  </a:moveTo>
                  <a:cubicBezTo>
                    <a:pt x="365" y="426"/>
                    <a:pt x="182" y="973"/>
                    <a:pt x="0" y="1611"/>
                  </a:cubicBezTo>
                  <a:cubicBezTo>
                    <a:pt x="608" y="1186"/>
                    <a:pt x="790" y="639"/>
                    <a:pt x="7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1"/>
            <p:cNvSpPr/>
            <p:nvPr/>
          </p:nvSpPr>
          <p:spPr>
            <a:xfrm>
              <a:off x="1407575" y="2381775"/>
              <a:ext cx="42600" cy="31950"/>
            </a:xfrm>
            <a:custGeom>
              <a:rect b="b" l="l" r="r" t="t"/>
              <a:pathLst>
                <a:path extrusionOk="0" h="1278" w="1704">
                  <a:moveTo>
                    <a:pt x="1673" y="1"/>
                  </a:moveTo>
                  <a:cubicBezTo>
                    <a:pt x="974" y="244"/>
                    <a:pt x="366" y="609"/>
                    <a:pt x="1" y="1277"/>
                  </a:cubicBezTo>
                  <a:cubicBezTo>
                    <a:pt x="579" y="882"/>
                    <a:pt x="1156" y="487"/>
                    <a:pt x="1703" y="92"/>
                  </a:cubicBezTo>
                  <a:cubicBezTo>
                    <a:pt x="1703" y="62"/>
                    <a:pt x="1673" y="31"/>
                    <a:pt x="1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1"/>
            <p:cNvSpPr/>
            <p:nvPr/>
          </p:nvSpPr>
          <p:spPr>
            <a:xfrm>
              <a:off x="1298175" y="2625700"/>
              <a:ext cx="22050" cy="42575"/>
            </a:xfrm>
            <a:custGeom>
              <a:rect b="b" l="l" r="r" t="t"/>
              <a:pathLst>
                <a:path extrusionOk="0" h="1703" w="882">
                  <a:moveTo>
                    <a:pt x="730" y="1"/>
                  </a:moveTo>
                  <a:cubicBezTo>
                    <a:pt x="638" y="548"/>
                    <a:pt x="0" y="1095"/>
                    <a:pt x="578" y="1703"/>
                  </a:cubicBezTo>
                  <a:cubicBezTo>
                    <a:pt x="608" y="1125"/>
                    <a:pt x="881" y="578"/>
                    <a:pt x="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1"/>
            <p:cNvSpPr/>
            <p:nvPr/>
          </p:nvSpPr>
          <p:spPr>
            <a:xfrm>
              <a:off x="1767025" y="2718975"/>
              <a:ext cx="13700" cy="35175"/>
            </a:xfrm>
            <a:custGeom>
              <a:rect b="b" l="l" r="r" t="t"/>
              <a:pathLst>
                <a:path extrusionOk="0" h="1407" w="548">
                  <a:moveTo>
                    <a:pt x="243" y="0"/>
                  </a:moveTo>
                  <a:cubicBezTo>
                    <a:pt x="203" y="0"/>
                    <a:pt x="183" y="50"/>
                    <a:pt x="183" y="100"/>
                  </a:cubicBezTo>
                  <a:cubicBezTo>
                    <a:pt x="0" y="464"/>
                    <a:pt x="91" y="1072"/>
                    <a:pt x="426" y="1407"/>
                  </a:cubicBezTo>
                  <a:cubicBezTo>
                    <a:pt x="547" y="981"/>
                    <a:pt x="547" y="586"/>
                    <a:pt x="426" y="191"/>
                  </a:cubicBezTo>
                  <a:cubicBezTo>
                    <a:pt x="426" y="100"/>
                    <a:pt x="365" y="9"/>
                    <a:pt x="274" y="9"/>
                  </a:cubicBezTo>
                  <a:cubicBezTo>
                    <a:pt x="263" y="3"/>
                    <a:pt x="252" y="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1"/>
            <p:cNvSpPr/>
            <p:nvPr/>
          </p:nvSpPr>
          <p:spPr>
            <a:xfrm>
              <a:off x="1599850" y="2413700"/>
              <a:ext cx="63075" cy="11150"/>
            </a:xfrm>
            <a:custGeom>
              <a:rect b="b" l="l" r="r" t="t"/>
              <a:pathLst>
                <a:path extrusionOk="0" h="446" w="2523">
                  <a:moveTo>
                    <a:pt x="0" y="0"/>
                  </a:moveTo>
                  <a:cubicBezTo>
                    <a:pt x="675" y="234"/>
                    <a:pt x="1394" y="446"/>
                    <a:pt x="2139" y="446"/>
                  </a:cubicBezTo>
                  <a:cubicBezTo>
                    <a:pt x="2266" y="446"/>
                    <a:pt x="2394" y="439"/>
                    <a:pt x="2523" y="426"/>
                  </a:cubicBezTo>
                  <a:cubicBezTo>
                    <a:pt x="1672" y="304"/>
                    <a:pt x="85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1"/>
            <p:cNvSpPr/>
            <p:nvPr/>
          </p:nvSpPr>
          <p:spPr>
            <a:xfrm>
              <a:off x="1563375" y="2719925"/>
              <a:ext cx="10650" cy="26625"/>
            </a:xfrm>
            <a:custGeom>
              <a:rect b="b" l="l" r="r" t="t"/>
              <a:pathLst>
                <a:path extrusionOk="0" h="1065" w="426">
                  <a:moveTo>
                    <a:pt x="426" y="1"/>
                  </a:moveTo>
                  <a:lnTo>
                    <a:pt x="426" y="1"/>
                  </a:lnTo>
                  <a:cubicBezTo>
                    <a:pt x="213" y="274"/>
                    <a:pt x="0" y="518"/>
                    <a:pt x="31" y="852"/>
                  </a:cubicBezTo>
                  <a:cubicBezTo>
                    <a:pt x="31" y="943"/>
                    <a:pt x="61" y="1065"/>
                    <a:pt x="152" y="1065"/>
                  </a:cubicBezTo>
                  <a:cubicBezTo>
                    <a:pt x="274" y="1065"/>
                    <a:pt x="274" y="974"/>
                    <a:pt x="274" y="882"/>
                  </a:cubicBezTo>
                  <a:cubicBezTo>
                    <a:pt x="334" y="609"/>
                    <a:pt x="395" y="305"/>
                    <a:pt x="4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1"/>
            <p:cNvSpPr/>
            <p:nvPr/>
          </p:nvSpPr>
          <p:spPr>
            <a:xfrm>
              <a:off x="1834650" y="2538325"/>
              <a:ext cx="10650" cy="25100"/>
            </a:xfrm>
            <a:custGeom>
              <a:rect b="b" l="l" r="r" t="t"/>
              <a:pathLst>
                <a:path extrusionOk="0" h="1004" w="426">
                  <a:moveTo>
                    <a:pt x="183" y="0"/>
                  </a:moveTo>
                  <a:cubicBezTo>
                    <a:pt x="92" y="426"/>
                    <a:pt x="0" y="730"/>
                    <a:pt x="335" y="1003"/>
                  </a:cubicBezTo>
                  <a:cubicBezTo>
                    <a:pt x="426" y="669"/>
                    <a:pt x="365" y="365"/>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1"/>
            <p:cNvSpPr/>
            <p:nvPr/>
          </p:nvSpPr>
          <p:spPr>
            <a:xfrm>
              <a:off x="1191025" y="2808700"/>
              <a:ext cx="12925" cy="9475"/>
            </a:xfrm>
            <a:custGeom>
              <a:rect b="b" l="l" r="r" t="t"/>
              <a:pathLst>
                <a:path extrusionOk="0" h="379" w="517">
                  <a:moveTo>
                    <a:pt x="305" y="0"/>
                  </a:moveTo>
                  <a:cubicBezTo>
                    <a:pt x="175" y="0"/>
                    <a:pt x="57" y="83"/>
                    <a:pt x="31" y="189"/>
                  </a:cubicBezTo>
                  <a:cubicBezTo>
                    <a:pt x="0" y="280"/>
                    <a:pt x="152" y="341"/>
                    <a:pt x="243" y="371"/>
                  </a:cubicBezTo>
                  <a:cubicBezTo>
                    <a:pt x="264" y="376"/>
                    <a:pt x="284" y="379"/>
                    <a:pt x="303" y="379"/>
                  </a:cubicBezTo>
                  <a:cubicBezTo>
                    <a:pt x="395" y="379"/>
                    <a:pt x="467" y="320"/>
                    <a:pt x="517" y="219"/>
                  </a:cubicBezTo>
                  <a:cubicBezTo>
                    <a:pt x="487" y="128"/>
                    <a:pt x="456" y="37"/>
                    <a:pt x="365" y="6"/>
                  </a:cubicBezTo>
                  <a:cubicBezTo>
                    <a:pt x="345" y="2"/>
                    <a:pt x="325"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1"/>
            <p:cNvSpPr/>
            <p:nvPr/>
          </p:nvSpPr>
          <p:spPr>
            <a:xfrm>
              <a:off x="1870350" y="2591525"/>
              <a:ext cx="1550" cy="6850"/>
            </a:xfrm>
            <a:custGeom>
              <a:rect b="b" l="l" r="r" t="t"/>
              <a:pathLst>
                <a:path extrusionOk="0" h="274" w="62">
                  <a:moveTo>
                    <a:pt x="62" y="0"/>
                  </a:moveTo>
                  <a:lnTo>
                    <a:pt x="50" y="105"/>
                  </a:lnTo>
                  <a:lnTo>
                    <a:pt x="50" y="105"/>
                  </a:lnTo>
                  <a:cubicBezTo>
                    <a:pt x="57" y="70"/>
                    <a:pt x="62" y="35"/>
                    <a:pt x="62" y="0"/>
                  </a:cubicBezTo>
                  <a:close/>
                  <a:moveTo>
                    <a:pt x="50" y="105"/>
                  </a:moveTo>
                  <a:cubicBezTo>
                    <a:pt x="39" y="161"/>
                    <a:pt x="20" y="217"/>
                    <a:pt x="1" y="274"/>
                  </a:cubicBezTo>
                  <a:lnTo>
                    <a:pt x="31" y="274"/>
                  </a:lnTo>
                  <a:lnTo>
                    <a:pt x="50"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1"/>
            <p:cNvSpPr/>
            <p:nvPr/>
          </p:nvSpPr>
          <p:spPr>
            <a:xfrm>
              <a:off x="1871875" y="2590000"/>
              <a:ext cx="800" cy="1550"/>
            </a:xfrm>
            <a:custGeom>
              <a:rect b="b" l="l" r="r" t="t"/>
              <a:pathLst>
                <a:path extrusionOk="0" h="62" w="32">
                  <a:moveTo>
                    <a:pt x="31" y="0"/>
                  </a:moveTo>
                  <a:lnTo>
                    <a:pt x="31" y="0"/>
                  </a:lnTo>
                  <a:cubicBezTo>
                    <a:pt x="1" y="31"/>
                    <a:pt x="1" y="31"/>
                    <a:pt x="1" y="61"/>
                  </a:cubicBezTo>
                  <a:lnTo>
                    <a:pt x="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1"/>
            <p:cNvSpPr/>
            <p:nvPr/>
          </p:nvSpPr>
          <p:spPr>
            <a:xfrm>
              <a:off x="1083875" y="2488925"/>
              <a:ext cx="60825" cy="42275"/>
            </a:xfrm>
            <a:custGeom>
              <a:rect b="b" l="l" r="r" t="t"/>
              <a:pathLst>
                <a:path extrusionOk="0" h="1691" w="2433">
                  <a:moveTo>
                    <a:pt x="1159" y="289"/>
                  </a:moveTo>
                  <a:cubicBezTo>
                    <a:pt x="1399" y="289"/>
                    <a:pt x="1627" y="396"/>
                    <a:pt x="1763" y="609"/>
                  </a:cubicBezTo>
                  <a:cubicBezTo>
                    <a:pt x="1946" y="852"/>
                    <a:pt x="1915" y="1095"/>
                    <a:pt x="1611" y="1216"/>
                  </a:cubicBezTo>
                  <a:cubicBezTo>
                    <a:pt x="1415" y="1304"/>
                    <a:pt x="1204" y="1375"/>
                    <a:pt x="988" y="1375"/>
                  </a:cubicBezTo>
                  <a:cubicBezTo>
                    <a:pt x="902" y="1375"/>
                    <a:pt x="816" y="1364"/>
                    <a:pt x="730" y="1338"/>
                  </a:cubicBezTo>
                  <a:cubicBezTo>
                    <a:pt x="304" y="1216"/>
                    <a:pt x="213" y="913"/>
                    <a:pt x="487" y="609"/>
                  </a:cubicBezTo>
                  <a:cubicBezTo>
                    <a:pt x="669" y="396"/>
                    <a:pt x="920" y="289"/>
                    <a:pt x="1159" y="289"/>
                  </a:cubicBezTo>
                  <a:close/>
                  <a:moveTo>
                    <a:pt x="1642" y="1"/>
                  </a:moveTo>
                  <a:cubicBezTo>
                    <a:pt x="1247" y="1"/>
                    <a:pt x="851" y="61"/>
                    <a:pt x="517" y="274"/>
                  </a:cubicBezTo>
                  <a:cubicBezTo>
                    <a:pt x="213" y="457"/>
                    <a:pt x="0" y="700"/>
                    <a:pt x="92" y="1095"/>
                  </a:cubicBezTo>
                  <a:cubicBezTo>
                    <a:pt x="152" y="1429"/>
                    <a:pt x="396" y="1581"/>
                    <a:pt x="730" y="1642"/>
                  </a:cubicBezTo>
                  <a:cubicBezTo>
                    <a:pt x="877" y="1673"/>
                    <a:pt x="1024" y="1690"/>
                    <a:pt x="1168" y="1690"/>
                  </a:cubicBezTo>
                  <a:cubicBezTo>
                    <a:pt x="1442" y="1690"/>
                    <a:pt x="1707" y="1629"/>
                    <a:pt x="1946" y="1490"/>
                  </a:cubicBezTo>
                  <a:cubicBezTo>
                    <a:pt x="2280" y="1308"/>
                    <a:pt x="2432" y="1034"/>
                    <a:pt x="2341" y="669"/>
                  </a:cubicBezTo>
                  <a:cubicBezTo>
                    <a:pt x="2250" y="274"/>
                    <a:pt x="2007"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1"/>
            <p:cNvSpPr/>
            <p:nvPr/>
          </p:nvSpPr>
          <p:spPr>
            <a:xfrm>
              <a:off x="995725" y="2681425"/>
              <a:ext cx="47150" cy="88625"/>
            </a:xfrm>
            <a:custGeom>
              <a:rect b="b" l="l" r="r" t="t"/>
              <a:pathLst>
                <a:path extrusionOk="0" h="3545" w="1886">
                  <a:moveTo>
                    <a:pt x="1465" y="1"/>
                  </a:moveTo>
                  <a:cubicBezTo>
                    <a:pt x="1272" y="1"/>
                    <a:pt x="1106" y="135"/>
                    <a:pt x="1034" y="386"/>
                  </a:cubicBezTo>
                  <a:cubicBezTo>
                    <a:pt x="973" y="599"/>
                    <a:pt x="882" y="720"/>
                    <a:pt x="730" y="872"/>
                  </a:cubicBezTo>
                  <a:cubicBezTo>
                    <a:pt x="122" y="1419"/>
                    <a:pt x="1" y="2514"/>
                    <a:pt x="487" y="3182"/>
                  </a:cubicBezTo>
                  <a:cubicBezTo>
                    <a:pt x="663" y="3422"/>
                    <a:pt x="855" y="3544"/>
                    <a:pt x="1056" y="3544"/>
                  </a:cubicBezTo>
                  <a:cubicBezTo>
                    <a:pt x="1237" y="3544"/>
                    <a:pt x="1424" y="3445"/>
                    <a:pt x="1611" y="3243"/>
                  </a:cubicBezTo>
                  <a:cubicBezTo>
                    <a:pt x="1034" y="3061"/>
                    <a:pt x="791" y="2818"/>
                    <a:pt x="669" y="2362"/>
                  </a:cubicBezTo>
                  <a:cubicBezTo>
                    <a:pt x="639" y="2149"/>
                    <a:pt x="882" y="2027"/>
                    <a:pt x="791" y="1875"/>
                  </a:cubicBezTo>
                  <a:cubicBezTo>
                    <a:pt x="578" y="1359"/>
                    <a:pt x="943" y="1207"/>
                    <a:pt x="1277" y="1024"/>
                  </a:cubicBezTo>
                  <a:cubicBezTo>
                    <a:pt x="1399" y="994"/>
                    <a:pt x="1490" y="903"/>
                    <a:pt x="1429" y="781"/>
                  </a:cubicBezTo>
                  <a:cubicBezTo>
                    <a:pt x="1216" y="325"/>
                    <a:pt x="1581" y="325"/>
                    <a:pt x="1885" y="203"/>
                  </a:cubicBezTo>
                  <a:cubicBezTo>
                    <a:pt x="1748" y="66"/>
                    <a:pt x="1600" y="1"/>
                    <a:pt x="1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1"/>
            <p:cNvSpPr/>
            <p:nvPr/>
          </p:nvSpPr>
          <p:spPr>
            <a:xfrm>
              <a:off x="1064875" y="2693500"/>
              <a:ext cx="53225" cy="42425"/>
            </a:xfrm>
            <a:custGeom>
              <a:rect b="b" l="l" r="r" t="t"/>
              <a:pathLst>
                <a:path extrusionOk="0" h="1697" w="2129">
                  <a:moveTo>
                    <a:pt x="613" y="1"/>
                  </a:moveTo>
                  <a:cubicBezTo>
                    <a:pt x="353" y="1"/>
                    <a:pt x="187" y="169"/>
                    <a:pt x="61" y="420"/>
                  </a:cubicBezTo>
                  <a:cubicBezTo>
                    <a:pt x="31" y="511"/>
                    <a:pt x="1" y="632"/>
                    <a:pt x="122" y="724"/>
                  </a:cubicBezTo>
                  <a:cubicBezTo>
                    <a:pt x="149" y="744"/>
                    <a:pt x="171" y="752"/>
                    <a:pt x="191" y="752"/>
                  </a:cubicBezTo>
                  <a:cubicBezTo>
                    <a:pt x="259" y="752"/>
                    <a:pt x="288" y="649"/>
                    <a:pt x="335" y="602"/>
                  </a:cubicBezTo>
                  <a:cubicBezTo>
                    <a:pt x="406" y="507"/>
                    <a:pt x="496" y="431"/>
                    <a:pt x="619" y="431"/>
                  </a:cubicBezTo>
                  <a:cubicBezTo>
                    <a:pt x="653" y="431"/>
                    <a:pt x="690" y="437"/>
                    <a:pt x="730" y="450"/>
                  </a:cubicBezTo>
                  <a:cubicBezTo>
                    <a:pt x="1399" y="663"/>
                    <a:pt x="1429" y="724"/>
                    <a:pt x="1490" y="1423"/>
                  </a:cubicBezTo>
                  <a:cubicBezTo>
                    <a:pt x="1490" y="1514"/>
                    <a:pt x="1520" y="1605"/>
                    <a:pt x="1520" y="1696"/>
                  </a:cubicBezTo>
                  <a:cubicBezTo>
                    <a:pt x="1976" y="1423"/>
                    <a:pt x="2128" y="693"/>
                    <a:pt x="1824" y="298"/>
                  </a:cubicBezTo>
                  <a:cubicBezTo>
                    <a:pt x="1772" y="219"/>
                    <a:pt x="1696" y="140"/>
                    <a:pt x="1618" y="140"/>
                  </a:cubicBezTo>
                  <a:cubicBezTo>
                    <a:pt x="1606" y="140"/>
                    <a:pt x="1593" y="142"/>
                    <a:pt x="1581" y="146"/>
                  </a:cubicBezTo>
                  <a:cubicBezTo>
                    <a:pt x="1521" y="164"/>
                    <a:pt x="1464" y="171"/>
                    <a:pt x="1408" y="171"/>
                  </a:cubicBezTo>
                  <a:cubicBezTo>
                    <a:pt x="1181" y="171"/>
                    <a:pt x="986" y="49"/>
                    <a:pt x="791" y="24"/>
                  </a:cubicBezTo>
                  <a:cubicBezTo>
                    <a:pt x="727" y="8"/>
                    <a:pt x="668" y="1"/>
                    <a:pt x="6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1"/>
            <p:cNvSpPr/>
            <p:nvPr/>
          </p:nvSpPr>
          <p:spPr>
            <a:xfrm>
              <a:off x="1055000" y="2742000"/>
              <a:ext cx="25850" cy="31900"/>
            </a:xfrm>
            <a:custGeom>
              <a:rect b="b" l="l" r="r" t="t"/>
              <a:pathLst>
                <a:path extrusionOk="0" h="1276" w="1034">
                  <a:moveTo>
                    <a:pt x="713" y="0"/>
                  </a:moveTo>
                  <a:cubicBezTo>
                    <a:pt x="671" y="0"/>
                    <a:pt x="626" y="11"/>
                    <a:pt x="578" y="30"/>
                  </a:cubicBezTo>
                  <a:cubicBezTo>
                    <a:pt x="304" y="121"/>
                    <a:pt x="152" y="303"/>
                    <a:pt x="92" y="577"/>
                  </a:cubicBezTo>
                  <a:cubicBezTo>
                    <a:pt x="0" y="942"/>
                    <a:pt x="183" y="1276"/>
                    <a:pt x="456" y="1276"/>
                  </a:cubicBezTo>
                  <a:cubicBezTo>
                    <a:pt x="548" y="1276"/>
                    <a:pt x="639" y="1276"/>
                    <a:pt x="699" y="1215"/>
                  </a:cubicBezTo>
                  <a:cubicBezTo>
                    <a:pt x="791" y="1124"/>
                    <a:pt x="699" y="1063"/>
                    <a:pt x="639" y="1002"/>
                  </a:cubicBezTo>
                  <a:cubicBezTo>
                    <a:pt x="426" y="729"/>
                    <a:pt x="548" y="546"/>
                    <a:pt x="760" y="364"/>
                  </a:cubicBezTo>
                  <a:cubicBezTo>
                    <a:pt x="851" y="303"/>
                    <a:pt x="1034" y="303"/>
                    <a:pt x="943" y="151"/>
                  </a:cubicBezTo>
                  <a:cubicBezTo>
                    <a:pt x="880" y="47"/>
                    <a:pt x="804" y="0"/>
                    <a:pt x="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1"/>
            <p:cNvSpPr/>
            <p:nvPr/>
          </p:nvSpPr>
          <p:spPr>
            <a:xfrm>
              <a:off x="1083875" y="2663900"/>
              <a:ext cx="39525" cy="17300"/>
            </a:xfrm>
            <a:custGeom>
              <a:rect b="b" l="l" r="r" t="t"/>
              <a:pathLst>
                <a:path extrusionOk="0" h="692" w="1581">
                  <a:moveTo>
                    <a:pt x="787" y="0"/>
                  </a:moveTo>
                  <a:cubicBezTo>
                    <a:pt x="719" y="0"/>
                    <a:pt x="650" y="8"/>
                    <a:pt x="578" y="23"/>
                  </a:cubicBezTo>
                  <a:cubicBezTo>
                    <a:pt x="244" y="114"/>
                    <a:pt x="31" y="297"/>
                    <a:pt x="0" y="692"/>
                  </a:cubicBezTo>
                  <a:cubicBezTo>
                    <a:pt x="321" y="514"/>
                    <a:pt x="454" y="440"/>
                    <a:pt x="716" y="440"/>
                  </a:cubicBezTo>
                  <a:cubicBezTo>
                    <a:pt x="902" y="440"/>
                    <a:pt x="1153" y="477"/>
                    <a:pt x="1581" y="540"/>
                  </a:cubicBezTo>
                  <a:cubicBezTo>
                    <a:pt x="1404" y="186"/>
                    <a:pt x="1122" y="0"/>
                    <a:pt x="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1"/>
            <p:cNvSpPr/>
            <p:nvPr/>
          </p:nvSpPr>
          <p:spPr>
            <a:xfrm>
              <a:off x="1397700" y="2237650"/>
              <a:ext cx="54750" cy="35325"/>
            </a:xfrm>
            <a:custGeom>
              <a:rect b="b" l="l" r="r" t="t"/>
              <a:pathLst>
                <a:path extrusionOk="0" h="1413" w="2190">
                  <a:moveTo>
                    <a:pt x="979" y="366"/>
                  </a:moveTo>
                  <a:cubicBezTo>
                    <a:pt x="1088" y="366"/>
                    <a:pt x="1207" y="384"/>
                    <a:pt x="1338" y="416"/>
                  </a:cubicBezTo>
                  <a:cubicBezTo>
                    <a:pt x="1429" y="477"/>
                    <a:pt x="1673" y="477"/>
                    <a:pt x="1673" y="720"/>
                  </a:cubicBezTo>
                  <a:cubicBezTo>
                    <a:pt x="1642" y="903"/>
                    <a:pt x="1460" y="994"/>
                    <a:pt x="1277" y="1024"/>
                  </a:cubicBezTo>
                  <a:cubicBezTo>
                    <a:pt x="1156" y="1055"/>
                    <a:pt x="1042" y="1070"/>
                    <a:pt x="932" y="1070"/>
                  </a:cubicBezTo>
                  <a:cubicBezTo>
                    <a:pt x="822" y="1070"/>
                    <a:pt x="715" y="1055"/>
                    <a:pt x="609" y="1024"/>
                  </a:cubicBezTo>
                  <a:cubicBezTo>
                    <a:pt x="487" y="994"/>
                    <a:pt x="366" y="963"/>
                    <a:pt x="335" y="842"/>
                  </a:cubicBezTo>
                  <a:cubicBezTo>
                    <a:pt x="335" y="720"/>
                    <a:pt x="396" y="629"/>
                    <a:pt x="487" y="538"/>
                  </a:cubicBezTo>
                  <a:cubicBezTo>
                    <a:pt x="624" y="421"/>
                    <a:pt x="785" y="366"/>
                    <a:pt x="979" y="366"/>
                  </a:cubicBezTo>
                  <a:close/>
                  <a:moveTo>
                    <a:pt x="1219" y="0"/>
                  </a:moveTo>
                  <a:cubicBezTo>
                    <a:pt x="992" y="0"/>
                    <a:pt x="776" y="48"/>
                    <a:pt x="548" y="143"/>
                  </a:cubicBezTo>
                  <a:cubicBezTo>
                    <a:pt x="183" y="264"/>
                    <a:pt x="1" y="507"/>
                    <a:pt x="31" y="842"/>
                  </a:cubicBezTo>
                  <a:cubicBezTo>
                    <a:pt x="62" y="1176"/>
                    <a:pt x="335" y="1298"/>
                    <a:pt x="578" y="1359"/>
                  </a:cubicBezTo>
                  <a:cubicBezTo>
                    <a:pt x="742" y="1395"/>
                    <a:pt x="902" y="1412"/>
                    <a:pt x="1054" y="1412"/>
                  </a:cubicBezTo>
                  <a:cubicBezTo>
                    <a:pt x="1410" y="1412"/>
                    <a:pt x="1715" y="1316"/>
                    <a:pt x="1885" y="1146"/>
                  </a:cubicBezTo>
                  <a:cubicBezTo>
                    <a:pt x="2098" y="963"/>
                    <a:pt x="2189" y="720"/>
                    <a:pt x="2129" y="447"/>
                  </a:cubicBezTo>
                  <a:cubicBezTo>
                    <a:pt x="2068" y="203"/>
                    <a:pt x="1885" y="112"/>
                    <a:pt x="1642" y="52"/>
                  </a:cubicBezTo>
                  <a:cubicBezTo>
                    <a:pt x="1494" y="17"/>
                    <a:pt x="1354" y="0"/>
                    <a:pt x="12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21"/>
          <p:cNvGrpSpPr/>
          <p:nvPr/>
        </p:nvGrpSpPr>
        <p:grpSpPr>
          <a:xfrm rot="-368094">
            <a:off x="7487292" y="-147423"/>
            <a:ext cx="840615" cy="742272"/>
            <a:chOff x="6101450" y="822425"/>
            <a:chExt cx="953675" cy="842200"/>
          </a:xfrm>
        </p:grpSpPr>
        <p:sp>
          <p:nvSpPr>
            <p:cNvPr id="663" name="Google Shape;663;p21"/>
            <p:cNvSpPr/>
            <p:nvPr/>
          </p:nvSpPr>
          <p:spPr>
            <a:xfrm>
              <a:off x="6101450" y="822425"/>
              <a:ext cx="953675" cy="842200"/>
            </a:xfrm>
            <a:custGeom>
              <a:rect b="b" l="l" r="r" t="t"/>
              <a:pathLst>
                <a:path extrusionOk="0" h="33688" w="38147">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1"/>
            <p:cNvSpPr/>
            <p:nvPr/>
          </p:nvSpPr>
          <p:spPr>
            <a:xfrm>
              <a:off x="6510275" y="884800"/>
              <a:ext cx="38775" cy="401250"/>
            </a:xfrm>
            <a:custGeom>
              <a:rect b="b" l="l" r="r" t="t"/>
              <a:pathLst>
                <a:path extrusionOk="0" h="16050" w="1551">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1"/>
            <p:cNvSpPr/>
            <p:nvPr/>
          </p:nvSpPr>
          <p:spPr>
            <a:xfrm>
              <a:off x="6596125" y="887850"/>
              <a:ext cx="50175" cy="264450"/>
            </a:xfrm>
            <a:custGeom>
              <a:rect b="b" l="l" r="r" t="t"/>
              <a:pathLst>
                <a:path extrusionOk="0" h="10578" w="2007">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1"/>
            <p:cNvSpPr/>
            <p:nvPr/>
          </p:nvSpPr>
          <p:spPr>
            <a:xfrm>
              <a:off x="6330175" y="1001825"/>
              <a:ext cx="32700" cy="220400"/>
            </a:xfrm>
            <a:custGeom>
              <a:rect b="b" l="l" r="r" t="t"/>
              <a:pathLst>
                <a:path extrusionOk="0" h="8816" w="1308">
                  <a:moveTo>
                    <a:pt x="547" y="1"/>
                  </a:moveTo>
                  <a:cubicBezTo>
                    <a:pt x="274" y="2979"/>
                    <a:pt x="0" y="5958"/>
                    <a:pt x="1307" y="8815"/>
                  </a:cubicBezTo>
                  <a:cubicBezTo>
                    <a:pt x="821" y="5897"/>
                    <a:pt x="699" y="2949"/>
                    <a:pt x="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1"/>
            <p:cNvSpPr/>
            <p:nvPr/>
          </p:nvSpPr>
          <p:spPr>
            <a:xfrm>
              <a:off x="6537625" y="1064125"/>
              <a:ext cx="19025" cy="160375"/>
            </a:xfrm>
            <a:custGeom>
              <a:rect b="b" l="l" r="r" t="t"/>
              <a:pathLst>
                <a:path extrusionOk="0" h="6415" w="761">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1"/>
            <p:cNvSpPr/>
            <p:nvPr/>
          </p:nvSpPr>
          <p:spPr>
            <a:xfrm>
              <a:off x="6267100" y="1053500"/>
              <a:ext cx="18250" cy="91975"/>
            </a:xfrm>
            <a:custGeom>
              <a:rect b="b" l="l" r="r" t="t"/>
              <a:pathLst>
                <a:path extrusionOk="0" h="3679" w="73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1"/>
            <p:cNvSpPr/>
            <p:nvPr/>
          </p:nvSpPr>
          <p:spPr>
            <a:xfrm>
              <a:off x="6792950" y="1002575"/>
              <a:ext cx="9900" cy="70700"/>
            </a:xfrm>
            <a:custGeom>
              <a:rect b="b" l="l" r="r" t="t"/>
              <a:pathLst>
                <a:path extrusionOk="0" h="2828" w="396">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1"/>
            <p:cNvSpPr/>
            <p:nvPr/>
          </p:nvSpPr>
          <p:spPr>
            <a:xfrm>
              <a:off x="6823350" y="992700"/>
              <a:ext cx="10650" cy="37275"/>
            </a:xfrm>
            <a:custGeom>
              <a:rect b="b" l="l" r="r" t="t"/>
              <a:pathLst>
                <a:path extrusionOk="0" h="1491" w="426">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1"/>
            <p:cNvSpPr/>
            <p:nvPr/>
          </p:nvSpPr>
          <p:spPr>
            <a:xfrm>
              <a:off x="6656175" y="1011700"/>
              <a:ext cx="9900" cy="31175"/>
            </a:xfrm>
            <a:custGeom>
              <a:rect b="b" l="l" r="r" t="t"/>
              <a:pathLst>
                <a:path extrusionOk="0" h="1247" w="396">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1"/>
            <p:cNvSpPr/>
            <p:nvPr/>
          </p:nvSpPr>
          <p:spPr>
            <a:xfrm>
              <a:off x="6840050" y="1028425"/>
              <a:ext cx="7625" cy="25100"/>
            </a:xfrm>
            <a:custGeom>
              <a:rect b="b" l="l" r="r" t="t"/>
              <a:pathLst>
                <a:path extrusionOk="0" h="1004" w="305">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1"/>
            <p:cNvSpPr/>
            <p:nvPr/>
          </p:nvSpPr>
          <p:spPr>
            <a:xfrm>
              <a:off x="6300525" y="1227850"/>
              <a:ext cx="35000" cy="68075"/>
            </a:xfrm>
            <a:custGeom>
              <a:rect b="b" l="l" r="r" t="t"/>
              <a:pathLst>
                <a:path extrusionOk="0" h="2723" w="140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21"/>
          <p:cNvGrpSpPr/>
          <p:nvPr/>
        </p:nvGrpSpPr>
        <p:grpSpPr>
          <a:xfrm>
            <a:off x="8185968" y="1487739"/>
            <a:ext cx="489864" cy="413228"/>
            <a:chOff x="2188750" y="2161800"/>
            <a:chExt cx="230275" cy="194250"/>
          </a:xfrm>
        </p:grpSpPr>
        <p:sp>
          <p:nvSpPr>
            <p:cNvPr id="675" name="Google Shape;675;p21"/>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1"/>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1"/>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1"/>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 name="Google Shape;679;p21"/>
          <p:cNvGrpSpPr/>
          <p:nvPr/>
        </p:nvGrpSpPr>
        <p:grpSpPr>
          <a:xfrm>
            <a:off x="3790043" y="4259489"/>
            <a:ext cx="489864" cy="413228"/>
            <a:chOff x="2188750" y="2161800"/>
            <a:chExt cx="230275" cy="194250"/>
          </a:xfrm>
        </p:grpSpPr>
        <p:sp>
          <p:nvSpPr>
            <p:cNvPr id="680" name="Google Shape;680;p21"/>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1"/>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1"/>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1"/>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21"/>
          <p:cNvGrpSpPr/>
          <p:nvPr/>
        </p:nvGrpSpPr>
        <p:grpSpPr>
          <a:xfrm rot="1206936">
            <a:off x="7689307" y="4204772"/>
            <a:ext cx="1070321" cy="699631"/>
            <a:chOff x="4305050" y="4174075"/>
            <a:chExt cx="1212050" cy="792275"/>
          </a:xfrm>
        </p:grpSpPr>
        <p:sp>
          <p:nvSpPr>
            <p:cNvPr id="685" name="Google Shape;685;p21"/>
            <p:cNvSpPr/>
            <p:nvPr/>
          </p:nvSpPr>
          <p:spPr>
            <a:xfrm>
              <a:off x="4305050" y="4174075"/>
              <a:ext cx="1212050" cy="792275"/>
            </a:xfrm>
            <a:custGeom>
              <a:rect b="b" l="l" r="r" t="t"/>
              <a:pathLst>
                <a:path extrusionOk="0" h="31691" w="48482">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1"/>
            <p:cNvSpPr/>
            <p:nvPr/>
          </p:nvSpPr>
          <p:spPr>
            <a:xfrm>
              <a:off x="4765550" y="4879550"/>
              <a:ext cx="424800" cy="66075"/>
            </a:xfrm>
            <a:custGeom>
              <a:rect b="b" l="l" r="r" t="t"/>
              <a:pathLst>
                <a:path extrusionOk="0" h="2643" w="16992">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1"/>
            <p:cNvSpPr/>
            <p:nvPr/>
          </p:nvSpPr>
          <p:spPr>
            <a:xfrm>
              <a:off x="4816475" y="4874225"/>
              <a:ext cx="335125" cy="49950"/>
            </a:xfrm>
            <a:custGeom>
              <a:rect b="b" l="l" r="r" t="t"/>
              <a:pathLst>
                <a:path extrusionOk="0" h="1998" w="13405">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1"/>
            <p:cNvSpPr/>
            <p:nvPr/>
          </p:nvSpPr>
          <p:spPr>
            <a:xfrm>
              <a:off x="4898525" y="4855975"/>
              <a:ext cx="210525" cy="40050"/>
            </a:xfrm>
            <a:custGeom>
              <a:rect b="b" l="l" r="r" t="t"/>
              <a:pathLst>
                <a:path extrusionOk="0" h="1602" w="8421">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1"/>
            <p:cNvSpPr/>
            <p:nvPr/>
          </p:nvSpPr>
          <p:spPr>
            <a:xfrm>
              <a:off x="4931200" y="4857500"/>
              <a:ext cx="110225" cy="20475"/>
            </a:xfrm>
            <a:custGeom>
              <a:rect b="b" l="l" r="r" t="t"/>
              <a:pathLst>
                <a:path extrusionOk="0" h="819" w="4409">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1"/>
            <p:cNvSpPr/>
            <p:nvPr/>
          </p:nvSpPr>
          <p:spPr>
            <a:xfrm>
              <a:off x="4947925" y="4842300"/>
              <a:ext cx="72225" cy="13700"/>
            </a:xfrm>
            <a:custGeom>
              <a:rect b="b" l="l" r="r" t="t"/>
              <a:pathLst>
                <a:path extrusionOk="0" h="548" w="2889">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1"/>
            <p:cNvSpPr/>
            <p:nvPr/>
          </p:nvSpPr>
          <p:spPr>
            <a:xfrm>
              <a:off x="4338500" y="4207450"/>
              <a:ext cx="1158850" cy="600675"/>
            </a:xfrm>
            <a:custGeom>
              <a:rect b="b" l="l" r="r" t="t"/>
              <a:pathLst>
                <a:path extrusionOk="0" h="24027" w="46354">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1"/>
            <p:cNvSpPr/>
            <p:nvPr/>
          </p:nvSpPr>
          <p:spPr>
            <a:xfrm>
              <a:off x="4608250" y="4599600"/>
              <a:ext cx="414925" cy="89975"/>
            </a:xfrm>
            <a:custGeom>
              <a:rect b="b" l="l" r="r" t="t"/>
              <a:pathLst>
                <a:path extrusionOk="0" h="3599" w="16597">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1"/>
            <p:cNvSpPr/>
            <p:nvPr/>
          </p:nvSpPr>
          <p:spPr>
            <a:xfrm>
              <a:off x="5030750" y="4388650"/>
              <a:ext cx="181650" cy="229525"/>
            </a:xfrm>
            <a:custGeom>
              <a:rect b="b" l="l" r="r" t="t"/>
              <a:pathLst>
                <a:path extrusionOk="0" h="9181" w="7266">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1"/>
            <p:cNvSpPr/>
            <p:nvPr/>
          </p:nvSpPr>
          <p:spPr>
            <a:xfrm>
              <a:off x="4819500" y="4692500"/>
              <a:ext cx="357175" cy="91800"/>
            </a:xfrm>
            <a:custGeom>
              <a:rect b="b" l="l" r="r" t="t"/>
              <a:pathLst>
                <a:path extrusionOk="0" h="3672" w="14287">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1"/>
            <p:cNvSpPr/>
            <p:nvPr/>
          </p:nvSpPr>
          <p:spPr>
            <a:xfrm>
              <a:off x="4947925" y="4517575"/>
              <a:ext cx="88925" cy="91475"/>
            </a:xfrm>
            <a:custGeom>
              <a:rect b="b" l="l" r="r" t="t"/>
              <a:pathLst>
                <a:path extrusionOk="0" h="3659" w="3557">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1"/>
            <p:cNvSpPr/>
            <p:nvPr/>
          </p:nvSpPr>
          <p:spPr>
            <a:xfrm>
              <a:off x="5032275" y="4312075"/>
              <a:ext cx="107175" cy="106050"/>
            </a:xfrm>
            <a:custGeom>
              <a:rect b="b" l="l" r="r" t="t"/>
              <a:pathLst>
                <a:path extrusionOk="0" h="4242" w="4287">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1"/>
            <p:cNvSpPr/>
            <p:nvPr/>
          </p:nvSpPr>
          <p:spPr>
            <a:xfrm>
              <a:off x="5216925" y="4421375"/>
              <a:ext cx="47900" cy="78275"/>
            </a:xfrm>
            <a:custGeom>
              <a:rect b="b" l="l" r="r" t="t"/>
              <a:pathLst>
                <a:path extrusionOk="0" h="3131" w="1916">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1"/>
            <p:cNvSpPr/>
            <p:nvPr/>
          </p:nvSpPr>
          <p:spPr>
            <a:xfrm>
              <a:off x="5262525" y="4564000"/>
              <a:ext cx="77525" cy="35525"/>
            </a:xfrm>
            <a:custGeom>
              <a:rect b="b" l="l" r="r" t="t"/>
              <a:pathLst>
                <a:path extrusionOk="0" h="1421" w="3101">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1"/>
            <p:cNvSpPr/>
            <p:nvPr/>
          </p:nvSpPr>
          <p:spPr>
            <a:xfrm>
              <a:off x="4707800" y="4718300"/>
              <a:ext cx="69175" cy="45000"/>
            </a:xfrm>
            <a:custGeom>
              <a:rect b="b" l="l" r="r" t="t"/>
              <a:pathLst>
                <a:path extrusionOk="0" h="1800" w="2767">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1"/>
            <p:cNvSpPr/>
            <p:nvPr/>
          </p:nvSpPr>
          <p:spPr>
            <a:xfrm>
              <a:off x="4658400" y="4706175"/>
              <a:ext cx="80575" cy="49525"/>
            </a:xfrm>
            <a:custGeom>
              <a:rect b="b" l="l" r="r" t="t"/>
              <a:pathLst>
                <a:path extrusionOk="0" h="1981" w="3223">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1"/>
            <p:cNvSpPr/>
            <p:nvPr/>
          </p:nvSpPr>
          <p:spPr>
            <a:xfrm>
              <a:off x="5258725" y="4428000"/>
              <a:ext cx="42575" cy="60550"/>
            </a:xfrm>
            <a:custGeom>
              <a:rect b="b" l="l" r="r" t="t"/>
              <a:pathLst>
                <a:path extrusionOk="0" h="2422" w="1703">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1"/>
            <p:cNvSpPr/>
            <p:nvPr/>
          </p:nvSpPr>
          <p:spPr>
            <a:xfrm>
              <a:off x="5284550" y="4602450"/>
              <a:ext cx="52475" cy="25600"/>
            </a:xfrm>
            <a:custGeom>
              <a:rect b="b" l="l" r="r" t="t"/>
              <a:pathLst>
                <a:path extrusionOk="0" h="1024" w="2099">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1"/>
            <p:cNvSpPr/>
            <p:nvPr/>
          </p:nvSpPr>
          <p:spPr>
            <a:xfrm>
              <a:off x="4965400" y="4669250"/>
              <a:ext cx="60825" cy="35550"/>
            </a:xfrm>
            <a:custGeom>
              <a:rect b="b" l="l" r="r" t="t"/>
              <a:pathLst>
                <a:path extrusionOk="0" h="1422" w="2433">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1"/>
            <p:cNvSpPr/>
            <p:nvPr/>
          </p:nvSpPr>
          <p:spPr>
            <a:xfrm>
              <a:off x="4937300" y="4660150"/>
              <a:ext cx="60800" cy="32475"/>
            </a:xfrm>
            <a:custGeom>
              <a:rect b="b" l="l" r="r" t="t"/>
              <a:pathLst>
                <a:path extrusionOk="0" h="1299" w="2432">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1"/>
            <p:cNvSpPr/>
            <p:nvPr/>
          </p:nvSpPr>
          <p:spPr>
            <a:xfrm>
              <a:off x="4593050" y="4676275"/>
              <a:ext cx="34975" cy="44175"/>
            </a:xfrm>
            <a:custGeom>
              <a:rect b="b" l="l" r="r" t="t"/>
              <a:pathLst>
                <a:path extrusionOk="0" h="1767" w="1399">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1"/>
            <p:cNvSpPr/>
            <p:nvPr/>
          </p:nvSpPr>
          <p:spPr>
            <a:xfrm>
              <a:off x="4751125" y="4556500"/>
              <a:ext cx="44850" cy="15725"/>
            </a:xfrm>
            <a:custGeom>
              <a:rect b="b" l="l" r="r" t="t"/>
              <a:pathLst>
                <a:path extrusionOk="0" h="629" w="1794">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1"/>
            <p:cNvSpPr/>
            <p:nvPr/>
          </p:nvSpPr>
          <p:spPr>
            <a:xfrm>
              <a:off x="4441850" y="4620275"/>
              <a:ext cx="25100" cy="27600"/>
            </a:xfrm>
            <a:custGeom>
              <a:rect b="b" l="l" r="r" t="t"/>
              <a:pathLst>
                <a:path extrusionOk="0" h="1104" w="1004">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1"/>
            <p:cNvSpPr/>
            <p:nvPr/>
          </p:nvSpPr>
          <p:spPr>
            <a:xfrm>
              <a:off x="5058100" y="4530700"/>
              <a:ext cx="23600" cy="21350"/>
            </a:xfrm>
            <a:custGeom>
              <a:rect b="b" l="l" r="r" t="t"/>
              <a:pathLst>
                <a:path extrusionOk="0" h="854" w="944">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1"/>
            <p:cNvSpPr/>
            <p:nvPr/>
          </p:nvSpPr>
          <p:spPr>
            <a:xfrm>
              <a:off x="4517075" y="4681200"/>
              <a:ext cx="18125" cy="13900"/>
            </a:xfrm>
            <a:custGeom>
              <a:rect b="b" l="l" r="r" t="t"/>
              <a:pathLst>
                <a:path extrusionOk="0" h="556" w="725">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1"/>
            <p:cNvSpPr/>
            <p:nvPr/>
          </p:nvSpPr>
          <p:spPr>
            <a:xfrm>
              <a:off x="5128775" y="4652325"/>
              <a:ext cx="11425" cy="9425"/>
            </a:xfrm>
            <a:custGeom>
              <a:rect b="b" l="l" r="r" t="t"/>
              <a:pathLst>
                <a:path extrusionOk="0" h="377" w="457">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1"/>
            <p:cNvSpPr/>
            <p:nvPr/>
          </p:nvSpPr>
          <p:spPr>
            <a:xfrm>
              <a:off x="4564175" y="4683300"/>
              <a:ext cx="9150" cy="10300"/>
            </a:xfrm>
            <a:custGeom>
              <a:rect b="b" l="l" r="r" t="t"/>
              <a:pathLst>
                <a:path extrusionOk="0" h="412" w="366">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1"/>
            <p:cNvSpPr/>
            <p:nvPr/>
          </p:nvSpPr>
          <p:spPr>
            <a:xfrm>
              <a:off x="4530750" y="4653850"/>
              <a:ext cx="9900" cy="7825"/>
            </a:xfrm>
            <a:custGeom>
              <a:rect b="b" l="l" r="r" t="t"/>
              <a:pathLst>
                <a:path extrusionOk="0" h="313" w="396">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1"/>
            <p:cNvSpPr/>
            <p:nvPr/>
          </p:nvSpPr>
          <p:spPr>
            <a:xfrm>
              <a:off x="4485150" y="4621750"/>
              <a:ext cx="9900" cy="9325"/>
            </a:xfrm>
            <a:custGeom>
              <a:rect b="b" l="l" r="r" t="t"/>
              <a:pathLst>
                <a:path extrusionOk="0" h="373" w="396">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21"/>
          <p:cNvGrpSpPr/>
          <p:nvPr/>
        </p:nvGrpSpPr>
        <p:grpSpPr>
          <a:xfrm rot="-1010208">
            <a:off x="1142075" y="4135690"/>
            <a:ext cx="744314" cy="660863"/>
            <a:chOff x="3672825" y="2210075"/>
            <a:chExt cx="987125" cy="876450"/>
          </a:xfrm>
        </p:grpSpPr>
        <p:sp>
          <p:nvSpPr>
            <p:cNvPr id="715" name="Google Shape;715;p21"/>
            <p:cNvSpPr/>
            <p:nvPr/>
          </p:nvSpPr>
          <p:spPr>
            <a:xfrm>
              <a:off x="3672825" y="2210075"/>
              <a:ext cx="987125" cy="876450"/>
            </a:xfrm>
            <a:custGeom>
              <a:rect b="b" l="l" r="r" t="t"/>
              <a:pathLst>
                <a:path extrusionOk="0" h="35058" w="39485">
                  <a:moveTo>
                    <a:pt x="24755" y="605"/>
                  </a:moveTo>
                  <a:cubicBezTo>
                    <a:pt x="25288" y="605"/>
                    <a:pt x="25821" y="616"/>
                    <a:pt x="26354" y="638"/>
                  </a:cubicBezTo>
                  <a:cubicBezTo>
                    <a:pt x="28086" y="729"/>
                    <a:pt x="29788" y="1033"/>
                    <a:pt x="31339" y="1884"/>
                  </a:cubicBezTo>
                  <a:cubicBezTo>
                    <a:pt x="33679" y="3191"/>
                    <a:pt x="35077" y="5228"/>
                    <a:pt x="35655" y="7842"/>
                  </a:cubicBezTo>
                  <a:cubicBezTo>
                    <a:pt x="35868" y="8814"/>
                    <a:pt x="35898" y="9756"/>
                    <a:pt x="35807" y="10699"/>
                  </a:cubicBezTo>
                  <a:cubicBezTo>
                    <a:pt x="35776" y="11185"/>
                    <a:pt x="35594" y="11550"/>
                    <a:pt x="35260" y="11884"/>
                  </a:cubicBezTo>
                  <a:cubicBezTo>
                    <a:pt x="34287" y="12887"/>
                    <a:pt x="33071" y="13465"/>
                    <a:pt x="31794" y="13981"/>
                  </a:cubicBezTo>
                  <a:cubicBezTo>
                    <a:pt x="29120" y="15076"/>
                    <a:pt x="26354" y="15714"/>
                    <a:pt x="23527" y="16170"/>
                  </a:cubicBezTo>
                  <a:cubicBezTo>
                    <a:pt x="21095" y="16565"/>
                    <a:pt x="18694" y="17051"/>
                    <a:pt x="16262" y="17264"/>
                  </a:cubicBezTo>
                  <a:cubicBezTo>
                    <a:pt x="14165" y="17447"/>
                    <a:pt x="12098" y="17538"/>
                    <a:pt x="10001" y="17599"/>
                  </a:cubicBezTo>
                  <a:cubicBezTo>
                    <a:pt x="9802" y="17595"/>
                    <a:pt x="9603" y="17594"/>
                    <a:pt x="9404" y="17594"/>
                  </a:cubicBezTo>
                  <a:cubicBezTo>
                    <a:pt x="8862" y="17594"/>
                    <a:pt x="8322" y="17603"/>
                    <a:pt x="7784" y="17603"/>
                  </a:cubicBezTo>
                  <a:cubicBezTo>
                    <a:pt x="6654" y="17603"/>
                    <a:pt x="5531" y="17564"/>
                    <a:pt x="4408" y="17325"/>
                  </a:cubicBezTo>
                  <a:cubicBezTo>
                    <a:pt x="2554" y="16930"/>
                    <a:pt x="2827" y="17173"/>
                    <a:pt x="2736" y="15410"/>
                  </a:cubicBezTo>
                  <a:cubicBezTo>
                    <a:pt x="2675" y="13829"/>
                    <a:pt x="2736" y="12249"/>
                    <a:pt x="3223" y="10729"/>
                  </a:cubicBezTo>
                  <a:cubicBezTo>
                    <a:pt x="3952" y="8328"/>
                    <a:pt x="5472" y="6535"/>
                    <a:pt x="7539" y="5197"/>
                  </a:cubicBezTo>
                  <a:cubicBezTo>
                    <a:pt x="10578" y="3191"/>
                    <a:pt x="13952" y="2066"/>
                    <a:pt x="17478" y="1337"/>
                  </a:cubicBezTo>
                  <a:cubicBezTo>
                    <a:pt x="19874" y="838"/>
                    <a:pt x="22311" y="605"/>
                    <a:pt x="24755" y="605"/>
                  </a:cubicBezTo>
                  <a:close/>
                  <a:moveTo>
                    <a:pt x="36100" y="14461"/>
                  </a:moveTo>
                  <a:cubicBezTo>
                    <a:pt x="36532" y="14461"/>
                    <a:pt x="36639" y="14679"/>
                    <a:pt x="36688" y="15288"/>
                  </a:cubicBezTo>
                  <a:cubicBezTo>
                    <a:pt x="36719" y="16048"/>
                    <a:pt x="36475" y="16535"/>
                    <a:pt x="35746" y="16839"/>
                  </a:cubicBezTo>
                  <a:cubicBezTo>
                    <a:pt x="32554" y="18085"/>
                    <a:pt x="29393" y="19392"/>
                    <a:pt x="26080" y="20334"/>
                  </a:cubicBezTo>
                  <a:cubicBezTo>
                    <a:pt x="25533" y="20516"/>
                    <a:pt x="24955" y="20608"/>
                    <a:pt x="24287" y="20729"/>
                  </a:cubicBezTo>
                  <a:cubicBezTo>
                    <a:pt x="24834" y="19909"/>
                    <a:pt x="25320" y="19149"/>
                    <a:pt x="25807" y="18419"/>
                  </a:cubicBezTo>
                  <a:cubicBezTo>
                    <a:pt x="25893" y="18298"/>
                    <a:pt x="25960" y="18246"/>
                    <a:pt x="26041" y="18246"/>
                  </a:cubicBezTo>
                  <a:cubicBezTo>
                    <a:pt x="26102" y="18246"/>
                    <a:pt x="26171" y="18276"/>
                    <a:pt x="26262" y="18328"/>
                  </a:cubicBezTo>
                  <a:cubicBezTo>
                    <a:pt x="26706" y="18594"/>
                    <a:pt x="27182" y="18723"/>
                    <a:pt x="27643" y="18723"/>
                  </a:cubicBezTo>
                  <a:cubicBezTo>
                    <a:pt x="28287" y="18723"/>
                    <a:pt x="28902" y="18472"/>
                    <a:pt x="29363" y="17994"/>
                  </a:cubicBezTo>
                  <a:cubicBezTo>
                    <a:pt x="29545" y="17811"/>
                    <a:pt x="29636" y="17629"/>
                    <a:pt x="29728" y="17386"/>
                  </a:cubicBezTo>
                  <a:cubicBezTo>
                    <a:pt x="29839" y="17097"/>
                    <a:pt x="30014" y="16971"/>
                    <a:pt x="30243" y="16971"/>
                  </a:cubicBezTo>
                  <a:cubicBezTo>
                    <a:pt x="30327" y="16971"/>
                    <a:pt x="30419" y="16988"/>
                    <a:pt x="30518" y="17021"/>
                  </a:cubicBezTo>
                  <a:cubicBezTo>
                    <a:pt x="30670" y="17082"/>
                    <a:pt x="30791" y="17082"/>
                    <a:pt x="30943" y="17143"/>
                  </a:cubicBezTo>
                  <a:cubicBezTo>
                    <a:pt x="31167" y="17205"/>
                    <a:pt x="31386" y="17239"/>
                    <a:pt x="31596" y="17239"/>
                  </a:cubicBezTo>
                  <a:cubicBezTo>
                    <a:pt x="32099" y="17239"/>
                    <a:pt x="32555" y="17046"/>
                    <a:pt x="32919" y="16595"/>
                  </a:cubicBezTo>
                  <a:cubicBezTo>
                    <a:pt x="33193" y="16261"/>
                    <a:pt x="33557" y="16109"/>
                    <a:pt x="33983" y="16048"/>
                  </a:cubicBezTo>
                  <a:cubicBezTo>
                    <a:pt x="34652" y="16018"/>
                    <a:pt x="35168" y="15775"/>
                    <a:pt x="35229" y="14984"/>
                  </a:cubicBezTo>
                  <a:cubicBezTo>
                    <a:pt x="35229" y="14711"/>
                    <a:pt x="35472" y="14559"/>
                    <a:pt x="35716" y="14498"/>
                  </a:cubicBezTo>
                  <a:cubicBezTo>
                    <a:pt x="35866" y="14474"/>
                    <a:pt x="35993" y="14461"/>
                    <a:pt x="36100" y="14461"/>
                  </a:cubicBezTo>
                  <a:close/>
                  <a:moveTo>
                    <a:pt x="37175" y="16352"/>
                  </a:moveTo>
                  <a:cubicBezTo>
                    <a:pt x="37874" y="17811"/>
                    <a:pt x="38694" y="19240"/>
                    <a:pt x="38542" y="21003"/>
                  </a:cubicBezTo>
                  <a:cubicBezTo>
                    <a:pt x="38086" y="20851"/>
                    <a:pt x="37722" y="20608"/>
                    <a:pt x="37357" y="20365"/>
                  </a:cubicBezTo>
                  <a:cubicBezTo>
                    <a:pt x="36263" y="19665"/>
                    <a:pt x="35108" y="19179"/>
                    <a:pt x="33953" y="18662"/>
                  </a:cubicBezTo>
                  <a:cubicBezTo>
                    <a:pt x="33649" y="18510"/>
                    <a:pt x="33345" y="18541"/>
                    <a:pt x="32950" y="18510"/>
                  </a:cubicBezTo>
                  <a:cubicBezTo>
                    <a:pt x="34378" y="17750"/>
                    <a:pt x="36050" y="17599"/>
                    <a:pt x="37175" y="16352"/>
                  </a:cubicBezTo>
                  <a:close/>
                  <a:moveTo>
                    <a:pt x="36552" y="10576"/>
                  </a:moveTo>
                  <a:cubicBezTo>
                    <a:pt x="36638" y="10576"/>
                    <a:pt x="36745" y="10650"/>
                    <a:pt x="36810" y="10699"/>
                  </a:cubicBezTo>
                  <a:cubicBezTo>
                    <a:pt x="37509" y="11246"/>
                    <a:pt x="38269" y="11763"/>
                    <a:pt x="38573" y="12705"/>
                  </a:cubicBezTo>
                  <a:cubicBezTo>
                    <a:pt x="38451" y="12735"/>
                    <a:pt x="38299" y="12735"/>
                    <a:pt x="38147" y="12735"/>
                  </a:cubicBezTo>
                  <a:cubicBezTo>
                    <a:pt x="37570" y="12766"/>
                    <a:pt x="37144" y="13039"/>
                    <a:pt x="36962" y="13586"/>
                  </a:cubicBezTo>
                  <a:cubicBezTo>
                    <a:pt x="36884" y="13845"/>
                    <a:pt x="36740" y="13928"/>
                    <a:pt x="36549" y="13928"/>
                  </a:cubicBezTo>
                  <a:cubicBezTo>
                    <a:pt x="36516" y="13928"/>
                    <a:pt x="36481" y="13925"/>
                    <a:pt x="36445" y="13921"/>
                  </a:cubicBezTo>
                  <a:cubicBezTo>
                    <a:pt x="36263" y="13921"/>
                    <a:pt x="36080" y="13890"/>
                    <a:pt x="35898" y="13890"/>
                  </a:cubicBezTo>
                  <a:cubicBezTo>
                    <a:pt x="35199" y="13890"/>
                    <a:pt x="34712" y="14285"/>
                    <a:pt x="34591" y="14984"/>
                  </a:cubicBezTo>
                  <a:cubicBezTo>
                    <a:pt x="34560" y="15288"/>
                    <a:pt x="34409" y="15410"/>
                    <a:pt x="34135" y="15410"/>
                  </a:cubicBezTo>
                  <a:cubicBezTo>
                    <a:pt x="33405" y="15471"/>
                    <a:pt x="32767" y="15744"/>
                    <a:pt x="32281" y="16352"/>
                  </a:cubicBezTo>
                  <a:cubicBezTo>
                    <a:pt x="32113" y="16562"/>
                    <a:pt x="31887" y="16627"/>
                    <a:pt x="31643" y="16627"/>
                  </a:cubicBezTo>
                  <a:cubicBezTo>
                    <a:pt x="31534" y="16627"/>
                    <a:pt x="31421" y="16614"/>
                    <a:pt x="31308" y="16595"/>
                  </a:cubicBezTo>
                  <a:cubicBezTo>
                    <a:pt x="31156" y="16565"/>
                    <a:pt x="30974" y="16504"/>
                    <a:pt x="30822" y="16474"/>
                  </a:cubicBezTo>
                  <a:cubicBezTo>
                    <a:pt x="30568" y="16406"/>
                    <a:pt x="30357" y="16369"/>
                    <a:pt x="30176" y="16369"/>
                  </a:cubicBezTo>
                  <a:cubicBezTo>
                    <a:pt x="29705" y="16369"/>
                    <a:pt x="29435" y="16619"/>
                    <a:pt x="29150" y="17234"/>
                  </a:cubicBezTo>
                  <a:cubicBezTo>
                    <a:pt x="28870" y="17793"/>
                    <a:pt x="28262" y="18103"/>
                    <a:pt x="27620" y="18103"/>
                  </a:cubicBezTo>
                  <a:cubicBezTo>
                    <a:pt x="27284" y="18103"/>
                    <a:pt x="26940" y="18019"/>
                    <a:pt x="26627" y="17842"/>
                  </a:cubicBezTo>
                  <a:cubicBezTo>
                    <a:pt x="26304" y="17653"/>
                    <a:pt x="26111" y="17548"/>
                    <a:pt x="25950" y="17548"/>
                  </a:cubicBezTo>
                  <a:cubicBezTo>
                    <a:pt x="25748" y="17548"/>
                    <a:pt x="25594" y="17713"/>
                    <a:pt x="25290" y="18085"/>
                  </a:cubicBezTo>
                  <a:cubicBezTo>
                    <a:pt x="24864" y="18602"/>
                    <a:pt x="24378" y="18997"/>
                    <a:pt x="23740" y="19270"/>
                  </a:cubicBezTo>
                  <a:cubicBezTo>
                    <a:pt x="23606" y="19337"/>
                    <a:pt x="23480" y="19371"/>
                    <a:pt x="23361" y="19371"/>
                  </a:cubicBezTo>
                  <a:cubicBezTo>
                    <a:pt x="23156" y="19371"/>
                    <a:pt x="22971" y="19269"/>
                    <a:pt x="22797" y="19057"/>
                  </a:cubicBezTo>
                  <a:cubicBezTo>
                    <a:pt x="22463" y="18632"/>
                    <a:pt x="22129" y="18237"/>
                    <a:pt x="21703" y="17902"/>
                  </a:cubicBezTo>
                  <a:cubicBezTo>
                    <a:pt x="21500" y="17757"/>
                    <a:pt x="21345" y="17682"/>
                    <a:pt x="21196" y="17682"/>
                  </a:cubicBezTo>
                  <a:cubicBezTo>
                    <a:pt x="21033" y="17682"/>
                    <a:pt x="20876" y="17773"/>
                    <a:pt x="20670" y="17963"/>
                  </a:cubicBezTo>
                  <a:cubicBezTo>
                    <a:pt x="20426" y="18146"/>
                    <a:pt x="20244" y="18389"/>
                    <a:pt x="20031" y="18632"/>
                  </a:cubicBezTo>
                  <a:cubicBezTo>
                    <a:pt x="19643" y="19098"/>
                    <a:pt x="19167" y="19321"/>
                    <a:pt x="18603" y="19321"/>
                  </a:cubicBezTo>
                  <a:cubicBezTo>
                    <a:pt x="18504" y="19321"/>
                    <a:pt x="18403" y="19314"/>
                    <a:pt x="18299" y="19301"/>
                  </a:cubicBezTo>
                  <a:cubicBezTo>
                    <a:pt x="18201" y="19281"/>
                    <a:pt x="18106" y="19271"/>
                    <a:pt x="18014" y="19271"/>
                  </a:cubicBezTo>
                  <a:cubicBezTo>
                    <a:pt x="17676" y="19271"/>
                    <a:pt x="17376" y="19403"/>
                    <a:pt x="17113" y="19665"/>
                  </a:cubicBezTo>
                  <a:cubicBezTo>
                    <a:pt x="16992" y="19787"/>
                    <a:pt x="16809" y="19909"/>
                    <a:pt x="16627" y="20030"/>
                  </a:cubicBezTo>
                  <a:cubicBezTo>
                    <a:pt x="16243" y="20318"/>
                    <a:pt x="15852" y="20433"/>
                    <a:pt x="15459" y="20433"/>
                  </a:cubicBezTo>
                  <a:cubicBezTo>
                    <a:pt x="14980" y="20433"/>
                    <a:pt x="14497" y="20264"/>
                    <a:pt x="14013" y="20030"/>
                  </a:cubicBezTo>
                  <a:cubicBezTo>
                    <a:pt x="13952" y="20000"/>
                    <a:pt x="13861" y="19969"/>
                    <a:pt x="13831" y="19909"/>
                  </a:cubicBezTo>
                  <a:cubicBezTo>
                    <a:pt x="13393" y="19555"/>
                    <a:pt x="12942" y="19404"/>
                    <a:pt x="12507" y="19404"/>
                  </a:cubicBezTo>
                  <a:cubicBezTo>
                    <a:pt x="11671" y="19404"/>
                    <a:pt x="10896" y="19959"/>
                    <a:pt x="10396" y="20699"/>
                  </a:cubicBezTo>
                  <a:cubicBezTo>
                    <a:pt x="10174" y="20994"/>
                    <a:pt x="9893" y="21150"/>
                    <a:pt x="9551" y="21150"/>
                  </a:cubicBezTo>
                  <a:cubicBezTo>
                    <a:pt x="9471" y="21150"/>
                    <a:pt x="9388" y="21142"/>
                    <a:pt x="9302" y="21124"/>
                  </a:cubicBezTo>
                  <a:cubicBezTo>
                    <a:pt x="8785" y="21033"/>
                    <a:pt x="8359" y="20760"/>
                    <a:pt x="7964" y="20486"/>
                  </a:cubicBezTo>
                  <a:cubicBezTo>
                    <a:pt x="7389" y="20067"/>
                    <a:pt x="6745" y="19829"/>
                    <a:pt x="6054" y="19829"/>
                  </a:cubicBezTo>
                  <a:cubicBezTo>
                    <a:pt x="5942" y="19829"/>
                    <a:pt x="5829" y="19835"/>
                    <a:pt x="5715" y="19848"/>
                  </a:cubicBezTo>
                  <a:cubicBezTo>
                    <a:pt x="5472" y="19848"/>
                    <a:pt x="5259" y="19787"/>
                    <a:pt x="5016" y="19787"/>
                  </a:cubicBezTo>
                  <a:cubicBezTo>
                    <a:pt x="4990" y="19785"/>
                    <a:pt x="4964" y="19784"/>
                    <a:pt x="4939" y="19784"/>
                  </a:cubicBezTo>
                  <a:cubicBezTo>
                    <a:pt x="4522" y="19784"/>
                    <a:pt x="4203" y="20017"/>
                    <a:pt x="3830" y="20304"/>
                  </a:cubicBezTo>
                  <a:cubicBezTo>
                    <a:pt x="3800" y="19787"/>
                    <a:pt x="3922" y="19422"/>
                    <a:pt x="4043" y="19027"/>
                  </a:cubicBezTo>
                  <a:cubicBezTo>
                    <a:pt x="4227" y="18503"/>
                    <a:pt x="4071" y="18182"/>
                    <a:pt x="3595" y="18182"/>
                  </a:cubicBezTo>
                  <a:cubicBezTo>
                    <a:pt x="3519" y="18182"/>
                    <a:pt x="3436" y="18190"/>
                    <a:pt x="3344" y="18206"/>
                  </a:cubicBezTo>
                  <a:cubicBezTo>
                    <a:pt x="2645" y="18328"/>
                    <a:pt x="1976" y="18510"/>
                    <a:pt x="1308" y="18662"/>
                  </a:cubicBezTo>
                  <a:cubicBezTo>
                    <a:pt x="1095" y="18723"/>
                    <a:pt x="912" y="18754"/>
                    <a:pt x="608" y="18814"/>
                  </a:cubicBezTo>
                  <a:cubicBezTo>
                    <a:pt x="973" y="18267"/>
                    <a:pt x="1460" y="17963"/>
                    <a:pt x="1916" y="17629"/>
                  </a:cubicBezTo>
                  <a:cubicBezTo>
                    <a:pt x="2037" y="17568"/>
                    <a:pt x="2159" y="17477"/>
                    <a:pt x="2311" y="17416"/>
                  </a:cubicBezTo>
                  <a:cubicBezTo>
                    <a:pt x="2509" y="17290"/>
                    <a:pt x="2708" y="17217"/>
                    <a:pt x="2932" y="17217"/>
                  </a:cubicBezTo>
                  <a:cubicBezTo>
                    <a:pt x="3085" y="17217"/>
                    <a:pt x="3250" y="17251"/>
                    <a:pt x="3435" y="17325"/>
                  </a:cubicBezTo>
                  <a:cubicBezTo>
                    <a:pt x="4469" y="17781"/>
                    <a:pt x="5624" y="17963"/>
                    <a:pt x="6748" y="17994"/>
                  </a:cubicBezTo>
                  <a:cubicBezTo>
                    <a:pt x="7894" y="18020"/>
                    <a:pt x="9037" y="18039"/>
                    <a:pt x="10177" y="18039"/>
                  </a:cubicBezTo>
                  <a:cubicBezTo>
                    <a:pt x="12971" y="18039"/>
                    <a:pt x="15749" y="17926"/>
                    <a:pt x="18512" y="17538"/>
                  </a:cubicBezTo>
                  <a:cubicBezTo>
                    <a:pt x="22980" y="16899"/>
                    <a:pt x="27478" y="16292"/>
                    <a:pt x="31703" y="14650"/>
                  </a:cubicBezTo>
                  <a:cubicBezTo>
                    <a:pt x="33041" y="14133"/>
                    <a:pt x="34348" y="13526"/>
                    <a:pt x="35412" y="12553"/>
                  </a:cubicBezTo>
                  <a:cubicBezTo>
                    <a:pt x="35959" y="12067"/>
                    <a:pt x="36354" y="11550"/>
                    <a:pt x="36415" y="10820"/>
                  </a:cubicBezTo>
                  <a:cubicBezTo>
                    <a:pt x="36415" y="10635"/>
                    <a:pt x="36475" y="10576"/>
                    <a:pt x="36552" y="10576"/>
                  </a:cubicBezTo>
                  <a:close/>
                  <a:moveTo>
                    <a:pt x="12473" y="20011"/>
                  </a:moveTo>
                  <a:cubicBezTo>
                    <a:pt x="12677" y="20011"/>
                    <a:pt x="12867" y="20104"/>
                    <a:pt x="13040" y="20213"/>
                  </a:cubicBezTo>
                  <a:cubicBezTo>
                    <a:pt x="13618" y="20547"/>
                    <a:pt x="14135" y="20912"/>
                    <a:pt x="14834" y="21003"/>
                  </a:cubicBezTo>
                  <a:cubicBezTo>
                    <a:pt x="14986" y="21033"/>
                    <a:pt x="15168" y="21155"/>
                    <a:pt x="15168" y="21307"/>
                  </a:cubicBezTo>
                  <a:cubicBezTo>
                    <a:pt x="15198" y="21459"/>
                    <a:pt x="14986" y="21489"/>
                    <a:pt x="14834" y="21520"/>
                  </a:cubicBezTo>
                  <a:cubicBezTo>
                    <a:pt x="13425" y="21896"/>
                    <a:pt x="12017" y="22351"/>
                    <a:pt x="10583" y="22351"/>
                  </a:cubicBezTo>
                  <a:cubicBezTo>
                    <a:pt x="9820" y="22351"/>
                    <a:pt x="9050" y="22222"/>
                    <a:pt x="8268" y="21884"/>
                  </a:cubicBezTo>
                  <a:cubicBezTo>
                    <a:pt x="8207" y="21854"/>
                    <a:pt x="8116" y="21823"/>
                    <a:pt x="8025" y="21793"/>
                  </a:cubicBezTo>
                  <a:cubicBezTo>
                    <a:pt x="7995" y="21793"/>
                    <a:pt x="7964" y="21763"/>
                    <a:pt x="7903" y="21732"/>
                  </a:cubicBezTo>
                  <a:cubicBezTo>
                    <a:pt x="7994" y="21533"/>
                    <a:pt x="8096" y="21452"/>
                    <a:pt x="8215" y="21452"/>
                  </a:cubicBezTo>
                  <a:cubicBezTo>
                    <a:pt x="8295" y="21452"/>
                    <a:pt x="8383" y="21489"/>
                    <a:pt x="8481" y="21550"/>
                  </a:cubicBezTo>
                  <a:cubicBezTo>
                    <a:pt x="8809" y="21714"/>
                    <a:pt x="9173" y="21824"/>
                    <a:pt x="9545" y="21824"/>
                  </a:cubicBezTo>
                  <a:cubicBezTo>
                    <a:pt x="9656" y="21824"/>
                    <a:pt x="9768" y="21814"/>
                    <a:pt x="9879" y="21793"/>
                  </a:cubicBezTo>
                  <a:cubicBezTo>
                    <a:pt x="10335" y="21702"/>
                    <a:pt x="10700" y="21489"/>
                    <a:pt x="10913" y="21064"/>
                  </a:cubicBezTo>
                  <a:cubicBezTo>
                    <a:pt x="11186" y="20547"/>
                    <a:pt x="11703" y="20304"/>
                    <a:pt x="12220" y="20061"/>
                  </a:cubicBezTo>
                  <a:cubicBezTo>
                    <a:pt x="12307" y="20026"/>
                    <a:pt x="12391" y="20011"/>
                    <a:pt x="12473" y="20011"/>
                  </a:cubicBezTo>
                  <a:close/>
                  <a:moveTo>
                    <a:pt x="21199" y="18362"/>
                  </a:moveTo>
                  <a:cubicBezTo>
                    <a:pt x="21312" y="18362"/>
                    <a:pt x="21433" y="18484"/>
                    <a:pt x="21673" y="18723"/>
                  </a:cubicBezTo>
                  <a:cubicBezTo>
                    <a:pt x="21825" y="18875"/>
                    <a:pt x="21946" y="19027"/>
                    <a:pt x="22068" y="19179"/>
                  </a:cubicBezTo>
                  <a:cubicBezTo>
                    <a:pt x="22414" y="19655"/>
                    <a:pt x="22821" y="20007"/>
                    <a:pt x="23356" y="20007"/>
                  </a:cubicBezTo>
                  <a:cubicBezTo>
                    <a:pt x="23573" y="20007"/>
                    <a:pt x="23811" y="19949"/>
                    <a:pt x="24074" y="19817"/>
                  </a:cubicBezTo>
                  <a:lnTo>
                    <a:pt x="24074" y="19817"/>
                  </a:lnTo>
                  <a:cubicBezTo>
                    <a:pt x="23041" y="21337"/>
                    <a:pt x="22433" y="23009"/>
                    <a:pt x="21278" y="24346"/>
                  </a:cubicBezTo>
                  <a:cubicBezTo>
                    <a:pt x="21047" y="24594"/>
                    <a:pt x="20941" y="24725"/>
                    <a:pt x="20810" y="24725"/>
                  </a:cubicBezTo>
                  <a:cubicBezTo>
                    <a:pt x="20700" y="24725"/>
                    <a:pt x="20571" y="24632"/>
                    <a:pt x="20335" y="24438"/>
                  </a:cubicBezTo>
                  <a:cubicBezTo>
                    <a:pt x="19515" y="23708"/>
                    <a:pt x="18603" y="23100"/>
                    <a:pt x="17721" y="22462"/>
                  </a:cubicBezTo>
                  <a:cubicBezTo>
                    <a:pt x="17144" y="22006"/>
                    <a:pt x="16505" y="21672"/>
                    <a:pt x="15837" y="21337"/>
                  </a:cubicBezTo>
                  <a:cubicBezTo>
                    <a:pt x="15989" y="21155"/>
                    <a:pt x="16080" y="21003"/>
                    <a:pt x="16293" y="20942"/>
                  </a:cubicBezTo>
                  <a:cubicBezTo>
                    <a:pt x="16384" y="20912"/>
                    <a:pt x="16475" y="20881"/>
                    <a:pt x="16536" y="20820"/>
                  </a:cubicBezTo>
                  <a:cubicBezTo>
                    <a:pt x="17252" y="20333"/>
                    <a:pt x="17969" y="19873"/>
                    <a:pt x="18915" y="19873"/>
                  </a:cubicBezTo>
                  <a:cubicBezTo>
                    <a:pt x="18972" y="19873"/>
                    <a:pt x="19030" y="19875"/>
                    <a:pt x="19089" y="19878"/>
                  </a:cubicBezTo>
                  <a:cubicBezTo>
                    <a:pt x="19107" y="19879"/>
                    <a:pt x="19124" y="19879"/>
                    <a:pt x="19141" y="19879"/>
                  </a:cubicBezTo>
                  <a:cubicBezTo>
                    <a:pt x="19842" y="19879"/>
                    <a:pt x="20316" y="19287"/>
                    <a:pt x="20761" y="18754"/>
                  </a:cubicBezTo>
                  <a:cubicBezTo>
                    <a:pt x="20977" y="18491"/>
                    <a:pt x="21083" y="18362"/>
                    <a:pt x="21199" y="18362"/>
                  </a:cubicBezTo>
                  <a:close/>
                  <a:moveTo>
                    <a:pt x="15494" y="21625"/>
                  </a:moveTo>
                  <a:cubicBezTo>
                    <a:pt x="15579" y="21625"/>
                    <a:pt x="15647" y="21664"/>
                    <a:pt x="15715" y="21732"/>
                  </a:cubicBezTo>
                  <a:cubicBezTo>
                    <a:pt x="15776" y="21793"/>
                    <a:pt x="15837" y="21854"/>
                    <a:pt x="15898" y="21884"/>
                  </a:cubicBezTo>
                  <a:cubicBezTo>
                    <a:pt x="16293" y="22067"/>
                    <a:pt x="16384" y="22249"/>
                    <a:pt x="16050" y="22644"/>
                  </a:cubicBezTo>
                  <a:cubicBezTo>
                    <a:pt x="15746" y="23039"/>
                    <a:pt x="15685" y="23586"/>
                    <a:pt x="15654" y="24103"/>
                  </a:cubicBezTo>
                  <a:cubicBezTo>
                    <a:pt x="15605" y="24624"/>
                    <a:pt x="15312" y="24943"/>
                    <a:pt x="14859" y="24943"/>
                  </a:cubicBezTo>
                  <a:cubicBezTo>
                    <a:pt x="14757" y="24943"/>
                    <a:pt x="14647" y="24927"/>
                    <a:pt x="14530" y="24893"/>
                  </a:cubicBezTo>
                  <a:cubicBezTo>
                    <a:pt x="14074" y="24772"/>
                    <a:pt x="13679" y="24589"/>
                    <a:pt x="13253" y="24407"/>
                  </a:cubicBezTo>
                  <a:cubicBezTo>
                    <a:pt x="12767" y="24225"/>
                    <a:pt x="12280" y="24073"/>
                    <a:pt x="11733" y="23951"/>
                  </a:cubicBezTo>
                  <a:cubicBezTo>
                    <a:pt x="12007" y="23647"/>
                    <a:pt x="12280" y="23434"/>
                    <a:pt x="12554" y="23282"/>
                  </a:cubicBezTo>
                  <a:cubicBezTo>
                    <a:pt x="13466" y="22735"/>
                    <a:pt x="14378" y="22249"/>
                    <a:pt x="15259" y="21702"/>
                  </a:cubicBezTo>
                  <a:cubicBezTo>
                    <a:pt x="15353" y="21649"/>
                    <a:pt x="15428" y="21625"/>
                    <a:pt x="15494" y="21625"/>
                  </a:cubicBezTo>
                  <a:close/>
                  <a:moveTo>
                    <a:pt x="3192" y="19574"/>
                  </a:moveTo>
                  <a:cubicBezTo>
                    <a:pt x="3223" y="19939"/>
                    <a:pt x="3131" y="20304"/>
                    <a:pt x="3314" y="20608"/>
                  </a:cubicBezTo>
                  <a:cubicBezTo>
                    <a:pt x="3431" y="20843"/>
                    <a:pt x="3613" y="20977"/>
                    <a:pt x="3816" y="20977"/>
                  </a:cubicBezTo>
                  <a:cubicBezTo>
                    <a:pt x="3928" y="20977"/>
                    <a:pt x="4046" y="20937"/>
                    <a:pt x="4165" y="20851"/>
                  </a:cubicBezTo>
                  <a:cubicBezTo>
                    <a:pt x="4669" y="20448"/>
                    <a:pt x="5198" y="20274"/>
                    <a:pt x="5718" y="20274"/>
                  </a:cubicBezTo>
                  <a:cubicBezTo>
                    <a:pt x="6452" y="20274"/>
                    <a:pt x="7164" y="20621"/>
                    <a:pt x="7751" y="21155"/>
                  </a:cubicBezTo>
                  <a:cubicBezTo>
                    <a:pt x="7569" y="21368"/>
                    <a:pt x="7296" y="21368"/>
                    <a:pt x="7083" y="21398"/>
                  </a:cubicBezTo>
                  <a:cubicBezTo>
                    <a:pt x="6566" y="21428"/>
                    <a:pt x="6141" y="21641"/>
                    <a:pt x="5715" y="21945"/>
                  </a:cubicBezTo>
                  <a:cubicBezTo>
                    <a:pt x="4378" y="22887"/>
                    <a:pt x="3253" y="24012"/>
                    <a:pt x="2463" y="25471"/>
                  </a:cubicBezTo>
                  <a:cubicBezTo>
                    <a:pt x="943" y="24164"/>
                    <a:pt x="852" y="21337"/>
                    <a:pt x="3192" y="19574"/>
                  </a:cubicBezTo>
                  <a:close/>
                  <a:moveTo>
                    <a:pt x="7752" y="21993"/>
                  </a:moveTo>
                  <a:cubicBezTo>
                    <a:pt x="7785" y="21993"/>
                    <a:pt x="7824" y="22007"/>
                    <a:pt x="7873" y="22036"/>
                  </a:cubicBezTo>
                  <a:cubicBezTo>
                    <a:pt x="8886" y="22523"/>
                    <a:pt x="9926" y="22806"/>
                    <a:pt x="11003" y="22806"/>
                  </a:cubicBezTo>
                  <a:cubicBezTo>
                    <a:pt x="11541" y="22806"/>
                    <a:pt x="12088" y="22735"/>
                    <a:pt x="12645" y="22583"/>
                  </a:cubicBezTo>
                  <a:cubicBezTo>
                    <a:pt x="12645" y="22583"/>
                    <a:pt x="12645" y="22583"/>
                    <a:pt x="12706" y="22614"/>
                  </a:cubicBezTo>
                  <a:cubicBezTo>
                    <a:pt x="11521" y="23191"/>
                    <a:pt x="10761" y="24134"/>
                    <a:pt x="10092" y="25197"/>
                  </a:cubicBezTo>
                  <a:cubicBezTo>
                    <a:pt x="9882" y="25526"/>
                    <a:pt x="9501" y="25684"/>
                    <a:pt x="9098" y="25684"/>
                  </a:cubicBezTo>
                  <a:cubicBezTo>
                    <a:pt x="8567" y="25684"/>
                    <a:pt x="7997" y="25411"/>
                    <a:pt x="7721" y="24893"/>
                  </a:cubicBezTo>
                  <a:cubicBezTo>
                    <a:pt x="7235" y="24012"/>
                    <a:pt x="7235" y="23100"/>
                    <a:pt x="7600" y="22158"/>
                  </a:cubicBezTo>
                  <a:cubicBezTo>
                    <a:pt x="7641" y="22055"/>
                    <a:pt x="7682" y="21993"/>
                    <a:pt x="7752" y="21993"/>
                  </a:cubicBezTo>
                  <a:close/>
                  <a:moveTo>
                    <a:pt x="37630" y="22492"/>
                  </a:moveTo>
                  <a:cubicBezTo>
                    <a:pt x="37752" y="23465"/>
                    <a:pt x="37752" y="23465"/>
                    <a:pt x="36871" y="23708"/>
                  </a:cubicBezTo>
                  <a:cubicBezTo>
                    <a:pt x="35959" y="23982"/>
                    <a:pt x="35594" y="24438"/>
                    <a:pt x="35564" y="25380"/>
                  </a:cubicBezTo>
                  <a:cubicBezTo>
                    <a:pt x="35520" y="26091"/>
                    <a:pt x="35447" y="26344"/>
                    <a:pt x="35050" y="26344"/>
                  </a:cubicBezTo>
                  <a:cubicBezTo>
                    <a:pt x="34887" y="26344"/>
                    <a:pt x="34670" y="26302"/>
                    <a:pt x="34378" y="26231"/>
                  </a:cubicBezTo>
                  <a:cubicBezTo>
                    <a:pt x="33861" y="26109"/>
                    <a:pt x="33314" y="25957"/>
                    <a:pt x="32706" y="25775"/>
                  </a:cubicBezTo>
                  <a:cubicBezTo>
                    <a:pt x="34348" y="24620"/>
                    <a:pt x="36080" y="23678"/>
                    <a:pt x="37630" y="22492"/>
                  </a:cubicBezTo>
                  <a:close/>
                  <a:moveTo>
                    <a:pt x="32068" y="18784"/>
                  </a:moveTo>
                  <a:lnTo>
                    <a:pt x="32068" y="18784"/>
                  </a:lnTo>
                  <a:cubicBezTo>
                    <a:pt x="31977" y="19665"/>
                    <a:pt x="32220" y="20456"/>
                    <a:pt x="32615" y="21216"/>
                  </a:cubicBezTo>
                  <a:cubicBezTo>
                    <a:pt x="32737" y="21459"/>
                    <a:pt x="32615" y="21520"/>
                    <a:pt x="32402" y="21611"/>
                  </a:cubicBezTo>
                  <a:cubicBezTo>
                    <a:pt x="31825" y="21854"/>
                    <a:pt x="31187" y="21884"/>
                    <a:pt x="30579" y="21945"/>
                  </a:cubicBezTo>
                  <a:cubicBezTo>
                    <a:pt x="29819" y="22067"/>
                    <a:pt x="29089" y="22097"/>
                    <a:pt x="28390" y="22492"/>
                  </a:cubicBezTo>
                  <a:cubicBezTo>
                    <a:pt x="27782" y="22827"/>
                    <a:pt x="27266" y="23222"/>
                    <a:pt x="26870" y="23769"/>
                  </a:cubicBezTo>
                  <a:cubicBezTo>
                    <a:pt x="26716" y="23970"/>
                    <a:pt x="26608" y="24077"/>
                    <a:pt x="26500" y="24077"/>
                  </a:cubicBezTo>
                  <a:cubicBezTo>
                    <a:pt x="26395" y="24077"/>
                    <a:pt x="26290" y="23978"/>
                    <a:pt x="26141" y="23769"/>
                  </a:cubicBezTo>
                  <a:cubicBezTo>
                    <a:pt x="25715" y="23222"/>
                    <a:pt x="25351" y="22614"/>
                    <a:pt x="24955" y="22006"/>
                  </a:cubicBezTo>
                  <a:cubicBezTo>
                    <a:pt x="24712" y="21672"/>
                    <a:pt x="24500" y="21307"/>
                    <a:pt x="24135" y="21064"/>
                  </a:cubicBezTo>
                  <a:lnTo>
                    <a:pt x="24135" y="21064"/>
                  </a:lnTo>
                  <a:cubicBezTo>
                    <a:pt x="24135" y="21185"/>
                    <a:pt x="24165" y="21246"/>
                    <a:pt x="24226" y="21337"/>
                  </a:cubicBezTo>
                  <a:cubicBezTo>
                    <a:pt x="24651" y="22097"/>
                    <a:pt x="25047" y="22827"/>
                    <a:pt x="25503" y="23586"/>
                  </a:cubicBezTo>
                  <a:cubicBezTo>
                    <a:pt x="25624" y="23799"/>
                    <a:pt x="25776" y="24012"/>
                    <a:pt x="25959" y="24225"/>
                  </a:cubicBezTo>
                  <a:cubicBezTo>
                    <a:pt x="26161" y="24442"/>
                    <a:pt x="26357" y="24549"/>
                    <a:pt x="26545" y="24549"/>
                  </a:cubicBezTo>
                  <a:cubicBezTo>
                    <a:pt x="26753" y="24549"/>
                    <a:pt x="26953" y="24419"/>
                    <a:pt x="27144" y="24164"/>
                  </a:cubicBezTo>
                  <a:cubicBezTo>
                    <a:pt x="27965" y="23039"/>
                    <a:pt x="29059" y="22553"/>
                    <a:pt x="30427" y="22462"/>
                  </a:cubicBezTo>
                  <a:cubicBezTo>
                    <a:pt x="31156" y="22401"/>
                    <a:pt x="31946" y="22401"/>
                    <a:pt x="32646" y="22097"/>
                  </a:cubicBezTo>
                  <a:cubicBezTo>
                    <a:pt x="33314" y="21823"/>
                    <a:pt x="33405" y="21580"/>
                    <a:pt x="33102" y="20942"/>
                  </a:cubicBezTo>
                  <a:cubicBezTo>
                    <a:pt x="32828" y="20395"/>
                    <a:pt x="32676" y="19817"/>
                    <a:pt x="32585" y="19209"/>
                  </a:cubicBezTo>
                  <a:cubicBezTo>
                    <a:pt x="32539" y="19004"/>
                    <a:pt x="32579" y="18902"/>
                    <a:pt x="32717" y="18902"/>
                  </a:cubicBezTo>
                  <a:cubicBezTo>
                    <a:pt x="32763" y="18902"/>
                    <a:pt x="32820" y="18913"/>
                    <a:pt x="32889" y="18936"/>
                  </a:cubicBezTo>
                  <a:cubicBezTo>
                    <a:pt x="33193" y="19027"/>
                    <a:pt x="33557" y="19057"/>
                    <a:pt x="33861" y="19179"/>
                  </a:cubicBezTo>
                  <a:cubicBezTo>
                    <a:pt x="35047" y="19726"/>
                    <a:pt x="36263" y="20243"/>
                    <a:pt x="37357" y="20942"/>
                  </a:cubicBezTo>
                  <a:cubicBezTo>
                    <a:pt x="37600" y="21094"/>
                    <a:pt x="37630" y="21185"/>
                    <a:pt x="37509" y="21428"/>
                  </a:cubicBezTo>
                  <a:cubicBezTo>
                    <a:pt x="37357" y="21793"/>
                    <a:pt x="37114" y="22067"/>
                    <a:pt x="36779" y="22310"/>
                  </a:cubicBezTo>
                  <a:cubicBezTo>
                    <a:pt x="35351" y="23343"/>
                    <a:pt x="33831" y="24225"/>
                    <a:pt x="32402" y="25197"/>
                  </a:cubicBezTo>
                  <a:cubicBezTo>
                    <a:pt x="31886" y="25532"/>
                    <a:pt x="31308" y="25684"/>
                    <a:pt x="30731" y="25836"/>
                  </a:cubicBezTo>
                  <a:cubicBezTo>
                    <a:pt x="28573" y="26413"/>
                    <a:pt x="26445" y="27021"/>
                    <a:pt x="24256" y="27386"/>
                  </a:cubicBezTo>
                  <a:cubicBezTo>
                    <a:pt x="22665" y="27679"/>
                    <a:pt x="21062" y="27795"/>
                    <a:pt x="19455" y="27795"/>
                  </a:cubicBezTo>
                  <a:cubicBezTo>
                    <a:pt x="18392" y="27795"/>
                    <a:pt x="17327" y="27744"/>
                    <a:pt x="16262" y="27659"/>
                  </a:cubicBezTo>
                  <a:cubicBezTo>
                    <a:pt x="13752" y="27484"/>
                    <a:pt x="11222" y="27370"/>
                    <a:pt x="8688" y="27370"/>
                  </a:cubicBezTo>
                  <a:cubicBezTo>
                    <a:pt x="8153" y="27370"/>
                    <a:pt x="7618" y="27375"/>
                    <a:pt x="7083" y="27386"/>
                  </a:cubicBezTo>
                  <a:cubicBezTo>
                    <a:pt x="7030" y="27389"/>
                    <a:pt x="6977" y="27390"/>
                    <a:pt x="6925" y="27390"/>
                  </a:cubicBezTo>
                  <a:cubicBezTo>
                    <a:pt x="6374" y="27390"/>
                    <a:pt x="5847" y="27251"/>
                    <a:pt x="5320" y="27112"/>
                  </a:cubicBezTo>
                  <a:cubicBezTo>
                    <a:pt x="4834" y="26960"/>
                    <a:pt x="4560" y="26535"/>
                    <a:pt x="4286" y="26140"/>
                  </a:cubicBezTo>
                  <a:cubicBezTo>
                    <a:pt x="3466" y="24954"/>
                    <a:pt x="3496" y="24741"/>
                    <a:pt x="4499" y="23738"/>
                  </a:cubicBezTo>
                  <a:cubicBezTo>
                    <a:pt x="5259" y="22948"/>
                    <a:pt x="6141" y="22310"/>
                    <a:pt x="7144" y="21854"/>
                  </a:cubicBezTo>
                  <a:cubicBezTo>
                    <a:pt x="7185" y="21833"/>
                    <a:pt x="7241" y="21784"/>
                    <a:pt x="7320" y="21784"/>
                  </a:cubicBezTo>
                  <a:cubicBezTo>
                    <a:pt x="7357" y="21784"/>
                    <a:pt x="7399" y="21795"/>
                    <a:pt x="7448" y="21823"/>
                  </a:cubicBezTo>
                  <a:cubicBezTo>
                    <a:pt x="6931" y="22644"/>
                    <a:pt x="6809" y="23526"/>
                    <a:pt x="7052" y="24498"/>
                  </a:cubicBezTo>
                  <a:cubicBezTo>
                    <a:pt x="7305" y="25482"/>
                    <a:pt x="8155" y="26153"/>
                    <a:pt x="9171" y="26153"/>
                  </a:cubicBezTo>
                  <a:cubicBezTo>
                    <a:pt x="9254" y="26153"/>
                    <a:pt x="9338" y="26149"/>
                    <a:pt x="9423" y="26140"/>
                  </a:cubicBezTo>
                  <a:cubicBezTo>
                    <a:pt x="9849" y="26109"/>
                    <a:pt x="10183" y="25897"/>
                    <a:pt x="10426" y="25562"/>
                  </a:cubicBezTo>
                  <a:cubicBezTo>
                    <a:pt x="10700" y="25197"/>
                    <a:pt x="10943" y="24833"/>
                    <a:pt x="11186" y="24468"/>
                  </a:cubicBezTo>
                  <a:cubicBezTo>
                    <a:pt x="11308" y="24306"/>
                    <a:pt x="11429" y="24211"/>
                    <a:pt x="11587" y="24211"/>
                  </a:cubicBezTo>
                  <a:cubicBezTo>
                    <a:pt x="11666" y="24211"/>
                    <a:pt x="11754" y="24235"/>
                    <a:pt x="11855" y="24286"/>
                  </a:cubicBezTo>
                  <a:cubicBezTo>
                    <a:pt x="12554" y="24620"/>
                    <a:pt x="13253" y="24893"/>
                    <a:pt x="13983" y="25197"/>
                  </a:cubicBezTo>
                  <a:cubicBezTo>
                    <a:pt x="14222" y="25317"/>
                    <a:pt x="14479" y="25399"/>
                    <a:pt x="14756" y="25399"/>
                  </a:cubicBezTo>
                  <a:cubicBezTo>
                    <a:pt x="14831" y="25399"/>
                    <a:pt x="14908" y="25393"/>
                    <a:pt x="14986" y="25380"/>
                  </a:cubicBezTo>
                  <a:cubicBezTo>
                    <a:pt x="15776" y="25289"/>
                    <a:pt x="16080" y="24985"/>
                    <a:pt x="16141" y="24225"/>
                  </a:cubicBezTo>
                  <a:cubicBezTo>
                    <a:pt x="16201" y="23556"/>
                    <a:pt x="16414" y="22979"/>
                    <a:pt x="16536" y="22279"/>
                  </a:cubicBezTo>
                  <a:cubicBezTo>
                    <a:pt x="17539" y="23100"/>
                    <a:pt x="18603" y="23769"/>
                    <a:pt x="19515" y="24620"/>
                  </a:cubicBezTo>
                  <a:cubicBezTo>
                    <a:pt x="19819" y="24893"/>
                    <a:pt x="20153" y="25167"/>
                    <a:pt x="20518" y="25349"/>
                  </a:cubicBezTo>
                  <a:cubicBezTo>
                    <a:pt x="20678" y="25436"/>
                    <a:pt x="20824" y="25482"/>
                    <a:pt x="20958" y="25482"/>
                  </a:cubicBezTo>
                  <a:cubicBezTo>
                    <a:pt x="21155" y="25482"/>
                    <a:pt x="21328" y="25383"/>
                    <a:pt x="21490" y="25167"/>
                  </a:cubicBezTo>
                  <a:cubicBezTo>
                    <a:pt x="22189" y="24316"/>
                    <a:pt x="22858" y="23465"/>
                    <a:pt x="23375" y="22462"/>
                  </a:cubicBezTo>
                  <a:cubicBezTo>
                    <a:pt x="23618" y="22006"/>
                    <a:pt x="23800" y="21489"/>
                    <a:pt x="24135" y="21064"/>
                  </a:cubicBezTo>
                  <a:cubicBezTo>
                    <a:pt x="24135" y="20912"/>
                    <a:pt x="24256" y="20881"/>
                    <a:pt x="24378" y="20881"/>
                  </a:cubicBezTo>
                  <a:cubicBezTo>
                    <a:pt x="26870" y="20699"/>
                    <a:pt x="29180" y="19848"/>
                    <a:pt x="31491" y="18997"/>
                  </a:cubicBezTo>
                  <a:cubicBezTo>
                    <a:pt x="31673" y="18936"/>
                    <a:pt x="31855" y="18845"/>
                    <a:pt x="32068" y="18784"/>
                  </a:cubicBezTo>
                  <a:close/>
                  <a:moveTo>
                    <a:pt x="4165" y="26869"/>
                  </a:moveTo>
                  <a:cubicBezTo>
                    <a:pt x="4864" y="27842"/>
                    <a:pt x="5867" y="27963"/>
                    <a:pt x="6840" y="27963"/>
                  </a:cubicBezTo>
                  <a:cubicBezTo>
                    <a:pt x="9849" y="27963"/>
                    <a:pt x="12888" y="28055"/>
                    <a:pt x="15898" y="28267"/>
                  </a:cubicBezTo>
                  <a:cubicBezTo>
                    <a:pt x="17083" y="28359"/>
                    <a:pt x="18238" y="28389"/>
                    <a:pt x="19545" y="28419"/>
                  </a:cubicBezTo>
                  <a:cubicBezTo>
                    <a:pt x="18512" y="29179"/>
                    <a:pt x="17721" y="30030"/>
                    <a:pt x="16992" y="30942"/>
                  </a:cubicBezTo>
                  <a:cubicBezTo>
                    <a:pt x="16779" y="31216"/>
                    <a:pt x="16536" y="31520"/>
                    <a:pt x="16293" y="31793"/>
                  </a:cubicBezTo>
                  <a:cubicBezTo>
                    <a:pt x="16189" y="31926"/>
                    <a:pt x="16078" y="31995"/>
                    <a:pt x="15960" y="31995"/>
                  </a:cubicBezTo>
                  <a:cubicBezTo>
                    <a:pt x="15836" y="31995"/>
                    <a:pt x="15704" y="31919"/>
                    <a:pt x="15563" y="31763"/>
                  </a:cubicBezTo>
                  <a:cubicBezTo>
                    <a:pt x="15229" y="31368"/>
                    <a:pt x="14864" y="30973"/>
                    <a:pt x="14682" y="30486"/>
                  </a:cubicBezTo>
                  <a:cubicBezTo>
                    <a:pt x="14499" y="30000"/>
                    <a:pt x="14074" y="29666"/>
                    <a:pt x="13587" y="29514"/>
                  </a:cubicBezTo>
                  <a:cubicBezTo>
                    <a:pt x="12242" y="29082"/>
                    <a:pt x="10854" y="28778"/>
                    <a:pt x="9423" y="28778"/>
                  </a:cubicBezTo>
                  <a:cubicBezTo>
                    <a:pt x="9141" y="28778"/>
                    <a:pt x="8858" y="28789"/>
                    <a:pt x="8572" y="28814"/>
                  </a:cubicBezTo>
                  <a:cubicBezTo>
                    <a:pt x="7691" y="28906"/>
                    <a:pt x="6809" y="29027"/>
                    <a:pt x="5958" y="29118"/>
                  </a:cubicBezTo>
                  <a:cubicBezTo>
                    <a:pt x="5873" y="29127"/>
                    <a:pt x="5790" y="29131"/>
                    <a:pt x="5708" y="29131"/>
                  </a:cubicBezTo>
                  <a:cubicBezTo>
                    <a:pt x="5207" y="29131"/>
                    <a:pt x="4770" y="28968"/>
                    <a:pt x="4378" y="28602"/>
                  </a:cubicBezTo>
                  <a:cubicBezTo>
                    <a:pt x="3861" y="28085"/>
                    <a:pt x="3952" y="27538"/>
                    <a:pt x="4165" y="26869"/>
                  </a:cubicBezTo>
                  <a:close/>
                  <a:moveTo>
                    <a:pt x="38178" y="23769"/>
                  </a:moveTo>
                  <a:cubicBezTo>
                    <a:pt x="38360" y="24681"/>
                    <a:pt x="38299" y="25532"/>
                    <a:pt x="38238" y="26383"/>
                  </a:cubicBezTo>
                  <a:cubicBezTo>
                    <a:pt x="38208" y="26808"/>
                    <a:pt x="38086" y="27204"/>
                    <a:pt x="38056" y="27599"/>
                  </a:cubicBezTo>
                  <a:cubicBezTo>
                    <a:pt x="37965" y="28389"/>
                    <a:pt x="37509" y="28875"/>
                    <a:pt x="36871" y="29301"/>
                  </a:cubicBezTo>
                  <a:cubicBezTo>
                    <a:pt x="34105" y="31033"/>
                    <a:pt x="31126" y="32280"/>
                    <a:pt x="27904" y="32918"/>
                  </a:cubicBezTo>
                  <a:cubicBezTo>
                    <a:pt x="23861" y="33708"/>
                    <a:pt x="19819" y="34346"/>
                    <a:pt x="15685" y="34407"/>
                  </a:cubicBezTo>
                  <a:cubicBezTo>
                    <a:pt x="15573" y="34408"/>
                    <a:pt x="15462" y="34409"/>
                    <a:pt x="15351" y="34409"/>
                  </a:cubicBezTo>
                  <a:cubicBezTo>
                    <a:pt x="12521" y="34409"/>
                    <a:pt x="9776" y="34030"/>
                    <a:pt x="7144" y="32948"/>
                  </a:cubicBezTo>
                  <a:cubicBezTo>
                    <a:pt x="6536" y="32675"/>
                    <a:pt x="5989" y="32340"/>
                    <a:pt x="5472" y="31945"/>
                  </a:cubicBezTo>
                  <a:cubicBezTo>
                    <a:pt x="4499" y="31155"/>
                    <a:pt x="4165" y="30061"/>
                    <a:pt x="4043" y="28754"/>
                  </a:cubicBezTo>
                  <a:lnTo>
                    <a:pt x="4043" y="28754"/>
                  </a:lnTo>
                  <a:cubicBezTo>
                    <a:pt x="4588" y="29412"/>
                    <a:pt x="5218" y="29596"/>
                    <a:pt x="5895" y="29596"/>
                  </a:cubicBezTo>
                  <a:cubicBezTo>
                    <a:pt x="6124" y="29596"/>
                    <a:pt x="6358" y="29575"/>
                    <a:pt x="6596" y="29544"/>
                  </a:cubicBezTo>
                  <a:cubicBezTo>
                    <a:pt x="7523" y="29412"/>
                    <a:pt x="8458" y="29306"/>
                    <a:pt x="9392" y="29306"/>
                  </a:cubicBezTo>
                  <a:cubicBezTo>
                    <a:pt x="10175" y="29306"/>
                    <a:pt x="10957" y="29380"/>
                    <a:pt x="11733" y="29574"/>
                  </a:cubicBezTo>
                  <a:cubicBezTo>
                    <a:pt x="12280" y="29696"/>
                    <a:pt x="12828" y="29848"/>
                    <a:pt x="13375" y="30061"/>
                  </a:cubicBezTo>
                  <a:cubicBezTo>
                    <a:pt x="13739" y="30182"/>
                    <a:pt x="14043" y="30395"/>
                    <a:pt x="14165" y="30821"/>
                  </a:cubicBezTo>
                  <a:cubicBezTo>
                    <a:pt x="14347" y="31428"/>
                    <a:pt x="14773" y="31884"/>
                    <a:pt x="15229" y="32340"/>
                  </a:cubicBezTo>
                  <a:cubicBezTo>
                    <a:pt x="15439" y="32551"/>
                    <a:pt x="15650" y="32649"/>
                    <a:pt x="15874" y="32649"/>
                  </a:cubicBezTo>
                  <a:cubicBezTo>
                    <a:pt x="16071" y="32649"/>
                    <a:pt x="16278" y="32574"/>
                    <a:pt x="16505" y="32432"/>
                  </a:cubicBezTo>
                  <a:cubicBezTo>
                    <a:pt x="16809" y="32219"/>
                    <a:pt x="17022" y="31915"/>
                    <a:pt x="17235" y="31641"/>
                  </a:cubicBezTo>
                  <a:cubicBezTo>
                    <a:pt x="18116" y="30395"/>
                    <a:pt x="19241" y="29392"/>
                    <a:pt x="20457" y="28511"/>
                  </a:cubicBezTo>
                  <a:cubicBezTo>
                    <a:pt x="20548" y="28419"/>
                    <a:pt x="20639" y="28419"/>
                    <a:pt x="20761" y="28419"/>
                  </a:cubicBezTo>
                  <a:cubicBezTo>
                    <a:pt x="23770" y="28267"/>
                    <a:pt x="26688" y="27629"/>
                    <a:pt x="29545" y="26808"/>
                  </a:cubicBezTo>
                  <a:cubicBezTo>
                    <a:pt x="30305" y="26596"/>
                    <a:pt x="31095" y="26444"/>
                    <a:pt x="31825" y="26170"/>
                  </a:cubicBezTo>
                  <a:cubicBezTo>
                    <a:pt x="31932" y="26134"/>
                    <a:pt x="32039" y="26120"/>
                    <a:pt x="32145" y="26120"/>
                  </a:cubicBezTo>
                  <a:cubicBezTo>
                    <a:pt x="32401" y="26120"/>
                    <a:pt x="32652" y="26206"/>
                    <a:pt x="32889" y="26292"/>
                  </a:cubicBezTo>
                  <a:cubicBezTo>
                    <a:pt x="33436" y="26474"/>
                    <a:pt x="33983" y="26656"/>
                    <a:pt x="34530" y="26808"/>
                  </a:cubicBezTo>
                  <a:cubicBezTo>
                    <a:pt x="34680" y="26844"/>
                    <a:pt x="34830" y="26864"/>
                    <a:pt x="34975" y="26864"/>
                  </a:cubicBezTo>
                  <a:cubicBezTo>
                    <a:pt x="35562" y="26864"/>
                    <a:pt x="36056" y="26543"/>
                    <a:pt x="36080" y="25714"/>
                  </a:cubicBezTo>
                  <a:cubicBezTo>
                    <a:pt x="36080" y="24559"/>
                    <a:pt x="36293" y="24377"/>
                    <a:pt x="37418" y="24134"/>
                  </a:cubicBezTo>
                  <a:cubicBezTo>
                    <a:pt x="37691" y="24073"/>
                    <a:pt x="37934" y="24042"/>
                    <a:pt x="38178" y="23769"/>
                  </a:cubicBezTo>
                  <a:close/>
                  <a:moveTo>
                    <a:pt x="24759" y="0"/>
                  </a:moveTo>
                  <a:cubicBezTo>
                    <a:pt x="22506" y="0"/>
                    <a:pt x="20281" y="242"/>
                    <a:pt x="18056" y="668"/>
                  </a:cubicBezTo>
                  <a:cubicBezTo>
                    <a:pt x="14742" y="1276"/>
                    <a:pt x="11581" y="2279"/>
                    <a:pt x="8633" y="3921"/>
                  </a:cubicBezTo>
                  <a:cubicBezTo>
                    <a:pt x="6992" y="4832"/>
                    <a:pt x="5502" y="5896"/>
                    <a:pt x="4378" y="7386"/>
                  </a:cubicBezTo>
                  <a:cubicBezTo>
                    <a:pt x="2341" y="10121"/>
                    <a:pt x="2098" y="13191"/>
                    <a:pt x="2615" y="16413"/>
                  </a:cubicBezTo>
                  <a:cubicBezTo>
                    <a:pt x="2675" y="16717"/>
                    <a:pt x="2645" y="16839"/>
                    <a:pt x="2341" y="16960"/>
                  </a:cubicBezTo>
                  <a:cubicBezTo>
                    <a:pt x="1520" y="17264"/>
                    <a:pt x="852" y="17750"/>
                    <a:pt x="305" y="18419"/>
                  </a:cubicBezTo>
                  <a:cubicBezTo>
                    <a:pt x="1" y="18845"/>
                    <a:pt x="183" y="19209"/>
                    <a:pt x="700" y="19240"/>
                  </a:cubicBezTo>
                  <a:cubicBezTo>
                    <a:pt x="943" y="19240"/>
                    <a:pt x="1186" y="19209"/>
                    <a:pt x="1429" y="19179"/>
                  </a:cubicBezTo>
                  <a:cubicBezTo>
                    <a:pt x="2098" y="19057"/>
                    <a:pt x="2736" y="18936"/>
                    <a:pt x="3435" y="18814"/>
                  </a:cubicBezTo>
                  <a:lnTo>
                    <a:pt x="3435" y="18814"/>
                  </a:lnTo>
                  <a:cubicBezTo>
                    <a:pt x="3344" y="19027"/>
                    <a:pt x="3375" y="19209"/>
                    <a:pt x="3162" y="19331"/>
                  </a:cubicBezTo>
                  <a:cubicBezTo>
                    <a:pt x="1520" y="20121"/>
                    <a:pt x="548" y="22127"/>
                    <a:pt x="943" y="23890"/>
                  </a:cubicBezTo>
                  <a:cubicBezTo>
                    <a:pt x="1095" y="24650"/>
                    <a:pt x="1399" y="25380"/>
                    <a:pt x="2037" y="25897"/>
                  </a:cubicBezTo>
                  <a:cubicBezTo>
                    <a:pt x="2207" y="26040"/>
                    <a:pt x="2360" y="26111"/>
                    <a:pt x="2501" y="26111"/>
                  </a:cubicBezTo>
                  <a:cubicBezTo>
                    <a:pt x="2688" y="26111"/>
                    <a:pt x="2854" y="25987"/>
                    <a:pt x="3010" y="25745"/>
                  </a:cubicBezTo>
                  <a:cubicBezTo>
                    <a:pt x="3131" y="25532"/>
                    <a:pt x="3253" y="25319"/>
                    <a:pt x="3435" y="25015"/>
                  </a:cubicBezTo>
                  <a:cubicBezTo>
                    <a:pt x="3557" y="25653"/>
                    <a:pt x="3709" y="26170"/>
                    <a:pt x="4013" y="26596"/>
                  </a:cubicBezTo>
                  <a:cubicBezTo>
                    <a:pt x="4074" y="26687"/>
                    <a:pt x="4134" y="26808"/>
                    <a:pt x="4074" y="26900"/>
                  </a:cubicBezTo>
                  <a:cubicBezTo>
                    <a:pt x="3678" y="27477"/>
                    <a:pt x="3770" y="28146"/>
                    <a:pt x="3709" y="28814"/>
                  </a:cubicBezTo>
                  <a:cubicBezTo>
                    <a:pt x="3526" y="30486"/>
                    <a:pt x="4134" y="31793"/>
                    <a:pt x="5533" y="32736"/>
                  </a:cubicBezTo>
                  <a:cubicBezTo>
                    <a:pt x="7022" y="33769"/>
                    <a:pt x="8724" y="34194"/>
                    <a:pt x="10457" y="34590"/>
                  </a:cubicBezTo>
                  <a:cubicBezTo>
                    <a:pt x="12108" y="34929"/>
                    <a:pt x="13766" y="35057"/>
                    <a:pt x="15425" y="35057"/>
                  </a:cubicBezTo>
                  <a:cubicBezTo>
                    <a:pt x="17034" y="35057"/>
                    <a:pt x="18643" y="34937"/>
                    <a:pt x="20244" y="34772"/>
                  </a:cubicBezTo>
                  <a:cubicBezTo>
                    <a:pt x="22889" y="34498"/>
                    <a:pt x="25533" y="34103"/>
                    <a:pt x="28147" y="33526"/>
                  </a:cubicBezTo>
                  <a:cubicBezTo>
                    <a:pt x="31460" y="32766"/>
                    <a:pt x="34591" y="31550"/>
                    <a:pt x="37448" y="29666"/>
                  </a:cubicBezTo>
                  <a:cubicBezTo>
                    <a:pt x="37995" y="29301"/>
                    <a:pt x="38421" y="28845"/>
                    <a:pt x="38603" y="28176"/>
                  </a:cubicBezTo>
                  <a:cubicBezTo>
                    <a:pt x="38755" y="27477"/>
                    <a:pt x="38877" y="26748"/>
                    <a:pt x="38937" y="26018"/>
                  </a:cubicBezTo>
                  <a:cubicBezTo>
                    <a:pt x="39029" y="24498"/>
                    <a:pt x="38816" y="23009"/>
                    <a:pt x="38451" y="21520"/>
                  </a:cubicBezTo>
                  <a:cubicBezTo>
                    <a:pt x="38998" y="21459"/>
                    <a:pt x="39029" y="21398"/>
                    <a:pt x="39059" y="20820"/>
                  </a:cubicBezTo>
                  <a:cubicBezTo>
                    <a:pt x="39150" y="19422"/>
                    <a:pt x="38603" y="18146"/>
                    <a:pt x="37843" y="17082"/>
                  </a:cubicBezTo>
                  <a:cubicBezTo>
                    <a:pt x="37357" y="16352"/>
                    <a:pt x="37114" y="15684"/>
                    <a:pt x="37144" y="14833"/>
                  </a:cubicBezTo>
                  <a:cubicBezTo>
                    <a:pt x="37144" y="14468"/>
                    <a:pt x="37448" y="14285"/>
                    <a:pt x="37509" y="13951"/>
                  </a:cubicBezTo>
                  <a:cubicBezTo>
                    <a:pt x="37566" y="13552"/>
                    <a:pt x="37836" y="13340"/>
                    <a:pt x="38246" y="13340"/>
                  </a:cubicBezTo>
                  <a:cubicBezTo>
                    <a:pt x="38273" y="13340"/>
                    <a:pt x="38301" y="13341"/>
                    <a:pt x="38330" y="13343"/>
                  </a:cubicBezTo>
                  <a:lnTo>
                    <a:pt x="38725" y="13343"/>
                  </a:lnTo>
                  <a:cubicBezTo>
                    <a:pt x="39272" y="13313"/>
                    <a:pt x="39485" y="12978"/>
                    <a:pt x="39211" y="12492"/>
                  </a:cubicBezTo>
                  <a:cubicBezTo>
                    <a:pt x="39059" y="12218"/>
                    <a:pt x="38877" y="11945"/>
                    <a:pt x="38725" y="11702"/>
                  </a:cubicBezTo>
                  <a:cubicBezTo>
                    <a:pt x="38269" y="10972"/>
                    <a:pt x="37691" y="10486"/>
                    <a:pt x="36840" y="10364"/>
                  </a:cubicBezTo>
                  <a:cubicBezTo>
                    <a:pt x="36597" y="10334"/>
                    <a:pt x="36415" y="10273"/>
                    <a:pt x="36567" y="9969"/>
                  </a:cubicBezTo>
                  <a:cubicBezTo>
                    <a:pt x="36719" y="9604"/>
                    <a:pt x="36658" y="9209"/>
                    <a:pt x="36567" y="8845"/>
                  </a:cubicBezTo>
                  <a:cubicBezTo>
                    <a:pt x="36475" y="8480"/>
                    <a:pt x="36384" y="8145"/>
                    <a:pt x="36323" y="7781"/>
                  </a:cubicBezTo>
                  <a:cubicBezTo>
                    <a:pt x="35685" y="4741"/>
                    <a:pt x="33983" y="2462"/>
                    <a:pt x="31156" y="1124"/>
                  </a:cubicBezTo>
                  <a:cubicBezTo>
                    <a:pt x="29758" y="455"/>
                    <a:pt x="28238" y="121"/>
                    <a:pt x="26688" y="60"/>
                  </a:cubicBezTo>
                  <a:cubicBezTo>
                    <a:pt x="26042" y="20"/>
                    <a:pt x="25400" y="0"/>
                    <a:pt x="24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1"/>
            <p:cNvSpPr/>
            <p:nvPr/>
          </p:nvSpPr>
          <p:spPr>
            <a:xfrm>
              <a:off x="3796700" y="2489950"/>
              <a:ext cx="693800" cy="130075"/>
            </a:xfrm>
            <a:custGeom>
              <a:rect b="b" l="l" r="r" t="t"/>
              <a:pathLst>
                <a:path extrusionOk="0" h="5203" w="27752">
                  <a:moveTo>
                    <a:pt x="27595" y="0"/>
                  </a:moveTo>
                  <a:cubicBezTo>
                    <a:pt x="27438" y="0"/>
                    <a:pt x="27321" y="65"/>
                    <a:pt x="27204" y="112"/>
                  </a:cubicBezTo>
                  <a:cubicBezTo>
                    <a:pt x="24651" y="1054"/>
                    <a:pt x="22128" y="1966"/>
                    <a:pt x="19545" y="2756"/>
                  </a:cubicBezTo>
                  <a:cubicBezTo>
                    <a:pt x="15674" y="3945"/>
                    <a:pt x="11779" y="4756"/>
                    <a:pt x="7744" y="4756"/>
                  </a:cubicBezTo>
                  <a:cubicBezTo>
                    <a:pt x="7343" y="4756"/>
                    <a:pt x="6940" y="4748"/>
                    <a:pt x="6535" y="4732"/>
                  </a:cubicBezTo>
                  <a:cubicBezTo>
                    <a:pt x="4651" y="4641"/>
                    <a:pt x="2827" y="4367"/>
                    <a:pt x="1034" y="3789"/>
                  </a:cubicBezTo>
                  <a:cubicBezTo>
                    <a:pt x="699" y="3698"/>
                    <a:pt x="365" y="3516"/>
                    <a:pt x="0" y="3516"/>
                  </a:cubicBezTo>
                  <a:cubicBezTo>
                    <a:pt x="760" y="3881"/>
                    <a:pt x="1520" y="4215"/>
                    <a:pt x="2310" y="4428"/>
                  </a:cubicBezTo>
                  <a:cubicBezTo>
                    <a:pt x="4307" y="4972"/>
                    <a:pt x="6314" y="5203"/>
                    <a:pt x="8326" y="5203"/>
                  </a:cubicBezTo>
                  <a:cubicBezTo>
                    <a:pt x="9683" y="5203"/>
                    <a:pt x="11042" y="5098"/>
                    <a:pt x="12402" y="4914"/>
                  </a:cubicBezTo>
                  <a:cubicBezTo>
                    <a:pt x="16262" y="4428"/>
                    <a:pt x="19970" y="3334"/>
                    <a:pt x="23557" y="1905"/>
                  </a:cubicBezTo>
                  <a:cubicBezTo>
                    <a:pt x="24955" y="1327"/>
                    <a:pt x="26323" y="689"/>
                    <a:pt x="27751" y="20"/>
                  </a:cubicBezTo>
                  <a:cubicBezTo>
                    <a:pt x="27695" y="6"/>
                    <a:pt x="27643" y="0"/>
                    <a:pt x="275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1"/>
            <p:cNvSpPr/>
            <p:nvPr/>
          </p:nvSpPr>
          <p:spPr>
            <a:xfrm>
              <a:off x="3766300" y="2533750"/>
              <a:ext cx="199100" cy="46075"/>
            </a:xfrm>
            <a:custGeom>
              <a:rect b="b" l="l" r="r" t="t"/>
              <a:pathLst>
                <a:path extrusionOk="0" h="1843" w="7964">
                  <a:moveTo>
                    <a:pt x="0" y="1"/>
                  </a:moveTo>
                  <a:lnTo>
                    <a:pt x="0" y="1"/>
                  </a:lnTo>
                  <a:cubicBezTo>
                    <a:pt x="1334" y="1234"/>
                    <a:pt x="4023" y="1842"/>
                    <a:pt x="6479" y="1842"/>
                  </a:cubicBezTo>
                  <a:cubicBezTo>
                    <a:pt x="6989" y="1842"/>
                    <a:pt x="7488" y="1816"/>
                    <a:pt x="7964" y="1764"/>
                  </a:cubicBezTo>
                  <a:cubicBezTo>
                    <a:pt x="5411" y="1247"/>
                    <a:pt x="2614" y="1308"/>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1"/>
            <p:cNvSpPr/>
            <p:nvPr/>
          </p:nvSpPr>
          <p:spPr>
            <a:xfrm>
              <a:off x="4332425" y="2450925"/>
              <a:ext cx="195300" cy="79825"/>
            </a:xfrm>
            <a:custGeom>
              <a:rect b="b" l="l" r="r" t="t"/>
              <a:pathLst>
                <a:path extrusionOk="0" h="3193" w="7812">
                  <a:moveTo>
                    <a:pt x="7812" y="1"/>
                  </a:moveTo>
                  <a:lnTo>
                    <a:pt x="7812" y="1"/>
                  </a:lnTo>
                  <a:cubicBezTo>
                    <a:pt x="5198" y="1065"/>
                    <a:pt x="2614" y="2220"/>
                    <a:pt x="0" y="3192"/>
                  </a:cubicBezTo>
                  <a:cubicBezTo>
                    <a:pt x="2736" y="2493"/>
                    <a:pt x="5441" y="1673"/>
                    <a:pt x="7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1"/>
            <p:cNvSpPr/>
            <p:nvPr/>
          </p:nvSpPr>
          <p:spPr>
            <a:xfrm>
              <a:off x="3779200" y="2521600"/>
              <a:ext cx="142900" cy="27525"/>
            </a:xfrm>
            <a:custGeom>
              <a:rect b="b" l="l" r="r" t="t"/>
              <a:pathLst>
                <a:path extrusionOk="0" h="1101" w="5716">
                  <a:moveTo>
                    <a:pt x="1" y="1"/>
                  </a:moveTo>
                  <a:cubicBezTo>
                    <a:pt x="1219" y="841"/>
                    <a:pt x="2524" y="1100"/>
                    <a:pt x="3877" y="1100"/>
                  </a:cubicBezTo>
                  <a:cubicBezTo>
                    <a:pt x="4481" y="1100"/>
                    <a:pt x="5095" y="1048"/>
                    <a:pt x="5715" y="973"/>
                  </a:cubicBezTo>
                  <a:cubicBezTo>
                    <a:pt x="3800" y="761"/>
                    <a:pt x="1855" y="57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1"/>
            <p:cNvSpPr/>
            <p:nvPr/>
          </p:nvSpPr>
          <p:spPr>
            <a:xfrm>
              <a:off x="4428150" y="2421300"/>
              <a:ext cx="105650" cy="45625"/>
            </a:xfrm>
            <a:custGeom>
              <a:rect b="b" l="l" r="r" t="t"/>
              <a:pathLst>
                <a:path extrusionOk="0" h="1825" w="4226">
                  <a:moveTo>
                    <a:pt x="4226" y="0"/>
                  </a:moveTo>
                  <a:lnTo>
                    <a:pt x="4226" y="0"/>
                  </a:lnTo>
                  <a:cubicBezTo>
                    <a:pt x="2767" y="456"/>
                    <a:pt x="1430" y="1216"/>
                    <a:pt x="1" y="1824"/>
                  </a:cubicBezTo>
                  <a:cubicBezTo>
                    <a:pt x="1612" y="1672"/>
                    <a:pt x="3010" y="1064"/>
                    <a:pt x="4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1"/>
            <p:cNvSpPr/>
            <p:nvPr/>
          </p:nvSpPr>
          <p:spPr>
            <a:xfrm>
              <a:off x="3887875" y="2341325"/>
              <a:ext cx="25875" cy="26800"/>
            </a:xfrm>
            <a:custGeom>
              <a:rect b="b" l="l" r="r" t="t"/>
              <a:pathLst>
                <a:path extrusionOk="0" h="1072" w="1035">
                  <a:moveTo>
                    <a:pt x="314" y="1"/>
                  </a:moveTo>
                  <a:cubicBezTo>
                    <a:pt x="26" y="1"/>
                    <a:pt x="3" y="301"/>
                    <a:pt x="31" y="525"/>
                  </a:cubicBezTo>
                  <a:cubicBezTo>
                    <a:pt x="1" y="889"/>
                    <a:pt x="122" y="1072"/>
                    <a:pt x="365" y="1072"/>
                  </a:cubicBezTo>
                  <a:cubicBezTo>
                    <a:pt x="639" y="1072"/>
                    <a:pt x="1034" y="707"/>
                    <a:pt x="1034" y="464"/>
                  </a:cubicBezTo>
                  <a:cubicBezTo>
                    <a:pt x="1034" y="38"/>
                    <a:pt x="608" y="69"/>
                    <a:pt x="396" y="8"/>
                  </a:cubicBezTo>
                  <a:cubicBezTo>
                    <a:pt x="366" y="3"/>
                    <a:pt x="339" y="1"/>
                    <a:pt x="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1"/>
            <p:cNvSpPr/>
            <p:nvPr/>
          </p:nvSpPr>
          <p:spPr>
            <a:xfrm>
              <a:off x="3798975" y="2504125"/>
              <a:ext cx="68400" cy="12500"/>
            </a:xfrm>
            <a:custGeom>
              <a:rect b="b" l="l" r="r" t="t"/>
              <a:pathLst>
                <a:path extrusionOk="0" h="500" w="2736">
                  <a:moveTo>
                    <a:pt x="0" y="1"/>
                  </a:moveTo>
                  <a:lnTo>
                    <a:pt x="0" y="1"/>
                  </a:lnTo>
                  <a:cubicBezTo>
                    <a:pt x="543" y="330"/>
                    <a:pt x="1111" y="499"/>
                    <a:pt x="1704" y="499"/>
                  </a:cubicBezTo>
                  <a:cubicBezTo>
                    <a:pt x="2040" y="499"/>
                    <a:pt x="2384" y="445"/>
                    <a:pt x="2736" y="335"/>
                  </a:cubicBezTo>
                  <a:cubicBezTo>
                    <a:pt x="1824" y="213"/>
                    <a:pt x="912" y="9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1"/>
            <p:cNvSpPr/>
            <p:nvPr/>
          </p:nvSpPr>
          <p:spPr>
            <a:xfrm>
              <a:off x="3974500" y="2310350"/>
              <a:ext cx="20550" cy="19875"/>
            </a:xfrm>
            <a:custGeom>
              <a:rect b="b" l="l" r="r" t="t"/>
              <a:pathLst>
                <a:path extrusionOk="0" h="795" w="822">
                  <a:moveTo>
                    <a:pt x="396" y="1"/>
                  </a:moveTo>
                  <a:cubicBezTo>
                    <a:pt x="153" y="31"/>
                    <a:pt x="1" y="183"/>
                    <a:pt x="1" y="426"/>
                  </a:cubicBezTo>
                  <a:cubicBezTo>
                    <a:pt x="28" y="649"/>
                    <a:pt x="133" y="795"/>
                    <a:pt x="336" y="795"/>
                  </a:cubicBezTo>
                  <a:cubicBezTo>
                    <a:pt x="355" y="795"/>
                    <a:pt x="375" y="794"/>
                    <a:pt x="396" y="791"/>
                  </a:cubicBezTo>
                  <a:cubicBezTo>
                    <a:pt x="669" y="791"/>
                    <a:pt x="821" y="639"/>
                    <a:pt x="791" y="396"/>
                  </a:cubicBezTo>
                  <a:cubicBezTo>
                    <a:pt x="791" y="153"/>
                    <a:pt x="639" y="3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1"/>
            <p:cNvSpPr/>
            <p:nvPr/>
          </p:nvSpPr>
          <p:spPr>
            <a:xfrm>
              <a:off x="3828600" y="2396150"/>
              <a:ext cx="21300" cy="20700"/>
            </a:xfrm>
            <a:custGeom>
              <a:rect b="b" l="l" r="r" t="t"/>
              <a:pathLst>
                <a:path extrusionOk="0" h="828" w="852">
                  <a:moveTo>
                    <a:pt x="461" y="0"/>
                  </a:moveTo>
                  <a:cubicBezTo>
                    <a:pt x="198" y="0"/>
                    <a:pt x="90" y="203"/>
                    <a:pt x="61" y="459"/>
                  </a:cubicBezTo>
                  <a:cubicBezTo>
                    <a:pt x="1" y="672"/>
                    <a:pt x="153" y="824"/>
                    <a:pt x="365" y="824"/>
                  </a:cubicBezTo>
                  <a:cubicBezTo>
                    <a:pt x="388" y="826"/>
                    <a:pt x="409" y="827"/>
                    <a:pt x="429" y="827"/>
                  </a:cubicBezTo>
                  <a:cubicBezTo>
                    <a:pt x="683" y="827"/>
                    <a:pt x="765" y="656"/>
                    <a:pt x="821" y="459"/>
                  </a:cubicBezTo>
                  <a:cubicBezTo>
                    <a:pt x="852" y="186"/>
                    <a:pt x="761" y="34"/>
                    <a:pt x="517" y="3"/>
                  </a:cubicBezTo>
                  <a:cubicBezTo>
                    <a:pt x="498" y="1"/>
                    <a:pt x="479" y="0"/>
                    <a:pt x="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1"/>
            <p:cNvSpPr/>
            <p:nvPr/>
          </p:nvSpPr>
          <p:spPr>
            <a:xfrm>
              <a:off x="3865075" y="2421975"/>
              <a:ext cx="19025" cy="18350"/>
            </a:xfrm>
            <a:custGeom>
              <a:rect b="b" l="l" r="r" t="t"/>
              <a:pathLst>
                <a:path extrusionOk="0" h="734" w="761">
                  <a:moveTo>
                    <a:pt x="483" y="1"/>
                  </a:moveTo>
                  <a:cubicBezTo>
                    <a:pt x="465" y="1"/>
                    <a:pt x="446" y="2"/>
                    <a:pt x="426" y="4"/>
                  </a:cubicBezTo>
                  <a:cubicBezTo>
                    <a:pt x="183" y="4"/>
                    <a:pt x="1" y="125"/>
                    <a:pt x="1" y="399"/>
                  </a:cubicBezTo>
                  <a:cubicBezTo>
                    <a:pt x="1" y="612"/>
                    <a:pt x="183" y="733"/>
                    <a:pt x="396" y="733"/>
                  </a:cubicBezTo>
                  <a:cubicBezTo>
                    <a:pt x="609" y="733"/>
                    <a:pt x="761" y="612"/>
                    <a:pt x="761" y="369"/>
                  </a:cubicBezTo>
                  <a:cubicBezTo>
                    <a:pt x="761" y="172"/>
                    <a:pt x="708" y="1"/>
                    <a:pt x="4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1"/>
            <p:cNvSpPr/>
            <p:nvPr/>
          </p:nvSpPr>
          <p:spPr>
            <a:xfrm>
              <a:off x="4476025" y="2400775"/>
              <a:ext cx="53225" cy="22075"/>
            </a:xfrm>
            <a:custGeom>
              <a:rect b="b" l="l" r="r" t="t"/>
              <a:pathLst>
                <a:path extrusionOk="0" h="883" w="2129">
                  <a:moveTo>
                    <a:pt x="2129" y="1"/>
                  </a:moveTo>
                  <a:lnTo>
                    <a:pt x="2129" y="1"/>
                  </a:lnTo>
                  <a:cubicBezTo>
                    <a:pt x="1369" y="183"/>
                    <a:pt x="670" y="517"/>
                    <a:pt x="1" y="882"/>
                  </a:cubicBezTo>
                  <a:cubicBezTo>
                    <a:pt x="822" y="821"/>
                    <a:pt x="1490" y="457"/>
                    <a:pt x="21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1"/>
            <p:cNvSpPr/>
            <p:nvPr/>
          </p:nvSpPr>
          <p:spPr>
            <a:xfrm>
              <a:off x="4159150" y="2282250"/>
              <a:ext cx="21300" cy="19000"/>
            </a:xfrm>
            <a:custGeom>
              <a:rect b="b" l="l" r="r" t="t"/>
              <a:pathLst>
                <a:path extrusionOk="0" h="760" w="852">
                  <a:moveTo>
                    <a:pt x="426" y="0"/>
                  </a:moveTo>
                  <a:cubicBezTo>
                    <a:pt x="153" y="30"/>
                    <a:pt x="31" y="213"/>
                    <a:pt x="31" y="456"/>
                  </a:cubicBezTo>
                  <a:cubicBezTo>
                    <a:pt x="1" y="760"/>
                    <a:pt x="244" y="699"/>
                    <a:pt x="396" y="730"/>
                  </a:cubicBezTo>
                  <a:cubicBezTo>
                    <a:pt x="639" y="699"/>
                    <a:pt x="852" y="638"/>
                    <a:pt x="852" y="395"/>
                  </a:cubicBezTo>
                  <a:cubicBezTo>
                    <a:pt x="852" y="122"/>
                    <a:pt x="670"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1"/>
            <p:cNvSpPr/>
            <p:nvPr/>
          </p:nvSpPr>
          <p:spPr>
            <a:xfrm>
              <a:off x="4108250" y="2337700"/>
              <a:ext cx="19775" cy="19025"/>
            </a:xfrm>
            <a:custGeom>
              <a:rect b="b" l="l" r="r" t="t"/>
              <a:pathLst>
                <a:path extrusionOk="0" h="761" w="791">
                  <a:moveTo>
                    <a:pt x="365" y="1"/>
                  </a:moveTo>
                  <a:cubicBezTo>
                    <a:pt x="152" y="1"/>
                    <a:pt x="0" y="153"/>
                    <a:pt x="0" y="366"/>
                  </a:cubicBezTo>
                  <a:cubicBezTo>
                    <a:pt x="0" y="609"/>
                    <a:pt x="152" y="730"/>
                    <a:pt x="365" y="761"/>
                  </a:cubicBezTo>
                  <a:cubicBezTo>
                    <a:pt x="608" y="730"/>
                    <a:pt x="791" y="639"/>
                    <a:pt x="760" y="366"/>
                  </a:cubicBezTo>
                  <a:cubicBezTo>
                    <a:pt x="760" y="123"/>
                    <a:pt x="60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1"/>
            <p:cNvSpPr/>
            <p:nvPr/>
          </p:nvSpPr>
          <p:spPr>
            <a:xfrm>
              <a:off x="3887125" y="2384600"/>
              <a:ext cx="25100" cy="16075"/>
            </a:xfrm>
            <a:custGeom>
              <a:rect b="b" l="l" r="r" t="t"/>
              <a:pathLst>
                <a:path extrusionOk="0" h="643" w="1004">
                  <a:moveTo>
                    <a:pt x="424" y="0"/>
                  </a:moveTo>
                  <a:cubicBezTo>
                    <a:pt x="337" y="0"/>
                    <a:pt x="248" y="36"/>
                    <a:pt x="152" y="131"/>
                  </a:cubicBezTo>
                  <a:cubicBezTo>
                    <a:pt x="0" y="283"/>
                    <a:pt x="31" y="435"/>
                    <a:pt x="183" y="557"/>
                  </a:cubicBezTo>
                  <a:cubicBezTo>
                    <a:pt x="277" y="616"/>
                    <a:pt x="363" y="643"/>
                    <a:pt x="445" y="643"/>
                  </a:cubicBezTo>
                  <a:cubicBezTo>
                    <a:pt x="654" y="643"/>
                    <a:pt x="828" y="471"/>
                    <a:pt x="1003" y="253"/>
                  </a:cubicBezTo>
                  <a:cubicBezTo>
                    <a:pt x="795" y="169"/>
                    <a:pt x="615" y="0"/>
                    <a:pt x="4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1"/>
            <p:cNvSpPr/>
            <p:nvPr/>
          </p:nvSpPr>
          <p:spPr>
            <a:xfrm>
              <a:off x="3807325" y="2489700"/>
              <a:ext cx="46375" cy="8800"/>
            </a:xfrm>
            <a:custGeom>
              <a:rect b="b" l="l" r="r" t="t"/>
              <a:pathLst>
                <a:path extrusionOk="0" h="352" w="1855">
                  <a:moveTo>
                    <a:pt x="1" y="0"/>
                  </a:moveTo>
                  <a:lnTo>
                    <a:pt x="1" y="0"/>
                  </a:lnTo>
                  <a:cubicBezTo>
                    <a:pt x="314" y="247"/>
                    <a:pt x="645" y="352"/>
                    <a:pt x="984" y="352"/>
                  </a:cubicBezTo>
                  <a:cubicBezTo>
                    <a:pt x="1270" y="352"/>
                    <a:pt x="1563" y="277"/>
                    <a:pt x="1855" y="152"/>
                  </a:cubicBezTo>
                  <a:cubicBezTo>
                    <a:pt x="1216" y="91"/>
                    <a:pt x="609" y="6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1"/>
            <p:cNvSpPr/>
            <p:nvPr/>
          </p:nvSpPr>
          <p:spPr>
            <a:xfrm>
              <a:off x="4245025" y="2368000"/>
              <a:ext cx="18275" cy="16850"/>
            </a:xfrm>
            <a:custGeom>
              <a:rect b="b" l="l" r="r" t="t"/>
              <a:pathLst>
                <a:path extrusionOk="0" h="674" w="731">
                  <a:moveTo>
                    <a:pt x="333" y="0"/>
                  </a:moveTo>
                  <a:cubicBezTo>
                    <a:pt x="154" y="0"/>
                    <a:pt x="31" y="121"/>
                    <a:pt x="31" y="339"/>
                  </a:cubicBezTo>
                  <a:cubicBezTo>
                    <a:pt x="1" y="552"/>
                    <a:pt x="153" y="673"/>
                    <a:pt x="396" y="673"/>
                  </a:cubicBezTo>
                  <a:cubicBezTo>
                    <a:pt x="578" y="643"/>
                    <a:pt x="730" y="552"/>
                    <a:pt x="730" y="339"/>
                  </a:cubicBezTo>
                  <a:cubicBezTo>
                    <a:pt x="730" y="126"/>
                    <a:pt x="578" y="5"/>
                    <a:pt x="396" y="5"/>
                  </a:cubicBezTo>
                  <a:cubicBezTo>
                    <a:pt x="374" y="2"/>
                    <a:pt x="353"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1"/>
            <p:cNvSpPr/>
            <p:nvPr/>
          </p:nvSpPr>
          <p:spPr>
            <a:xfrm>
              <a:off x="4014775" y="2400775"/>
              <a:ext cx="19025" cy="17500"/>
            </a:xfrm>
            <a:custGeom>
              <a:rect b="b" l="l" r="r" t="t"/>
              <a:pathLst>
                <a:path extrusionOk="0" h="700" w="761">
                  <a:moveTo>
                    <a:pt x="396" y="1"/>
                  </a:moveTo>
                  <a:cubicBezTo>
                    <a:pt x="122" y="1"/>
                    <a:pt x="31" y="214"/>
                    <a:pt x="31" y="426"/>
                  </a:cubicBezTo>
                  <a:cubicBezTo>
                    <a:pt x="1" y="639"/>
                    <a:pt x="213" y="700"/>
                    <a:pt x="365" y="700"/>
                  </a:cubicBezTo>
                  <a:cubicBezTo>
                    <a:pt x="578" y="700"/>
                    <a:pt x="730" y="609"/>
                    <a:pt x="761" y="366"/>
                  </a:cubicBezTo>
                  <a:cubicBezTo>
                    <a:pt x="730" y="153"/>
                    <a:pt x="609"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1"/>
            <p:cNvSpPr/>
            <p:nvPr/>
          </p:nvSpPr>
          <p:spPr>
            <a:xfrm>
              <a:off x="4307325" y="2349100"/>
              <a:ext cx="18275" cy="16850"/>
            </a:xfrm>
            <a:custGeom>
              <a:rect b="b" l="l" r="r" t="t"/>
              <a:pathLst>
                <a:path extrusionOk="0" h="674" w="731">
                  <a:moveTo>
                    <a:pt x="366" y="1"/>
                  </a:moveTo>
                  <a:cubicBezTo>
                    <a:pt x="153" y="1"/>
                    <a:pt x="1" y="92"/>
                    <a:pt x="1" y="305"/>
                  </a:cubicBezTo>
                  <a:cubicBezTo>
                    <a:pt x="31" y="487"/>
                    <a:pt x="123" y="670"/>
                    <a:pt x="366" y="670"/>
                  </a:cubicBezTo>
                  <a:cubicBezTo>
                    <a:pt x="384" y="672"/>
                    <a:pt x="402" y="673"/>
                    <a:pt x="419" y="673"/>
                  </a:cubicBezTo>
                  <a:cubicBezTo>
                    <a:pt x="603" y="673"/>
                    <a:pt x="730" y="530"/>
                    <a:pt x="730" y="335"/>
                  </a:cubicBezTo>
                  <a:cubicBezTo>
                    <a:pt x="730" y="122"/>
                    <a:pt x="548" y="31"/>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1"/>
            <p:cNvSpPr/>
            <p:nvPr/>
          </p:nvSpPr>
          <p:spPr>
            <a:xfrm>
              <a:off x="3799875" y="2429550"/>
              <a:ext cx="20400" cy="18025"/>
            </a:xfrm>
            <a:custGeom>
              <a:rect b="b" l="l" r="r" t="t"/>
              <a:pathLst>
                <a:path extrusionOk="0" h="721" w="816">
                  <a:moveTo>
                    <a:pt x="557" y="0"/>
                  </a:moveTo>
                  <a:cubicBezTo>
                    <a:pt x="542" y="0"/>
                    <a:pt x="527" y="2"/>
                    <a:pt x="511" y="5"/>
                  </a:cubicBezTo>
                  <a:cubicBezTo>
                    <a:pt x="268" y="96"/>
                    <a:pt x="116" y="278"/>
                    <a:pt x="25" y="522"/>
                  </a:cubicBezTo>
                  <a:cubicBezTo>
                    <a:pt x="0" y="621"/>
                    <a:pt x="77" y="720"/>
                    <a:pt x="172" y="720"/>
                  </a:cubicBezTo>
                  <a:cubicBezTo>
                    <a:pt x="193" y="720"/>
                    <a:pt x="216" y="715"/>
                    <a:pt x="238" y="704"/>
                  </a:cubicBezTo>
                  <a:cubicBezTo>
                    <a:pt x="481" y="643"/>
                    <a:pt x="724" y="552"/>
                    <a:pt x="815" y="278"/>
                  </a:cubicBezTo>
                  <a:cubicBezTo>
                    <a:pt x="788" y="115"/>
                    <a:pt x="687" y="0"/>
                    <a:pt x="5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1"/>
            <p:cNvSpPr/>
            <p:nvPr/>
          </p:nvSpPr>
          <p:spPr>
            <a:xfrm>
              <a:off x="4376500" y="2338475"/>
              <a:ext cx="16725" cy="15225"/>
            </a:xfrm>
            <a:custGeom>
              <a:rect b="b" l="l" r="r" t="t"/>
              <a:pathLst>
                <a:path extrusionOk="0" h="609" w="669">
                  <a:moveTo>
                    <a:pt x="274" y="0"/>
                  </a:moveTo>
                  <a:cubicBezTo>
                    <a:pt x="152" y="0"/>
                    <a:pt x="0" y="92"/>
                    <a:pt x="0" y="274"/>
                  </a:cubicBezTo>
                  <a:cubicBezTo>
                    <a:pt x="0" y="487"/>
                    <a:pt x="122" y="608"/>
                    <a:pt x="334" y="608"/>
                  </a:cubicBezTo>
                  <a:cubicBezTo>
                    <a:pt x="517" y="608"/>
                    <a:pt x="638" y="517"/>
                    <a:pt x="638" y="304"/>
                  </a:cubicBezTo>
                  <a:cubicBezTo>
                    <a:pt x="669" y="92"/>
                    <a:pt x="517"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1"/>
            <p:cNvSpPr/>
            <p:nvPr/>
          </p:nvSpPr>
          <p:spPr>
            <a:xfrm>
              <a:off x="4046700" y="2305700"/>
              <a:ext cx="15975" cy="15325"/>
            </a:xfrm>
            <a:custGeom>
              <a:rect b="b" l="l" r="r" t="t"/>
              <a:pathLst>
                <a:path extrusionOk="0" h="613" w="639">
                  <a:moveTo>
                    <a:pt x="380" y="0"/>
                  </a:moveTo>
                  <a:cubicBezTo>
                    <a:pt x="366" y="0"/>
                    <a:pt x="351" y="2"/>
                    <a:pt x="335" y="4"/>
                  </a:cubicBezTo>
                  <a:cubicBezTo>
                    <a:pt x="122" y="4"/>
                    <a:pt x="0" y="126"/>
                    <a:pt x="0" y="339"/>
                  </a:cubicBezTo>
                  <a:cubicBezTo>
                    <a:pt x="0" y="521"/>
                    <a:pt x="122" y="612"/>
                    <a:pt x="304" y="612"/>
                  </a:cubicBezTo>
                  <a:cubicBezTo>
                    <a:pt x="517" y="612"/>
                    <a:pt x="608" y="491"/>
                    <a:pt x="639" y="278"/>
                  </a:cubicBezTo>
                  <a:cubicBezTo>
                    <a:pt x="611" y="139"/>
                    <a:pt x="532"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1"/>
            <p:cNvSpPr/>
            <p:nvPr/>
          </p:nvSpPr>
          <p:spPr>
            <a:xfrm>
              <a:off x="3958550" y="2359000"/>
              <a:ext cx="15225" cy="15975"/>
            </a:xfrm>
            <a:custGeom>
              <a:rect b="b" l="l" r="r" t="t"/>
              <a:pathLst>
                <a:path extrusionOk="0" h="639" w="609">
                  <a:moveTo>
                    <a:pt x="274" y="0"/>
                  </a:moveTo>
                  <a:cubicBezTo>
                    <a:pt x="122" y="0"/>
                    <a:pt x="0" y="122"/>
                    <a:pt x="0" y="304"/>
                  </a:cubicBezTo>
                  <a:cubicBezTo>
                    <a:pt x="0" y="486"/>
                    <a:pt x="92" y="608"/>
                    <a:pt x="274" y="638"/>
                  </a:cubicBezTo>
                  <a:cubicBezTo>
                    <a:pt x="487" y="638"/>
                    <a:pt x="608" y="517"/>
                    <a:pt x="578" y="304"/>
                  </a:cubicBezTo>
                  <a:cubicBezTo>
                    <a:pt x="578" y="122"/>
                    <a:pt x="487" y="3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1"/>
            <p:cNvSpPr/>
            <p:nvPr/>
          </p:nvSpPr>
          <p:spPr>
            <a:xfrm>
              <a:off x="4296700" y="2307325"/>
              <a:ext cx="14450" cy="14575"/>
            </a:xfrm>
            <a:custGeom>
              <a:rect b="b" l="l" r="r" t="t"/>
              <a:pathLst>
                <a:path extrusionOk="0" h="583" w="578">
                  <a:moveTo>
                    <a:pt x="335" y="0"/>
                  </a:moveTo>
                  <a:cubicBezTo>
                    <a:pt x="152" y="31"/>
                    <a:pt x="0" y="122"/>
                    <a:pt x="0" y="304"/>
                  </a:cubicBezTo>
                  <a:cubicBezTo>
                    <a:pt x="0" y="456"/>
                    <a:pt x="92" y="578"/>
                    <a:pt x="244" y="578"/>
                  </a:cubicBezTo>
                  <a:cubicBezTo>
                    <a:pt x="265" y="581"/>
                    <a:pt x="286" y="582"/>
                    <a:pt x="305" y="582"/>
                  </a:cubicBezTo>
                  <a:cubicBezTo>
                    <a:pt x="474" y="582"/>
                    <a:pt x="551" y="465"/>
                    <a:pt x="578" y="274"/>
                  </a:cubicBezTo>
                  <a:cubicBezTo>
                    <a:pt x="517" y="152"/>
                    <a:pt x="548"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1"/>
            <p:cNvSpPr/>
            <p:nvPr/>
          </p:nvSpPr>
          <p:spPr>
            <a:xfrm>
              <a:off x="4432725" y="2305650"/>
              <a:ext cx="15225" cy="14600"/>
            </a:xfrm>
            <a:custGeom>
              <a:rect b="b" l="l" r="r" t="t"/>
              <a:pathLst>
                <a:path extrusionOk="0" h="584" w="609">
                  <a:moveTo>
                    <a:pt x="277" y="1"/>
                  </a:moveTo>
                  <a:cubicBezTo>
                    <a:pt x="147" y="1"/>
                    <a:pt x="31" y="90"/>
                    <a:pt x="31" y="249"/>
                  </a:cubicBezTo>
                  <a:cubicBezTo>
                    <a:pt x="0" y="432"/>
                    <a:pt x="122" y="553"/>
                    <a:pt x="304" y="584"/>
                  </a:cubicBezTo>
                  <a:cubicBezTo>
                    <a:pt x="456" y="584"/>
                    <a:pt x="578" y="493"/>
                    <a:pt x="608" y="341"/>
                  </a:cubicBezTo>
                  <a:cubicBezTo>
                    <a:pt x="608" y="128"/>
                    <a:pt x="517" y="37"/>
                    <a:pt x="335" y="6"/>
                  </a:cubicBezTo>
                  <a:cubicBezTo>
                    <a:pt x="315" y="2"/>
                    <a:pt x="296" y="1"/>
                    <a:pt x="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1"/>
            <p:cNvSpPr/>
            <p:nvPr/>
          </p:nvSpPr>
          <p:spPr>
            <a:xfrm>
              <a:off x="4490475" y="2384075"/>
              <a:ext cx="32700" cy="10925"/>
            </a:xfrm>
            <a:custGeom>
              <a:rect b="b" l="l" r="r" t="t"/>
              <a:pathLst>
                <a:path extrusionOk="0" h="437" w="1308">
                  <a:moveTo>
                    <a:pt x="1307" y="0"/>
                  </a:moveTo>
                  <a:cubicBezTo>
                    <a:pt x="760" y="0"/>
                    <a:pt x="365" y="182"/>
                    <a:pt x="0" y="395"/>
                  </a:cubicBezTo>
                  <a:cubicBezTo>
                    <a:pt x="111" y="423"/>
                    <a:pt x="217" y="436"/>
                    <a:pt x="320" y="436"/>
                  </a:cubicBezTo>
                  <a:cubicBezTo>
                    <a:pt x="668" y="436"/>
                    <a:pt x="979" y="282"/>
                    <a:pt x="13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1"/>
            <p:cNvSpPr/>
            <p:nvPr/>
          </p:nvSpPr>
          <p:spPr>
            <a:xfrm>
              <a:off x="4144725" y="2376475"/>
              <a:ext cx="13700" cy="13700"/>
            </a:xfrm>
            <a:custGeom>
              <a:rect b="b" l="l" r="r" t="t"/>
              <a:pathLst>
                <a:path extrusionOk="0" h="548" w="548">
                  <a:moveTo>
                    <a:pt x="274" y="0"/>
                  </a:moveTo>
                  <a:cubicBezTo>
                    <a:pt x="92" y="0"/>
                    <a:pt x="0" y="122"/>
                    <a:pt x="0" y="274"/>
                  </a:cubicBezTo>
                  <a:cubicBezTo>
                    <a:pt x="0" y="456"/>
                    <a:pt x="122" y="547"/>
                    <a:pt x="304" y="547"/>
                  </a:cubicBezTo>
                  <a:cubicBezTo>
                    <a:pt x="456" y="547"/>
                    <a:pt x="547" y="426"/>
                    <a:pt x="547" y="274"/>
                  </a:cubicBezTo>
                  <a:cubicBezTo>
                    <a:pt x="547" y="91"/>
                    <a:pt x="426"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1"/>
            <p:cNvSpPr/>
            <p:nvPr/>
          </p:nvSpPr>
          <p:spPr>
            <a:xfrm>
              <a:off x="3985150" y="2453850"/>
              <a:ext cx="17500" cy="13075"/>
            </a:xfrm>
            <a:custGeom>
              <a:rect b="b" l="l" r="r" t="t"/>
              <a:pathLst>
                <a:path extrusionOk="0" h="523" w="700">
                  <a:moveTo>
                    <a:pt x="502" y="1"/>
                  </a:moveTo>
                  <a:cubicBezTo>
                    <a:pt x="488" y="1"/>
                    <a:pt x="472" y="2"/>
                    <a:pt x="456" y="5"/>
                  </a:cubicBezTo>
                  <a:cubicBezTo>
                    <a:pt x="243" y="5"/>
                    <a:pt x="91" y="188"/>
                    <a:pt x="61" y="340"/>
                  </a:cubicBezTo>
                  <a:cubicBezTo>
                    <a:pt x="0" y="461"/>
                    <a:pt x="213" y="522"/>
                    <a:pt x="335" y="522"/>
                  </a:cubicBezTo>
                  <a:cubicBezTo>
                    <a:pt x="547" y="522"/>
                    <a:pt x="669" y="431"/>
                    <a:pt x="699" y="188"/>
                  </a:cubicBezTo>
                  <a:cubicBezTo>
                    <a:pt x="672" y="106"/>
                    <a:pt x="621" y="1"/>
                    <a:pt x="5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1"/>
            <p:cNvSpPr/>
            <p:nvPr/>
          </p:nvSpPr>
          <p:spPr>
            <a:xfrm>
              <a:off x="3950200" y="2412950"/>
              <a:ext cx="14450" cy="13700"/>
            </a:xfrm>
            <a:custGeom>
              <a:rect b="b" l="l" r="r" t="t"/>
              <a:pathLst>
                <a:path extrusionOk="0" h="548" w="578">
                  <a:moveTo>
                    <a:pt x="304" y="0"/>
                  </a:moveTo>
                  <a:cubicBezTo>
                    <a:pt x="122" y="0"/>
                    <a:pt x="0" y="91"/>
                    <a:pt x="30" y="304"/>
                  </a:cubicBezTo>
                  <a:cubicBezTo>
                    <a:pt x="30" y="456"/>
                    <a:pt x="152" y="547"/>
                    <a:pt x="304" y="547"/>
                  </a:cubicBezTo>
                  <a:cubicBezTo>
                    <a:pt x="517" y="517"/>
                    <a:pt x="547" y="365"/>
                    <a:pt x="578" y="152"/>
                  </a:cubicBezTo>
                  <a:cubicBezTo>
                    <a:pt x="578" y="30"/>
                    <a:pt x="426"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1"/>
            <p:cNvSpPr/>
            <p:nvPr/>
          </p:nvSpPr>
          <p:spPr>
            <a:xfrm>
              <a:off x="4369650" y="2277675"/>
              <a:ext cx="15225" cy="15350"/>
            </a:xfrm>
            <a:custGeom>
              <a:rect b="b" l="l" r="r" t="t"/>
              <a:pathLst>
                <a:path extrusionOk="0" h="614" w="609">
                  <a:moveTo>
                    <a:pt x="304" y="1"/>
                  </a:moveTo>
                  <a:cubicBezTo>
                    <a:pt x="122" y="31"/>
                    <a:pt x="0" y="153"/>
                    <a:pt x="31" y="335"/>
                  </a:cubicBezTo>
                  <a:cubicBezTo>
                    <a:pt x="31" y="499"/>
                    <a:pt x="129" y="613"/>
                    <a:pt x="280" y="613"/>
                  </a:cubicBezTo>
                  <a:cubicBezTo>
                    <a:pt x="298" y="613"/>
                    <a:pt x="316" y="612"/>
                    <a:pt x="335" y="609"/>
                  </a:cubicBezTo>
                  <a:cubicBezTo>
                    <a:pt x="487" y="578"/>
                    <a:pt x="608" y="457"/>
                    <a:pt x="578" y="305"/>
                  </a:cubicBezTo>
                  <a:cubicBezTo>
                    <a:pt x="548" y="122"/>
                    <a:pt x="487" y="1"/>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1"/>
            <p:cNvSpPr/>
            <p:nvPr/>
          </p:nvSpPr>
          <p:spPr>
            <a:xfrm>
              <a:off x="4108250" y="2296675"/>
              <a:ext cx="13700" cy="13050"/>
            </a:xfrm>
            <a:custGeom>
              <a:rect b="b" l="l" r="r" t="t"/>
              <a:pathLst>
                <a:path extrusionOk="0" h="522" w="548">
                  <a:moveTo>
                    <a:pt x="243" y="1"/>
                  </a:moveTo>
                  <a:cubicBezTo>
                    <a:pt x="122" y="1"/>
                    <a:pt x="0" y="61"/>
                    <a:pt x="0" y="213"/>
                  </a:cubicBezTo>
                  <a:cubicBezTo>
                    <a:pt x="0" y="426"/>
                    <a:pt x="152" y="487"/>
                    <a:pt x="335" y="517"/>
                  </a:cubicBezTo>
                  <a:cubicBezTo>
                    <a:pt x="351" y="520"/>
                    <a:pt x="365" y="521"/>
                    <a:pt x="378" y="521"/>
                  </a:cubicBezTo>
                  <a:cubicBezTo>
                    <a:pt x="517" y="521"/>
                    <a:pt x="520" y="382"/>
                    <a:pt x="547" y="244"/>
                  </a:cubicBezTo>
                  <a:cubicBezTo>
                    <a:pt x="517" y="92"/>
                    <a:pt x="426" y="1"/>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1"/>
            <p:cNvSpPr/>
            <p:nvPr/>
          </p:nvSpPr>
          <p:spPr>
            <a:xfrm>
              <a:off x="4240475" y="2274650"/>
              <a:ext cx="12175" cy="13700"/>
            </a:xfrm>
            <a:custGeom>
              <a:rect b="b" l="l" r="r" t="t"/>
              <a:pathLst>
                <a:path extrusionOk="0" h="548" w="487">
                  <a:moveTo>
                    <a:pt x="243" y="0"/>
                  </a:moveTo>
                  <a:cubicBezTo>
                    <a:pt x="122" y="0"/>
                    <a:pt x="0" y="30"/>
                    <a:pt x="0" y="213"/>
                  </a:cubicBezTo>
                  <a:cubicBezTo>
                    <a:pt x="0" y="365"/>
                    <a:pt x="91" y="547"/>
                    <a:pt x="183" y="547"/>
                  </a:cubicBezTo>
                  <a:cubicBezTo>
                    <a:pt x="304" y="517"/>
                    <a:pt x="426" y="365"/>
                    <a:pt x="456" y="213"/>
                  </a:cubicBezTo>
                  <a:cubicBezTo>
                    <a:pt x="487" y="30"/>
                    <a:pt x="365" y="3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1"/>
            <p:cNvSpPr/>
            <p:nvPr/>
          </p:nvSpPr>
          <p:spPr>
            <a:xfrm>
              <a:off x="4400050" y="2254125"/>
              <a:ext cx="13700" cy="11425"/>
            </a:xfrm>
            <a:custGeom>
              <a:rect b="b" l="l" r="r" t="t"/>
              <a:pathLst>
                <a:path extrusionOk="0" h="457" w="548">
                  <a:moveTo>
                    <a:pt x="213" y="0"/>
                  </a:moveTo>
                  <a:cubicBezTo>
                    <a:pt x="91" y="0"/>
                    <a:pt x="0" y="92"/>
                    <a:pt x="0" y="213"/>
                  </a:cubicBezTo>
                  <a:cubicBezTo>
                    <a:pt x="0" y="365"/>
                    <a:pt x="122" y="456"/>
                    <a:pt x="274" y="456"/>
                  </a:cubicBezTo>
                  <a:cubicBezTo>
                    <a:pt x="365" y="426"/>
                    <a:pt x="547" y="426"/>
                    <a:pt x="547" y="304"/>
                  </a:cubicBezTo>
                  <a:cubicBezTo>
                    <a:pt x="547" y="152"/>
                    <a:pt x="426"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1"/>
            <p:cNvSpPr/>
            <p:nvPr/>
          </p:nvSpPr>
          <p:spPr>
            <a:xfrm>
              <a:off x="4295950" y="2260050"/>
              <a:ext cx="12925" cy="11775"/>
            </a:xfrm>
            <a:custGeom>
              <a:rect b="b" l="l" r="r" t="t"/>
              <a:pathLst>
                <a:path extrusionOk="0" h="471" w="517">
                  <a:moveTo>
                    <a:pt x="299" y="1"/>
                  </a:moveTo>
                  <a:cubicBezTo>
                    <a:pt x="281" y="1"/>
                    <a:pt x="263" y="3"/>
                    <a:pt x="243" y="7"/>
                  </a:cubicBezTo>
                  <a:cubicBezTo>
                    <a:pt x="91" y="7"/>
                    <a:pt x="0" y="128"/>
                    <a:pt x="30" y="280"/>
                  </a:cubicBezTo>
                  <a:cubicBezTo>
                    <a:pt x="30" y="407"/>
                    <a:pt x="94" y="470"/>
                    <a:pt x="203" y="470"/>
                  </a:cubicBezTo>
                  <a:cubicBezTo>
                    <a:pt x="225" y="470"/>
                    <a:pt x="248" y="468"/>
                    <a:pt x="274" y="463"/>
                  </a:cubicBezTo>
                  <a:cubicBezTo>
                    <a:pt x="426" y="463"/>
                    <a:pt x="486" y="371"/>
                    <a:pt x="517" y="219"/>
                  </a:cubicBezTo>
                  <a:cubicBezTo>
                    <a:pt x="490" y="87"/>
                    <a:pt x="418"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1"/>
            <p:cNvSpPr/>
            <p:nvPr/>
          </p:nvSpPr>
          <p:spPr>
            <a:xfrm>
              <a:off x="4205500" y="2330875"/>
              <a:ext cx="13725" cy="11425"/>
            </a:xfrm>
            <a:custGeom>
              <a:rect b="b" l="l" r="r" t="t"/>
              <a:pathLst>
                <a:path extrusionOk="0" h="457" w="549">
                  <a:moveTo>
                    <a:pt x="335" y="0"/>
                  </a:moveTo>
                  <a:cubicBezTo>
                    <a:pt x="123" y="0"/>
                    <a:pt x="62" y="122"/>
                    <a:pt x="31" y="304"/>
                  </a:cubicBezTo>
                  <a:cubicBezTo>
                    <a:pt x="1" y="456"/>
                    <a:pt x="92" y="456"/>
                    <a:pt x="244" y="456"/>
                  </a:cubicBezTo>
                  <a:cubicBezTo>
                    <a:pt x="366" y="456"/>
                    <a:pt x="487" y="426"/>
                    <a:pt x="518" y="244"/>
                  </a:cubicBezTo>
                  <a:cubicBezTo>
                    <a:pt x="548" y="122"/>
                    <a:pt x="457"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1"/>
            <p:cNvSpPr/>
            <p:nvPr/>
          </p:nvSpPr>
          <p:spPr>
            <a:xfrm>
              <a:off x="4080125" y="2412175"/>
              <a:ext cx="12175" cy="11425"/>
            </a:xfrm>
            <a:custGeom>
              <a:rect b="b" l="l" r="r" t="t"/>
              <a:pathLst>
                <a:path extrusionOk="0" h="457" w="487">
                  <a:moveTo>
                    <a:pt x="213" y="1"/>
                  </a:moveTo>
                  <a:cubicBezTo>
                    <a:pt x="92" y="31"/>
                    <a:pt x="1" y="92"/>
                    <a:pt x="1" y="244"/>
                  </a:cubicBezTo>
                  <a:cubicBezTo>
                    <a:pt x="31" y="365"/>
                    <a:pt x="122" y="457"/>
                    <a:pt x="244" y="457"/>
                  </a:cubicBezTo>
                  <a:cubicBezTo>
                    <a:pt x="365" y="426"/>
                    <a:pt x="487" y="365"/>
                    <a:pt x="457" y="244"/>
                  </a:cubicBezTo>
                  <a:cubicBezTo>
                    <a:pt x="457" y="92"/>
                    <a:pt x="365"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1"/>
            <p:cNvSpPr/>
            <p:nvPr/>
          </p:nvSpPr>
          <p:spPr>
            <a:xfrm>
              <a:off x="4036050" y="2349100"/>
              <a:ext cx="12950" cy="11625"/>
            </a:xfrm>
            <a:custGeom>
              <a:rect b="b" l="l" r="r" t="t"/>
              <a:pathLst>
                <a:path extrusionOk="0" h="465" w="518">
                  <a:moveTo>
                    <a:pt x="305" y="1"/>
                  </a:moveTo>
                  <a:cubicBezTo>
                    <a:pt x="122" y="1"/>
                    <a:pt x="31" y="62"/>
                    <a:pt x="1" y="214"/>
                  </a:cubicBezTo>
                  <a:cubicBezTo>
                    <a:pt x="1" y="366"/>
                    <a:pt x="92" y="457"/>
                    <a:pt x="213" y="457"/>
                  </a:cubicBezTo>
                  <a:cubicBezTo>
                    <a:pt x="238" y="462"/>
                    <a:pt x="261" y="464"/>
                    <a:pt x="283" y="464"/>
                  </a:cubicBezTo>
                  <a:cubicBezTo>
                    <a:pt x="394" y="464"/>
                    <a:pt x="467" y="397"/>
                    <a:pt x="517" y="244"/>
                  </a:cubicBezTo>
                  <a:cubicBezTo>
                    <a:pt x="517" y="122"/>
                    <a:pt x="426" y="3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1"/>
            <p:cNvSpPr/>
            <p:nvPr/>
          </p:nvSpPr>
          <p:spPr>
            <a:xfrm>
              <a:off x="4096075" y="2276925"/>
              <a:ext cx="10675" cy="10650"/>
            </a:xfrm>
            <a:custGeom>
              <a:rect b="b" l="l" r="r" t="t"/>
              <a:pathLst>
                <a:path extrusionOk="0" h="426" w="427">
                  <a:moveTo>
                    <a:pt x="214" y="0"/>
                  </a:moveTo>
                  <a:cubicBezTo>
                    <a:pt x="62" y="0"/>
                    <a:pt x="1" y="61"/>
                    <a:pt x="1" y="213"/>
                  </a:cubicBezTo>
                  <a:cubicBezTo>
                    <a:pt x="1" y="335"/>
                    <a:pt x="92" y="426"/>
                    <a:pt x="214" y="426"/>
                  </a:cubicBezTo>
                  <a:cubicBezTo>
                    <a:pt x="335" y="426"/>
                    <a:pt x="427" y="335"/>
                    <a:pt x="427" y="213"/>
                  </a:cubicBezTo>
                  <a:cubicBezTo>
                    <a:pt x="427" y="61"/>
                    <a:pt x="335" y="0"/>
                    <a:pt x="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1"/>
            <p:cNvSpPr/>
            <p:nvPr/>
          </p:nvSpPr>
          <p:spPr>
            <a:xfrm>
              <a:off x="4159925" y="2331625"/>
              <a:ext cx="9900" cy="10025"/>
            </a:xfrm>
            <a:custGeom>
              <a:rect b="b" l="l" r="r" t="t"/>
              <a:pathLst>
                <a:path extrusionOk="0" h="401" w="396">
                  <a:moveTo>
                    <a:pt x="243" y="1"/>
                  </a:moveTo>
                  <a:cubicBezTo>
                    <a:pt x="91" y="1"/>
                    <a:pt x="31" y="92"/>
                    <a:pt x="0" y="214"/>
                  </a:cubicBezTo>
                  <a:cubicBezTo>
                    <a:pt x="0" y="295"/>
                    <a:pt x="24" y="401"/>
                    <a:pt x="138" y="401"/>
                  </a:cubicBezTo>
                  <a:cubicBezTo>
                    <a:pt x="152" y="401"/>
                    <a:pt x="166" y="399"/>
                    <a:pt x="183" y="396"/>
                  </a:cubicBezTo>
                  <a:cubicBezTo>
                    <a:pt x="304" y="396"/>
                    <a:pt x="365" y="305"/>
                    <a:pt x="395" y="183"/>
                  </a:cubicBezTo>
                  <a:cubicBezTo>
                    <a:pt x="365" y="62"/>
                    <a:pt x="335" y="1"/>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1"/>
            <p:cNvSpPr/>
            <p:nvPr/>
          </p:nvSpPr>
          <p:spPr>
            <a:xfrm>
              <a:off x="4464625" y="2301850"/>
              <a:ext cx="10675" cy="8725"/>
            </a:xfrm>
            <a:custGeom>
              <a:rect b="b" l="l" r="r" t="t"/>
              <a:pathLst>
                <a:path extrusionOk="0" h="349" w="427">
                  <a:moveTo>
                    <a:pt x="228" y="0"/>
                  </a:moveTo>
                  <a:cubicBezTo>
                    <a:pt x="130" y="0"/>
                    <a:pt x="58" y="83"/>
                    <a:pt x="31" y="189"/>
                  </a:cubicBezTo>
                  <a:cubicBezTo>
                    <a:pt x="1" y="310"/>
                    <a:pt x="122" y="341"/>
                    <a:pt x="183" y="341"/>
                  </a:cubicBezTo>
                  <a:cubicBezTo>
                    <a:pt x="209" y="346"/>
                    <a:pt x="233" y="348"/>
                    <a:pt x="254" y="348"/>
                  </a:cubicBezTo>
                  <a:cubicBezTo>
                    <a:pt x="355" y="348"/>
                    <a:pt x="401" y="289"/>
                    <a:pt x="426" y="189"/>
                  </a:cubicBezTo>
                  <a:cubicBezTo>
                    <a:pt x="426" y="67"/>
                    <a:pt x="396" y="6"/>
                    <a:pt x="274" y="6"/>
                  </a:cubicBezTo>
                  <a:cubicBezTo>
                    <a:pt x="258" y="2"/>
                    <a:pt x="243" y="0"/>
                    <a:pt x="2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1"/>
            <p:cNvSpPr/>
            <p:nvPr/>
          </p:nvSpPr>
          <p:spPr>
            <a:xfrm>
              <a:off x="4255675" y="2327825"/>
              <a:ext cx="11425" cy="9150"/>
            </a:xfrm>
            <a:custGeom>
              <a:rect b="b" l="l" r="r" t="t"/>
              <a:pathLst>
                <a:path extrusionOk="0" h="366" w="457">
                  <a:moveTo>
                    <a:pt x="182" y="1"/>
                  </a:moveTo>
                  <a:cubicBezTo>
                    <a:pt x="61" y="31"/>
                    <a:pt x="0" y="92"/>
                    <a:pt x="0" y="214"/>
                  </a:cubicBezTo>
                  <a:cubicBezTo>
                    <a:pt x="30" y="335"/>
                    <a:pt x="122" y="366"/>
                    <a:pt x="243" y="366"/>
                  </a:cubicBezTo>
                  <a:cubicBezTo>
                    <a:pt x="334" y="335"/>
                    <a:pt x="426" y="274"/>
                    <a:pt x="456" y="183"/>
                  </a:cubicBezTo>
                  <a:cubicBezTo>
                    <a:pt x="395" y="62"/>
                    <a:pt x="304" y="1"/>
                    <a:pt x="1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21"/>
          <p:cNvGrpSpPr/>
          <p:nvPr/>
        </p:nvGrpSpPr>
        <p:grpSpPr>
          <a:xfrm>
            <a:off x="5128793" y="224414"/>
            <a:ext cx="489864" cy="413228"/>
            <a:chOff x="2188750" y="2161800"/>
            <a:chExt cx="230275" cy="194250"/>
          </a:xfrm>
        </p:grpSpPr>
        <p:sp>
          <p:nvSpPr>
            <p:cNvPr id="757" name="Google Shape;757;p21"/>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1"/>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1"/>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1"/>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21"/>
          <p:cNvGrpSpPr/>
          <p:nvPr/>
        </p:nvGrpSpPr>
        <p:grpSpPr>
          <a:xfrm>
            <a:off x="223368" y="224414"/>
            <a:ext cx="489864" cy="413228"/>
            <a:chOff x="2188750" y="2161800"/>
            <a:chExt cx="230275" cy="194250"/>
          </a:xfrm>
        </p:grpSpPr>
        <p:sp>
          <p:nvSpPr>
            <p:cNvPr id="762" name="Google Shape;762;p21"/>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1"/>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1"/>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1"/>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6" name="Shape 26"/>
        <p:cNvGrpSpPr/>
        <p:nvPr/>
      </p:nvGrpSpPr>
      <p:grpSpPr>
        <a:xfrm>
          <a:off x="0" y="0"/>
          <a:ext cx="0" cy="0"/>
          <a:chOff x="0" y="0"/>
          <a:chExt cx="0" cy="0"/>
        </a:xfrm>
      </p:grpSpPr>
      <p:sp>
        <p:nvSpPr>
          <p:cNvPr id="27" name="Google Shape;27;p3"/>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 name="Google Shape;28;p3"/>
          <p:cNvSpPr txBox="1"/>
          <p:nvPr>
            <p:ph idx="1" type="body"/>
          </p:nvPr>
        </p:nvSpPr>
        <p:spPr>
          <a:xfrm>
            <a:off x="802386" y="1591056"/>
            <a:ext cx="7543800" cy="30381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900"/>
              </a:spcBef>
              <a:spcAft>
                <a:spcPts val="0"/>
              </a:spcAft>
              <a:buSzPts val="1100"/>
              <a:buChar char="▪"/>
              <a:defRPr/>
            </a:lvl1pPr>
            <a:lvl2pPr indent="-298450" lvl="1" marL="914400" algn="l">
              <a:lnSpc>
                <a:spcPct val="90000"/>
              </a:lnSpc>
              <a:spcBef>
                <a:spcPts val="300"/>
              </a:spcBef>
              <a:spcAft>
                <a:spcPts val="0"/>
              </a:spcAft>
              <a:buSzPts val="1100"/>
              <a:buChar char="▪"/>
              <a:defRPr/>
            </a:lvl2pPr>
            <a:lvl3pPr indent="-298450" lvl="2" marL="1371600" algn="l">
              <a:lnSpc>
                <a:spcPct val="90000"/>
              </a:lnSpc>
              <a:spcBef>
                <a:spcPts val="300"/>
              </a:spcBef>
              <a:spcAft>
                <a:spcPts val="0"/>
              </a:spcAft>
              <a:buSzPts val="1100"/>
              <a:buChar char="▪"/>
              <a:defRPr/>
            </a:lvl3pPr>
            <a:lvl4pPr indent="-298450" lvl="3" marL="1828800" algn="l">
              <a:lnSpc>
                <a:spcPct val="90000"/>
              </a:lnSpc>
              <a:spcBef>
                <a:spcPts val="300"/>
              </a:spcBef>
              <a:spcAft>
                <a:spcPts val="0"/>
              </a:spcAft>
              <a:buSzPts val="1100"/>
              <a:buChar char="▪"/>
              <a:defRPr/>
            </a:lvl4pPr>
            <a:lvl5pPr indent="-298450" lvl="4" marL="2286000" algn="l">
              <a:lnSpc>
                <a:spcPct val="90000"/>
              </a:lnSpc>
              <a:spcBef>
                <a:spcPts val="300"/>
              </a:spcBef>
              <a:spcAft>
                <a:spcPts val="0"/>
              </a:spcAft>
              <a:buSzPts val="1100"/>
              <a:buChar char="▪"/>
              <a:defRPr/>
            </a:lvl5pPr>
            <a:lvl6pPr indent="-298450" lvl="5" marL="2743200" algn="l">
              <a:lnSpc>
                <a:spcPct val="90000"/>
              </a:lnSpc>
              <a:spcBef>
                <a:spcPts val="300"/>
              </a:spcBef>
              <a:spcAft>
                <a:spcPts val="0"/>
              </a:spcAft>
              <a:buSzPts val="1100"/>
              <a:buChar char="▪"/>
              <a:defRPr/>
            </a:lvl6pPr>
            <a:lvl7pPr indent="-298450" lvl="6" marL="3200400" algn="l">
              <a:lnSpc>
                <a:spcPct val="90000"/>
              </a:lnSpc>
              <a:spcBef>
                <a:spcPts val="300"/>
              </a:spcBef>
              <a:spcAft>
                <a:spcPts val="0"/>
              </a:spcAft>
              <a:buSzPts val="1100"/>
              <a:buChar char="▪"/>
              <a:defRPr/>
            </a:lvl7pPr>
            <a:lvl8pPr indent="-298450" lvl="7" marL="3657600" algn="l">
              <a:lnSpc>
                <a:spcPct val="90000"/>
              </a:lnSpc>
              <a:spcBef>
                <a:spcPts val="300"/>
              </a:spcBef>
              <a:spcAft>
                <a:spcPts val="0"/>
              </a:spcAft>
              <a:buSzPts val="1100"/>
              <a:buChar char="▪"/>
              <a:defRPr/>
            </a:lvl8pPr>
            <a:lvl9pPr indent="-298450" lvl="8" marL="4114800" algn="l">
              <a:lnSpc>
                <a:spcPct val="90000"/>
              </a:lnSpc>
              <a:spcBef>
                <a:spcPts val="300"/>
              </a:spcBef>
              <a:spcAft>
                <a:spcPts val="200"/>
              </a:spcAft>
              <a:buSzPts val="1100"/>
              <a:buChar char="▪"/>
              <a:defRPr/>
            </a:lvl9pPr>
          </a:lstStyle>
          <a:p/>
        </p:txBody>
      </p:sp>
      <p:sp>
        <p:nvSpPr>
          <p:cNvPr id="29" name="Google Shape;29;p3"/>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 name="Google Shape;30;p3"/>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 name="Google Shape;31;p3"/>
          <p:cNvSpPr txBox="1"/>
          <p:nvPr>
            <p:ph idx="12" type="sldNum"/>
          </p:nvPr>
        </p:nvSpPr>
        <p:spPr>
          <a:xfrm>
            <a:off x="8483346" y="4704588"/>
            <a:ext cx="4800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6" name="Shape 766"/>
        <p:cNvGrpSpPr/>
        <p:nvPr/>
      </p:nvGrpSpPr>
      <p:grpSpPr>
        <a:xfrm>
          <a:off x="0" y="0"/>
          <a:ext cx="0" cy="0"/>
          <a:chOff x="0" y="0"/>
          <a:chExt cx="0" cy="0"/>
        </a:xfrm>
      </p:grpSpPr>
      <p:sp>
        <p:nvSpPr>
          <p:cNvPr id="767" name="Google Shape;767;p22"/>
          <p:cNvSpPr txBox="1"/>
          <p:nvPr>
            <p:ph idx="1" type="body"/>
          </p:nvPr>
        </p:nvSpPr>
        <p:spPr>
          <a:xfrm>
            <a:off x="2594250" y="2158500"/>
            <a:ext cx="3955500" cy="8265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None/>
              <a:defRPr/>
            </a:lvl1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68" name="Shape 768"/>
        <p:cNvGrpSpPr/>
        <p:nvPr/>
      </p:nvGrpSpPr>
      <p:grpSpPr>
        <a:xfrm>
          <a:off x="0" y="0"/>
          <a:ext cx="0" cy="0"/>
          <a:chOff x="0" y="0"/>
          <a:chExt cx="0" cy="0"/>
        </a:xfrm>
      </p:grpSpPr>
      <p:sp>
        <p:nvSpPr>
          <p:cNvPr id="769" name="Google Shape;769;p23"/>
          <p:cNvSpPr txBox="1"/>
          <p:nvPr>
            <p:ph hasCustomPrompt="1" type="title"/>
          </p:nvPr>
        </p:nvSpPr>
        <p:spPr>
          <a:xfrm>
            <a:off x="2105103" y="1879650"/>
            <a:ext cx="4933800" cy="97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70" name="Google Shape;770;p23"/>
          <p:cNvSpPr txBox="1"/>
          <p:nvPr>
            <p:ph idx="1" type="subTitle"/>
          </p:nvPr>
        </p:nvSpPr>
        <p:spPr>
          <a:xfrm>
            <a:off x="2105088" y="2859550"/>
            <a:ext cx="4933800" cy="54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71" name="Google Shape;771;p23"/>
          <p:cNvGrpSpPr/>
          <p:nvPr/>
        </p:nvGrpSpPr>
        <p:grpSpPr>
          <a:xfrm rot="1320406">
            <a:off x="460300" y="386926"/>
            <a:ext cx="1022806" cy="704745"/>
            <a:chOff x="938725" y="2167075"/>
            <a:chExt cx="1022850" cy="704775"/>
          </a:xfrm>
        </p:grpSpPr>
        <p:sp>
          <p:nvSpPr>
            <p:cNvPr id="772" name="Google Shape;772;p23"/>
            <p:cNvSpPr/>
            <p:nvPr/>
          </p:nvSpPr>
          <p:spPr>
            <a:xfrm>
              <a:off x="938725" y="2167075"/>
              <a:ext cx="1022850" cy="704775"/>
            </a:xfrm>
            <a:custGeom>
              <a:rect b="b" l="l" r="r" t="t"/>
              <a:pathLst>
                <a:path extrusionOk="0" h="28191" w="40914">
                  <a:moveTo>
                    <a:pt x="25173" y="1183"/>
                  </a:moveTo>
                  <a:cubicBezTo>
                    <a:pt x="25541" y="1183"/>
                    <a:pt x="25915" y="1282"/>
                    <a:pt x="26141" y="1476"/>
                  </a:cubicBezTo>
                  <a:cubicBezTo>
                    <a:pt x="26293" y="1628"/>
                    <a:pt x="26536" y="1750"/>
                    <a:pt x="26445" y="1993"/>
                  </a:cubicBezTo>
                  <a:cubicBezTo>
                    <a:pt x="26354" y="2267"/>
                    <a:pt x="26141" y="2449"/>
                    <a:pt x="25837" y="2479"/>
                  </a:cubicBezTo>
                  <a:cubicBezTo>
                    <a:pt x="25757" y="2488"/>
                    <a:pt x="25677" y="2492"/>
                    <a:pt x="25601" y="2492"/>
                  </a:cubicBezTo>
                  <a:cubicBezTo>
                    <a:pt x="25416" y="2492"/>
                    <a:pt x="25254" y="2470"/>
                    <a:pt x="25168" y="2449"/>
                  </a:cubicBezTo>
                  <a:cubicBezTo>
                    <a:pt x="24682" y="2327"/>
                    <a:pt x="24378" y="2175"/>
                    <a:pt x="24226" y="1811"/>
                  </a:cubicBezTo>
                  <a:cubicBezTo>
                    <a:pt x="24165" y="1659"/>
                    <a:pt x="24135" y="1537"/>
                    <a:pt x="24317" y="1416"/>
                  </a:cubicBezTo>
                  <a:cubicBezTo>
                    <a:pt x="24531" y="1259"/>
                    <a:pt x="24850" y="1183"/>
                    <a:pt x="25173" y="1183"/>
                  </a:cubicBezTo>
                  <a:close/>
                  <a:moveTo>
                    <a:pt x="29450" y="3235"/>
                  </a:moveTo>
                  <a:cubicBezTo>
                    <a:pt x="29604" y="3235"/>
                    <a:pt x="29758" y="3270"/>
                    <a:pt x="29758" y="3543"/>
                  </a:cubicBezTo>
                  <a:cubicBezTo>
                    <a:pt x="29758" y="3847"/>
                    <a:pt x="29637" y="4090"/>
                    <a:pt x="29302" y="4090"/>
                  </a:cubicBezTo>
                  <a:cubicBezTo>
                    <a:pt x="29265" y="4093"/>
                    <a:pt x="29228" y="4094"/>
                    <a:pt x="29192" y="4094"/>
                  </a:cubicBezTo>
                  <a:cubicBezTo>
                    <a:pt x="28728" y="4094"/>
                    <a:pt x="28362" y="3916"/>
                    <a:pt x="27995" y="3634"/>
                  </a:cubicBezTo>
                  <a:cubicBezTo>
                    <a:pt x="28360" y="3270"/>
                    <a:pt x="28846" y="3270"/>
                    <a:pt x="29302" y="3239"/>
                  </a:cubicBezTo>
                  <a:cubicBezTo>
                    <a:pt x="29348" y="3239"/>
                    <a:pt x="29399" y="3235"/>
                    <a:pt x="29450" y="3235"/>
                  </a:cubicBezTo>
                  <a:close/>
                  <a:moveTo>
                    <a:pt x="27412" y="2263"/>
                  </a:moveTo>
                  <a:cubicBezTo>
                    <a:pt x="27646" y="2263"/>
                    <a:pt x="27890" y="2305"/>
                    <a:pt x="28132" y="2305"/>
                  </a:cubicBezTo>
                  <a:cubicBezTo>
                    <a:pt x="28188" y="2305"/>
                    <a:pt x="28244" y="2303"/>
                    <a:pt x="28299" y="2297"/>
                  </a:cubicBezTo>
                  <a:cubicBezTo>
                    <a:pt x="28542" y="2297"/>
                    <a:pt x="28542" y="2571"/>
                    <a:pt x="28603" y="2753"/>
                  </a:cubicBezTo>
                  <a:cubicBezTo>
                    <a:pt x="28664" y="2935"/>
                    <a:pt x="28482" y="2935"/>
                    <a:pt x="28390" y="2966"/>
                  </a:cubicBezTo>
                  <a:cubicBezTo>
                    <a:pt x="27995" y="3118"/>
                    <a:pt x="27752" y="3452"/>
                    <a:pt x="27539" y="3786"/>
                  </a:cubicBezTo>
                  <a:cubicBezTo>
                    <a:pt x="27496" y="3895"/>
                    <a:pt x="27453" y="3910"/>
                    <a:pt x="27398" y="3910"/>
                  </a:cubicBezTo>
                  <a:cubicBezTo>
                    <a:pt x="27376" y="3910"/>
                    <a:pt x="27353" y="3908"/>
                    <a:pt x="27327" y="3908"/>
                  </a:cubicBezTo>
                  <a:cubicBezTo>
                    <a:pt x="26506" y="3908"/>
                    <a:pt x="25716" y="3969"/>
                    <a:pt x="24865" y="4151"/>
                  </a:cubicBezTo>
                  <a:cubicBezTo>
                    <a:pt x="25108" y="3756"/>
                    <a:pt x="25320" y="3422"/>
                    <a:pt x="25503" y="3087"/>
                  </a:cubicBezTo>
                  <a:cubicBezTo>
                    <a:pt x="25594" y="2935"/>
                    <a:pt x="25716" y="2935"/>
                    <a:pt x="25837" y="2935"/>
                  </a:cubicBezTo>
                  <a:cubicBezTo>
                    <a:pt x="26111" y="2935"/>
                    <a:pt x="26384" y="2875"/>
                    <a:pt x="26567" y="2662"/>
                  </a:cubicBezTo>
                  <a:cubicBezTo>
                    <a:pt x="26816" y="2334"/>
                    <a:pt x="27106" y="2263"/>
                    <a:pt x="27412" y="2263"/>
                  </a:cubicBezTo>
                  <a:close/>
                  <a:moveTo>
                    <a:pt x="25100" y="2845"/>
                  </a:moveTo>
                  <a:cubicBezTo>
                    <a:pt x="25128" y="2845"/>
                    <a:pt x="25160" y="2855"/>
                    <a:pt x="25199" y="2875"/>
                  </a:cubicBezTo>
                  <a:cubicBezTo>
                    <a:pt x="25351" y="2966"/>
                    <a:pt x="25229" y="3057"/>
                    <a:pt x="25199" y="3118"/>
                  </a:cubicBezTo>
                  <a:cubicBezTo>
                    <a:pt x="25017" y="3452"/>
                    <a:pt x="24804" y="3786"/>
                    <a:pt x="24621" y="4121"/>
                  </a:cubicBezTo>
                  <a:cubicBezTo>
                    <a:pt x="24469" y="4364"/>
                    <a:pt x="24226" y="4333"/>
                    <a:pt x="23983" y="4394"/>
                  </a:cubicBezTo>
                  <a:cubicBezTo>
                    <a:pt x="24348" y="3938"/>
                    <a:pt x="24713" y="3513"/>
                    <a:pt x="24956" y="2996"/>
                  </a:cubicBezTo>
                  <a:cubicBezTo>
                    <a:pt x="24997" y="2892"/>
                    <a:pt x="25039" y="2845"/>
                    <a:pt x="25100" y="2845"/>
                  </a:cubicBezTo>
                  <a:close/>
                  <a:moveTo>
                    <a:pt x="23856" y="940"/>
                  </a:moveTo>
                  <a:cubicBezTo>
                    <a:pt x="23967" y="940"/>
                    <a:pt x="24080" y="954"/>
                    <a:pt x="24196" y="990"/>
                  </a:cubicBezTo>
                  <a:cubicBezTo>
                    <a:pt x="23558" y="1476"/>
                    <a:pt x="23679" y="2297"/>
                    <a:pt x="24500" y="2662"/>
                  </a:cubicBezTo>
                  <a:cubicBezTo>
                    <a:pt x="24925" y="2844"/>
                    <a:pt x="24804" y="2966"/>
                    <a:pt x="24591" y="3178"/>
                  </a:cubicBezTo>
                  <a:cubicBezTo>
                    <a:pt x="24196" y="3634"/>
                    <a:pt x="23801" y="4060"/>
                    <a:pt x="23406" y="4516"/>
                  </a:cubicBezTo>
                  <a:cubicBezTo>
                    <a:pt x="23284" y="4637"/>
                    <a:pt x="23132" y="4698"/>
                    <a:pt x="22980" y="4729"/>
                  </a:cubicBezTo>
                  <a:cubicBezTo>
                    <a:pt x="22585" y="4881"/>
                    <a:pt x="22190" y="5002"/>
                    <a:pt x="21703" y="5154"/>
                  </a:cubicBezTo>
                  <a:cubicBezTo>
                    <a:pt x="22099" y="4090"/>
                    <a:pt x="22311" y="3026"/>
                    <a:pt x="22706" y="2023"/>
                  </a:cubicBezTo>
                  <a:cubicBezTo>
                    <a:pt x="22828" y="1780"/>
                    <a:pt x="22980" y="1567"/>
                    <a:pt x="22950" y="1294"/>
                  </a:cubicBezTo>
                  <a:cubicBezTo>
                    <a:pt x="22950" y="1142"/>
                    <a:pt x="23010" y="1142"/>
                    <a:pt x="23102" y="1112"/>
                  </a:cubicBezTo>
                  <a:cubicBezTo>
                    <a:pt x="23338" y="1026"/>
                    <a:pt x="23590" y="940"/>
                    <a:pt x="23856" y="940"/>
                  </a:cubicBezTo>
                  <a:close/>
                  <a:moveTo>
                    <a:pt x="31542" y="4162"/>
                  </a:moveTo>
                  <a:cubicBezTo>
                    <a:pt x="31667" y="4162"/>
                    <a:pt x="31792" y="4176"/>
                    <a:pt x="31916" y="4212"/>
                  </a:cubicBezTo>
                  <a:cubicBezTo>
                    <a:pt x="32281" y="4303"/>
                    <a:pt x="32494" y="4637"/>
                    <a:pt x="32403" y="5033"/>
                  </a:cubicBezTo>
                  <a:cubicBezTo>
                    <a:pt x="32403" y="5120"/>
                    <a:pt x="32371" y="5191"/>
                    <a:pt x="32298" y="5191"/>
                  </a:cubicBezTo>
                  <a:cubicBezTo>
                    <a:pt x="32269" y="5191"/>
                    <a:pt x="32233" y="5180"/>
                    <a:pt x="32190" y="5154"/>
                  </a:cubicBezTo>
                  <a:cubicBezTo>
                    <a:pt x="31856" y="5002"/>
                    <a:pt x="31521" y="4850"/>
                    <a:pt x="31187" y="4698"/>
                  </a:cubicBezTo>
                  <a:cubicBezTo>
                    <a:pt x="31065" y="4637"/>
                    <a:pt x="31004" y="4546"/>
                    <a:pt x="31004" y="4394"/>
                  </a:cubicBezTo>
                  <a:cubicBezTo>
                    <a:pt x="31035" y="4273"/>
                    <a:pt x="31156" y="4182"/>
                    <a:pt x="31278" y="4182"/>
                  </a:cubicBezTo>
                  <a:cubicBezTo>
                    <a:pt x="31366" y="4169"/>
                    <a:pt x="31454" y="4162"/>
                    <a:pt x="31542" y="4162"/>
                  </a:cubicBezTo>
                  <a:close/>
                  <a:moveTo>
                    <a:pt x="22646" y="1476"/>
                  </a:moveTo>
                  <a:lnTo>
                    <a:pt x="22646" y="1476"/>
                  </a:lnTo>
                  <a:cubicBezTo>
                    <a:pt x="22402" y="2084"/>
                    <a:pt x="22129" y="2662"/>
                    <a:pt x="21886" y="3270"/>
                  </a:cubicBezTo>
                  <a:cubicBezTo>
                    <a:pt x="21703" y="3756"/>
                    <a:pt x="21551" y="4242"/>
                    <a:pt x="21582" y="4759"/>
                  </a:cubicBezTo>
                  <a:cubicBezTo>
                    <a:pt x="21582" y="5215"/>
                    <a:pt x="21339" y="5397"/>
                    <a:pt x="20913" y="5428"/>
                  </a:cubicBezTo>
                  <a:cubicBezTo>
                    <a:pt x="20852" y="4182"/>
                    <a:pt x="21278" y="3087"/>
                    <a:pt x="21825" y="2023"/>
                  </a:cubicBezTo>
                  <a:cubicBezTo>
                    <a:pt x="22099" y="1537"/>
                    <a:pt x="22099" y="1537"/>
                    <a:pt x="22646" y="1476"/>
                  </a:cubicBezTo>
                  <a:close/>
                  <a:moveTo>
                    <a:pt x="12391" y="4452"/>
                  </a:moveTo>
                  <a:cubicBezTo>
                    <a:pt x="12484" y="4452"/>
                    <a:pt x="12579" y="4463"/>
                    <a:pt x="12676" y="4485"/>
                  </a:cubicBezTo>
                  <a:cubicBezTo>
                    <a:pt x="12858" y="4546"/>
                    <a:pt x="12949" y="4607"/>
                    <a:pt x="12980" y="4789"/>
                  </a:cubicBezTo>
                  <a:cubicBezTo>
                    <a:pt x="13008" y="5241"/>
                    <a:pt x="12433" y="5772"/>
                    <a:pt x="11937" y="5772"/>
                  </a:cubicBezTo>
                  <a:cubicBezTo>
                    <a:pt x="11899" y="5772"/>
                    <a:pt x="11861" y="5769"/>
                    <a:pt x="11825" y="5762"/>
                  </a:cubicBezTo>
                  <a:cubicBezTo>
                    <a:pt x="11642" y="5671"/>
                    <a:pt x="11430" y="5580"/>
                    <a:pt x="11369" y="5337"/>
                  </a:cubicBezTo>
                  <a:cubicBezTo>
                    <a:pt x="11308" y="5093"/>
                    <a:pt x="11460" y="4941"/>
                    <a:pt x="11612" y="4789"/>
                  </a:cubicBezTo>
                  <a:cubicBezTo>
                    <a:pt x="11841" y="4560"/>
                    <a:pt x="12106" y="4452"/>
                    <a:pt x="12391" y="4452"/>
                  </a:cubicBezTo>
                  <a:close/>
                  <a:moveTo>
                    <a:pt x="14683" y="5061"/>
                  </a:moveTo>
                  <a:cubicBezTo>
                    <a:pt x="14693" y="5061"/>
                    <a:pt x="14703" y="5062"/>
                    <a:pt x="14712" y="5063"/>
                  </a:cubicBezTo>
                  <a:cubicBezTo>
                    <a:pt x="15047" y="5154"/>
                    <a:pt x="15290" y="5549"/>
                    <a:pt x="15199" y="5884"/>
                  </a:cubicBezTo>
                  <a:cubicBezTo>
                    <a:pt x="15122" y="6189"/>
                    <a:pt x="14791" y="6430"/>
                    <a:pt x="14454" y="6430"/>
                  </a:cubicBezTo>
                  <a:cubicBezTo>
                    <a:pt x="14388" y="6430"/>
                    <a:pt x="14321" y="6420"/>
                    <a:pt x="14256" y="6400"/>
                  </a:cubicBezTo>
                  <a:cubicBezTo>
                    <a:pt x="13952" y="6309"/>
                    <a:pt x="13800" y="6036"/>
                    <a:pt x="13892" y="5701"/>
                  </a:cubicBezTo>
                  <a:cubicBezTo>
                    <a:pt x="13979" y="5409"/>
                    <a:pt x="14432" y="5061"/>
                    <a:pt x="14683" y="5061"/>
                  </a:cubicBezTo>
                  <a:close/>
                  <a:moveTo>
                    <a:pt x="19971" y="595"/>
                  </a:moveTo>
                  <a:cubicBezTo>
                    <a:pt x="20640" y="868"/>
                    <a:pt x="21278" y="1112"/>
                    <a:pt x="21977" y="1355"/>
                  </a:cubicBezTo>
                  <a:cubicBezTo>
                    <a:pt x="21764" y="1689"/>
                    <a:pt x="21582" y="1993"/>
                    <a:pt x="21399" y="2297"/>
                  </a:cubicBezTo>
                  <a:cubicBezTo>
                    <a:pt x="20822" y="3239"/>
                    <a:pt x="20518" y="4273"/>
                    <a:pt x="20548" y="5397"/>
                  </a:cubicBezTo>
                  <a:cubicBezTo>
                    <a:pt x="20548" y="5549"/>
                    <a:pt x="20548" y="5641"/>
                    <a:pt x="20366" y="5701"/>
                  </a:cubicBezTo>
                  <a:cubicBezTo>
                    <a:pt x="19545" y="6066"/>
                    <a:pt x="18785" y="6522"/>
                    <a:pt x="18056" y="6948"/>
                  </a:cubicBezTo>
                  <a:cubicBezTo>
                    <a:pt x="18086" y="5185"/>
                    <a:pt x="18117" y="3422"/>
                    <a:pt x="17083" y="1811"/>
                  </a:cubicBezTo>
                  <a:cubicBezTo>
                    <a:pt x="17158" y="1807"/>
                    <a:pt x="17234" y="1805"/>
                    <a:pt x="17311" y="1805"/>
                  </a:cubicBezTo>
                  <a:cubicBezTo>
                    <a:pt x="17796" y="1805"/>
                    <a:pt x="18317" y="1880"/>
                    <a:pt x="18816" y="1932"/>
                  </a:cubicBezTo>
                  <a:cubicBezTo>
                    <a:pt x="19181" y="1993"/>
                    <a:pt x="19545" y="2023"/>
                    <a:pt x="19910" y="2054"/>
                  </a:cubicBezTo>
                  <a:cubicBezTo>
                    <a:pt x="19936" y="2056"/>
                    <a:pt x="19960" y="2058"/>
                    <a:pt x="19983" y="2058"/>
                  </a:cubicBezTo>
                  <a:cubicBezTo>
                    <a:pt x="20238" y="2058"/>
                    <a:pt x="20358" y="1907"/>
                    <a:pt x="20275" y="1628"/>
                  </a:cubicBezTo>
                  <a:cubicBezTo>
                    <a:pt x="20184" y="1294"/>
                    <a:pt x="20062" y="960"/>
                    <a:pt x="19971" y="595"/>
                  </a:cubicBezTo>
                  <a:close/>
                  <a:moveTo>
                    <a:pt x="32859" y="5397"/>
                  </a:moveTo>
                  <a:cubicBezTo>
                    <a:pt x="33375" y="5519"/>
                    <a:pt x="33922" y="5610"/>
                    <a:pt x="34500" y="5732"/>
                  </a:cubicBezTo>
                  <a:cubicBezTo>
                    <a:pt x="34378" y="5944"/>
                    <a:pt x="34196" y="6127"/>
                    <a:pt x="34439" y="6340"/>
                  </a:cubicBezTo>
                  <a:cubicBezTo>
                    <a:pt x="34774" y="6461"/>
                    <a:pt x="35169" y="6370"/>
                    <a:pt x="35533" y="6552"/>
                  </a:cubicBezTo>
                  <a:cubicBezTo>
                    <a:pt x="35477" y="6797"/>
                    <a:pt x="35385" y="6949"/>
                    <a:pt x="35244" y="6949"/>
                  </a:cubicBezTo>
                  <a:cubicBezTo>
                    <a:pt x="35158" y="6949"/>
                    <a:pt x="35052" y="6892"/>
                    <a:pt x="34926" y="6765"/>
                  </a:cubicBezTo>
                  <a:cubicBezTo>
                    <a:pt x="34774" y="6644"/>
                    <a:pt x="34591" y="6552"/>
                    <a:pt x="34409" y="6431"/>
                  </a:cubicBezTo>
                  <a:cubicBezTo>
                    <a:pt x="33862" y="6127"/>
                    <a:pt x="33345" y="5792"/>
                    <a:pt x="32828" y="5489"/>
                  </a:cubicBezTo>
                  <a:cubicBezTo>
                    <a:pt x="32828" y="5458"/>
                    <a:pt x="32828" y="5428"/>
                    <a:pt x="32859" y="5397"/>
                  </a:cubicBezTo>
                  <a:close/>
                  <a:moveTo>
                    <a:pt x="17253" y="2862"/>
                  </a:moveTo>
                  <a:cubicBezTo>
                    <a:pt x="17497" y="2862"/>
                    <a:pt x="17525" y="2989"/>
                    <a:pt x="17570" y="3452"/>
                  </a:cubicBezTo>
                  <a:cubicBezTo>
                    <a:pt x="17661" y="4607"/>
                    <a:pt x="17934" y="5792"/>
                    <a:pt x="17600" y="7008"/>
                  </a:cubicBezTo>
                  <a:cubicBezTo>
                    <a:pt x="17539" y="7282"/>
                    <a:pt x="17539" y="7282"/>
                    <a:pt x="17235" y="7434"/>
                  </a:cubicBezTo>
                  <a:cubicBezTo>
                    <a:pt x="17509" y="5884"/>
                    <a:pt x="17570" y="4364"/>
                    <a:pt x="16870" y="2905"/>
                  </a:cubicBezTo>
                  <a:cubicBezTo>
                    <a:pt x="17037" y="2880"/>
                    <a:pt x="17160" y="2862"/>
                    <a:pt x="17253" y="2862"/>
                  </a:cubicBezTo>
                  <a:close/>
                  <a:moveTo>
                    <a:pt x="36015" y="7445"/>
                  </a:moveTo>
                  <a:cubicBezTo>
                    <a:pt x="36489" y="7445"/>
                    <a:pt x="36725" y="7725"/>
                    <a:pt x="36962" y="8619"/>
                  </a:cubicBezTo>
                  <a:cubicBezTo>
                    <a:pt x="36506" y="8194"/>
                    <a:pt x="36141" y="7829"/>
                    <a:pt x="35777" y="7464"/>
                  </a:cubicBezTo>
                  <a:cubicBezTo>
                    <a:pt x="35863" y="7452"/>
                    <a:pt x="35942" y="7445"/>
                    <a:pt x="36015" y="7445"/>
                  </a:cubicBezTo>
                  <a:close/>
                  <a:moveTo>
                    <a:pt x="14378" y="2571"/>
                  </a:moveTo>
                  <a:cubicBezTo>
                    <a:pt x="14530" y="2753"/>
                    <a:pt x="14621" y="2935"/>
                    <a:pt x="14773" y="3118"/>
                  </a:cubicBezTo>
                  <a:cubicBezTo>
                    <a:pt x="14876" y="3255"/>
                    <a:pt x="15008" y="3353"/>
                    <a:pt x="15136" y="3353"/>
                  </a:cubicBezTo>
                  <a:cubicBezTo>
                    <a:pt x="15235" y="3353"/>
                    <a:pt x="15332" y="3294"/>
                    <a:pt x="15411" y="3148"/>
                  </a:cubicBezTo>
                  <a:cubicBezTo>
                    <a:pt x="15568" y="2870"/>
                    <a:pt x="15774" y="2811"/>
                    <a:pt x="15990" y="2811"/>
                  </a:cubicBezTo>
                  <a:cubicBezTo>
                    <a:pt x="16152" y="2811"/>
                    <a:pt x="16319" y="2844"/>
                    <a:pt x="16475" y="2844"/>
                  </a:cubicBezTo>
                  <a:cubicBezTo>
                    <a:pt x="16627" y="2875"/>
                    <a:pt x="16658" y="2996"/>
                    <a:pt x="16688" y="3087"/>
                  </a:cubicBezTo>
                  <a:cubicBezTo>
                    <a:pt x="16870" y="3391"/>
                    <a:pt x="16931" y="3726"/>
                    <a:pt x="16962" y="4060"/>
                  </a:cubicBezTo>
                  <a:cubicBezTo>
                    <a:pt x="17083" y="5306"/>
                    <a:pt x="16992" y="6522"/>
                    <a:pt x="16718" y="7707"/>
                  </a:cubicBezTo>
                  <a:cubicBezTo>
                    <a:pt x="16718" y="7768"/>
                    <a:pt x="16688" y="7859"/>
                    <a:pt x="16627" y="7890"/>
                  </a:cubicBezTo>
                  <a:cubicBezTo>
                    <a:pt x="16293" y="8163"/>
                    <a:pt x="15959" y="8437"/>
                    <a:pt x="15563" y="8741"/>
                  </a:cubicBezTo>
                  <a:cubicBezTo>
                    <a:pt x="15533" y="7981"/>
                    <a:pt x="15624" y="7282"/>
                    <a:pt x="15442" y="6613"/>
                  </a:cubicBezTo>
                  <a:cubicBezTo>
                    <a:pt x="15411" y="6492"/>
                    <a:pt x="15472" y="6400"/>
                    <a:pt x="15533" y="6340"/>
                  </a:cubicBezTo>
                  <a:cubicBezTo>
                    <a:pt x="15807" y="5944"/>
                    <a:pt x="15837" y="5519"/>
                    <a:pt x="15563" y="5124"/>
                  </a:cubicBezTo>
                  <a:cubicBezTo>
                    <a:pt x="15370" y="4786"/>
                    <a:pt x="15062" y="4639"/>
                    <a:pt x="14714" y="4639"/>
                  </a:cubicBezTo>
                  <a:cubicBezTo>
                    <a:pt x="14625" y="4639"/>
                    <a:pt x="14532" y="4649"/>
                    <a:pt x="14439" y="4668"/>
                  </a:cubicBezTo>
                  <a:cubicBezTo>
                    <a:pt x="14287" y="4668"/>
                    <a:pt x="14165" y="4698"/>
                    <a:pt x="13922" y="4759"/>
                  </a:cubicBezTo>
                  <a:cubicBezTo>
                    <a:pt x="14104" y="4820"/>
                    <a:pt x="14196" y="4850"/>
                    <a:pt x="14378" y="4911"/>
                  </a:cubicBezTo>
                  <a:cubicBezTo>
                    <a:pt x="13831" y="5154"/>
                    <a:pt x="13557" y="5519"/>
                    <a:pt x="13588" y="6066"/>
                  </a:cubicBezTo>
                  <a:cubicBezTo>
                    <a:pt x="13588" y="6188"/>
                    <a:pt x="13436" y="6157"/>
                    <a:pt x="13345" y="6188"/>
                  </a:cubicBezTo>
                  <a:cubicBezTo>
                    <a:pt x="11825" y="6522"/>
                    <a:pt x="10883" y="7555"/>
                    <a:pt x="10062" y="8771"/>
                  </a:cubicBezTo>
                  <a:cubicBezTo>
                    <a:pt x="10001" y="8873"/>
                    <a:pt x="9967" y="9044"/>
                    <a:pt x="9878" y="9044"/>
                  </a:cubicBezTo>
                  <a:cubicBezTo>
                    <a:pt x="9834" y="9044"/>
                    <a:pt x="9777" y="9003"/>
                    <a:pt x="9697" y="8893"/>
                  </a:cubicBezTo>
                  <a:cubicBezTo>
                    <a:pt x="9666" y="8879"/>
                    <a:pt x="9634" y="8874"/>
                    <a:pt x="9601" y="8874"/>
                  </a:cubicBezTo>
                  <a:cubicBezTo>
                    <a:pt x="9457" y="8874"/>
                    <a:pt x="9310" y="8985"/>
                    <a:pt x="9216" y="8985"/>
                  </a:cubicBezTo>
                  <a:cubicBezTo>
                    <a:pt x="9190" y="8985"/>
                    <a:pt x="9167" y="8976"/>
                    <a:pt x="9150" y="8954"/>
                  </a:cubicBezTo>
                  <a:cubicBezTo>
                    <a:pt x="9028" y="8771"/>
                    <a:pt x="9120" y="8467"/>
                    <a:pt x="9150" y="8224"/>
                  </a:cubicBezTo>
                  <a:cubicBezTo>
                    <a:pt x="9211" y="7616"/>
                    <a:pt x="9424" y="7069"/>
                    <a:pt x="9606" y="6522"/>
                  </a:cubicBezTo>
                  <a:cubicBezTo>
                    <a:pt x="9633" y="6413"/>
                    <a:pt x="9636" y="6304"/>
                    <a:pt x="9788" y="6304"/>
                  </a:cubicBezTo>
                  <a:cubicBezTo>
                    <a:pt x="9806" y="6304"/>
                    <a:pt x="9827" y="6306"/>
                    <a:pt x="9849" y="6309"/>
                  </a:cubicBezTo>
                  <a:cubicBezTo>
                    <a:pt x="9575" y="7039"/>
                    <a:pt x="9393" y="7799"/>
                    <a:pt x="9606" y="8589"/>
                  </a:cubicBezTo>
                  <a:cubicBezTo>
                    <a:pt x="9697" y="7829"/>
                    <a:pt x="9819" y="7069"/>
                    <a:pt x="10031" y="6309"/>
                  </a:cubicBezTo>
                  <a:cubicBezTo>
                    <a:pt x="10092" y="6096"/>
                    <a:pt x="10153" y="5884"/>
                    <a:pt x="10427" y="5823"/>
                  </a:cubicBezTo>
                  <a:cubicBezTo>
                    <a:pt x="10639" y="5762"/>
                    <a:pt x="10700" y="5580"/>
                    <a:pt x="10670" y="5397"/>
                  </a:cubicBezTo>
                  <a:cubicBezTo>
                    <a:pt x="10487" y="4394"/>
                    <a:pt x="11186" y="3908"/>
                    <a:pt x="11855" y="3330"/>
                  </a:cubicBezTo>
                  <a:cubicBezTo>
                    <a:pt x="11946" y="3665"/>
                    <a:pt x="12038" y="3938"/>
                    <a:pt x="12281" y="4151"/>
                  </a:cubicBezTo>
                  <a:cubicBezTo>
                    <a:pt x="11946" y="4303"/>
                    <a:pt x="11642" y="4455"/>
                    <a:pt x="11399" y="4698"/>
                  </a:cubicBezTo>
                  <a:cubicBezTo>
                    <a:pt x="10974" y="5063"/>
                    <a:pt x="11004" y="5549"/>
                    <a:pt x="11460" y="5853"/>
                  </a:cubicBezTo>
                  <a:cubicBezTo>
                    <a:pt x="11672" y="5994"/>
                    <a:pt x="11883" y="6063"/>
                    <a:pt x="12095" y="6063"/>
                  </a:cubicBezTo>
                  <a:cubicBezTo>
                    <a:pt x="12339" y="6063"/>
                    <a:pt x="12584" y="5972"/>
                    <a:pt x="12828" y="5792"/>
                  </a:cubicBezTo>
                  <a:cubicBezTo>
                    <a:pt x="13314" y="5458"/>
                    <a:pt x="13527" y="4972"/>
                    <a:pt x="13405" y="4485"/>
                  </a:cubicBezTo>
                  <a:cubicBezTo>
                    <a:pt x="13375" y="4394"/>
                    <a:pt x="13284" y="4333"/>
                    <a:pt x="13375" y="4242"/>
                  </a:cubicBezTo>
                  <a:cubicBezTo>
                    <a:pt x="13800" y="3786"/>
                    <a:pt x="13861" y="3057"/>
                    <a:pt x="14378" y="2571"/>
                  </a:cubicBezTo>
                  <a:close/>
                  <a:moveTo>
                    <a:pt x="15290" y="6644"/>
                  </a:moveTo>
                  <a:lnTo>
                    <a:pt x="15290" y="6644"/>
                  </a:lnTo>
                  <a:cubicBezTo>
                    <a:pt x="15320" y="7464"/>
                    <a:pt x="15229" y="8255"/>
                    <a:pt x="15077" y="9045"/>
                  </a:cubicBezTo>
                  <a:cubicBezTo>
                    <a:pt x="15016" y="9410"/>
                    <a:pt x="14652" y="9562"/>
                    <a:pt x="14408" y="9774"/>
                  </a:cubicBezTo>
                  <a:cubicBezTo>
                    <a:pt x="14652" y="8832"/>
                    <a:pt x="14925" y="7920"/>
                    <a:pt x="14712" y="6948"/>
                  </a:cubicBezTo>
                  <a:cubicBezTo>
                    <a:pt x="14682" y="6796"/>
                    <a:pt x="14712" y="6796"/>
                    <a:pt x="15290" y="6644"/>
                  </a:cubicBezTo>
                  <a:close/>
                  <a:moveTo>
                    <a:pt x="9332" y="9536"/>
                  </a:moveTo>
                  <a:cubicBezTo>
                    <a:pt x="9409" y="9536"/>
                    <a:pt x="9490" y="9544"/>
                    <a:pt x="9575" y="9562"/>
                  </a:cubicBezTo>
                  <a:cubicBezTo>
                    <a:pt x="9940" y="9653"/>
                    <a:pt x="10123" y="9987"/>
                    <a:pt x="10031" y="10382"/>
                  </a:cubicBezTo>
                  <a:cubicBezTo>
                    <a:pt x="9951" y="10678"/>
                    <a:pt x="9632" y="10879"/>
                    <a:pt x="9328" y="10879"/>
                  </a:cubicBezTo>
                  <a:cubicBezTo>
                    <a:pt x="9288" y="10879"/>
                    <a:pt x="9249" y="10876"/>
                    <a:pt x="9211" y="10869"/>
                  </a:cubicBezTo>
                  <a:cubicBezTo>
                    <a:pt x="8846" y="10777"/>
                    <a:pt x="8572" y="10321"/>
                    <a:pt x="8664" y="10017"/>
                  </a:cubicBezTo>
                  <a:cubicBezTo>
                    <a:pt x="8762" y="9696"/>
                    <a:pt x="9002" y="9536"/>
                    <a:pt x="9332" y="9536"/>
                  </a:cubicBezTo>
                  <a:close/>
                  <a:moveTo>
                    <a:pt x="6645" y="9559"/>
                  </a:moveTo>
                  <a:cubicBezTo>
                    <a:pt x="6884" y="9559"/>
                    <a:pt x="6750" y="9780"/>
                    <a:pt x="6779" y="9865"/>
                  </a:cubicBezTo>
                  <a:cubicBezTo>
                    <a:pt x="6840" y="10048"/>
                    <a:pt x="6840" y="10261"/>
                    <a:pt x="6901" y="10413"/>
                  </a:cubicBezTo>
                  <a:cubicBezTo>
                    <a:pt x="7083" y="10747"/>
                    <a:pt x="6901" y="10960"/>
                    <a:pt x="6657" y="11203"/>
                  </a:cubicBezTo>
                  <a:cubicBezTo>
                    <a:pt x="6536" y="10747"/>
                    <a:pt x="6475" y="10382"/>
                    <a:pt x="6354" y="10017"/>
                  </a:cubicBezTo>
                  <a:cubicBezTo>
                    <a:pt x="6293" y="9744"/>
                    <a:pt x="6354" y="9622"/>
                    <a:pt x="6597" y="9562"/>
                  </a:cubicBezTo>
                  <a:cubicBezTo>
                    <a:pt x="6614" y="9560"/>
                    <a:pt x="6631" y="9559"/>
                    <a:pt x="6645" y="9559"/>
                  </a:cubicBezTo>
                  <a:close/>
                  <a:moveTo>
                    <a:pt x="6110" y="9896"/>
                  </a:moveTo>
                  <a:cubicBezTo>
                    <a:pt x="6262" y="10413"/>
                    <a:pt x="6293" y="10899"/>
                    <a:pt x="6506" y="11355"/>
                  </a:cubicBezTo>
                  <a:cubicBezTo>
                    <a:pt x="6566" y="11537"/>
                    <a:pt x="6323" y="11720"/>
                    <a:pt x="6171" y="11872"/>
                  </a:cubicBezTo>
                  <a:cubicBezTo>
                    <a:pt x="6050" y="11993"/>
                    <a:pt x="5867" y="12084"/>
                    <a:pt x="5685" y="12176"/>
                  </a:cubicBezTo>
                  <a:cubicBezTo>
                    <a:pt x="5472" y="11750"/>
                    <a:pt x="5715" y="10382"/>
                    <a:pt x="6110" y="9896"/>
                  </a:cubicBezTo>
                  <a:close/>
                  <a:moveTo>
                    <a:pt x="5320" y="11872"/>
                  </a:moveTo>
                  <a:cubicBezTo>
                    <a:pt x="5472" y="12145"/>
                    <a:pt x="5533" y="12358"/>
                    <a:pt x="5229" y="12571"/>
                  </a:cubicBezTo>
                  <a:cubicBezTo>
                    <a:pt x="4955" y="12753"/>
                    <a:pt x="4895" y="13087"/>
                    <a:pt x="4834" y="13422"/>
                  </a:cubicBezTo>
                  <a:cubicBezTo>
                    <a:pt x="4439" y="12966"/>
                    <a:pt x="4560" y="12571"/>
                    <a:pt x="5320" y="11872"/>
                  </a:cubicBezTo>
                  <a:close/>
                  <a:moveTo>
                    <a:pt x="37631" y="9440"/>
                  </a:moveTo>
                  <a:lnTo>
                    <a:pt x="37631" y="9440"/>
                  </a:lnTo>
                  <a:cubicBezTo>
                    <a:pt x="38178" y="9531"/>
                    <a:pt x="38512" y="9865"/>
                    <a:pt x="38968" y="10109"/>
                  </a:cubicBezTo>
                  <a:cubicBezTo>
                    <a:pt x="38816" y="10200"/>
                    <a:pt x="38603" y="10230"/>
                    <a:pt x="38634" y="10443"/>
                  </a:cubicBezTo>
                  <a:cubicBezTo>
                    <a:pt x="38634" y="10595"/>
                    <a:pt x="38786" y="10656"/>
                    <a:pt x="38877" y="10747"/>
                  </a:cubicBezTo>
                  <a:cubicBezTo>
                    <a:pt x="39242" y="11081"/>
                    <a:pt x="39546" y="11446"/>
                    <a:pt x="39910" y="11872"/>
                  </a:cubicBezTo>
                  <a:cubicBezTo>
                    <a:pt x="39637" y="11932"/>
                    <a:pt x="39272" y="11932"/>
                    <a:pt x="39424" y="12358"/>
                  </a:cubicBezTo>
                  <a:cubicBezTo>
                    <a:pt x="39515" y="12631"/>
                    <a:pt x="39789" y="12753"/>
                    <a:pt x="40002" y="12935"/>
                  </a:cubicBezTo>
                  <a:cubicBezTo>
                    <a:pt x="39819" y="13118"/>
                    <a:pt x="39667" y="13239"/>
                    <a:pt x="39485" y="13422"/>
                  </a:cubicBezTo>
                  <a:cubicBezTo>
                    <a:pt x="39151" y="11963"/>
                    <a:pt x="38482" y="10686"/>
                    <a:pt x="37631" y="9440"/>
                  </a:cubicBezTo>
                  <a:close/>
                  <a:moveTo>
                    <a:pt x="4439" y="13148"/>
                  </a:moveTo>
                  <a:cubicBezTo>
                    <a:pt x="4621" y="13969"/>
                    <a:pt x="4895" y="14698"/>
                    <a:pt x="5229" y="15428"/>
                  </a:cubicBezTo>
                  <a:cubicBezTo>
                    <a:pt x="5381" y="15701"/>
                    <a:pt x="5077" y="15884"/>
                    <a:pt x="4925" y="16005"/>
                  </a:cubicBezTo>
                  <a:cubicBezTo>
                    <a:pt x="4898" y="16027"/>
                    <a:pt x="4874" y="16036"/>
                    <a:pt x="4850" y="16036"/>
                  </a:cubicBezTo>
                  <a:cubicBezTo>
                    <a:pt x="4741" y="16036"/>
                    <a:pt x="4666" y="15832"/>
                    <a:pt x="4591" y="15732"/>
                  </a:cubicBezTo>
                  <a:cubicBezTo>
                    <a:pt x="4439" y="15337"/>
                    <a:pt x="4256" y="14942"/>
                    <a:pt x="4135" y="14546"/>
                  </a:cubicBezTo>
                  <a:cubicBezTo>
                    <a:pt x="3983" y="14030"/>
                    <a:pt x="4317" y="13635"/>
                    <a:pt x="4439" y="13148"/>
                  </a:cubicBezTo>
                  <a:close/>
                  <a:moveTo>
                    <a:pt x="4013" y="14790"/>
                  </a:moveTo>
                  <a:cubicBezTo>
                    <a:pt x="4135" y="15124"/>
                    <a:pt x="4256" y="15489"/>
                    <a:pt x="4378" y="15884"/>
                  </a:cubicBezTo>
                  <a:cubicBezTo>
                    <a:pt x="3952" y="15884"/>
                    <a:pt x="3557" y="15914"/>
                    <a:pt x="3162" y="16097"/>
                  </a:cubicBezTo>
                  <a:cubicBezTo>
                    <a:pt x="3557" y="15732"/>
                    <a:pt x="3831" y="15306"/>
                    <a:pt x="4013" y="14790"/>
                  </a:cubicBezTo>
                  <a:close/>
                  <a:moveTo>
                    <a:pt x="9377" y="6333"/>
                  </a:moveTo>
                  <a:cubicBezTo>
                    <a:pt x="9411" y="6333"/>
                    <a:pt x="9446" y="6335"/>
                    <a:pt x="9484" y="6340"/>
                  </a:cubicBezTo>
                  <a:cubicBezTo>
                    <a:pt x="9272" y="6978"/>
                    <a:pt x="8937" y="7586"/>
                    <a:pt x="8876" y="8255"/>
                  </a:cubicBezTo>
                  <a:cubicBezTo>
                    <a:pt x="8876" y="8437"/>
                    <a:pt x="8816" y="8619"/>
                    <a:pt x="8937" y="8771"/>
                  </a:cubicBezTo>
                  <a:cubicBezTo>
                    <a:pt x="9120" y="9045"/>
                    <a:pt x="8968" y="9166"/>
                    <a:pt x="8785" y="9349"/>
                  </a:cubicBezTo>
                  <a:cubicBezTo>
                    <a:pt x="8299" y="9744"/>
                    <a:pt x="8208" y="10109"/>
                    <a:pt x="8360" y="10504"/>
                  </a:cubicBezTo>
                  <a:cubicBezTo>
                    <a:pt x="8572" y="11021"/>
                    <a:pt x="8937" y="11233"/>
                    <a:pt x="9606" y="11233"/>
                  </a:cubicBezTo>
                  <a:cubicBezTo>
                    <a:pt x="9120" y="12753"/>
                    <a:pt x="8329" y="14242"/>
                    <a:pt x="9575" y="15732"/>
                  </a:cubicBezTo>
                  <a:cubicBezTo>
                    <a:pt x="9302" y="15094"/>
                    <a:pt x="9180" y="14425"/>
                    <a:pt x="9272" y="13726"/>
                  </a:cubicBezTo>
                  <a:cubicBezTo>
                    <a:pt x="9424" y="12905"/>
                    <a:pt x="9636" y="12084"/>
                    <a:pt x="9910" y="11294"/>
                  </a:cubicBezTo>
                  <a:cubicBezTo>
                    <a:pt x="9940" y="11142"/>
                    <a:pt x="10062" y="11051"/>
                    <a:pt x="10183" y="10960"/>
                  </a:cubicBezTo>
                  <a:cubicBezTo>
                    <a:pt x="10670" y="10504"/>
                    <a:pt x="10700" y="9805"/>
                    <a:pt x="10214" y="9349"/>
                  </a:cubicBezTo>
                  <a:cubicBezTo>
                    <a:pt x="10062" y="9166"/>
                    <a:pt x="10062" y="9075"/>
                    <a:pt x="10183" y="8923"/>
                  </a:cubicBezTo>
                  <a:cubicBezTo>
                    <a:pt x="11034" y="7799"/>
                    <a:pt x="12068" y="6856"/>
                    <a:pt x="13436" y="6370"/>
                  </a:cubicBezTo>
                  <a:lnTo>
                    <a:pt x="13436" y="6370"/>
                  </a:lnTo>
                  <a:cubicBezTo>
                    <a:pt x="12706" y="6796"/>
                    <a:pt x="12250" y="7464"/>
                    <a:pt x="11886" y="8194"/>
                  </a:cubicBezTo>
                  <a:cubicBezTo>
                    <a:pt x="12341" y="7738"/>
                    <a:pt x="12737" y="7221"/>
                    <a:pt x="13253" y="6826"/>
                  </a:cubicBezTo>
                  <a:cubicBezTo>
                    <a:pt x="13372" y="6731"/>
                    <a:pt x="13490" y="6526"/>
                    <a:pt x="13666" y="6526"/>
                  </a:cubicBezTo>
                  <a:cubicBezTo>
                    <a:pt x="13716" y="6526"/>
                    <a:pt x="13770" y="6542"/>
                    <a:pt x="13831" y="6583"/>
                  </a:cubicBezTo>
                  <a:cubicBezTo>
                    <a:pt x="14165" y="6765"/>
                    <a:pt x="14652" y="6856"/>
                    <a:pt x="14500" y="7464"/>
                  </a:cubicBezTo>
                  <a:cubicBezTo>
                    <a:pt x="14348" y="8194"/>
                    <a:pt x="14135" y="8923"/>
                    <a:pt x="13952" y="9622"/>
                  </a:cubicBezTo>
                  <a:cubicBezTo>
                    <a:pt x="13618" y="10960"/>
                    <a:pt x="12554" y="11811"/>
                    <a:pt x="11886" y="12875"/>
                  </a:cubicBezTo>
                  <a:cubicBezTo>
                    <a:pt x="11551" y="13361"/>
                    <a:pt x="11186" y="13817"/>
                    <a:pt x="10822" y="14364"/>
                  </a:cubicBezTo>
                  <a:cubicBezTo>
                    <a:pt x="10518" y="12480"/>
                    <a:pt x="11034" y="10808"/>
                    <a:pt x="11642" y="9136"/>
                  </a:cubicBezTo>
                  <a:lnTo>
                    <a:pt x="11642" y="9136"/>
                  </a:lnTo>
                  <a:cubicBezTo>
                    <a:pt x="11460" y="9166"/>
                    <a:pt x="11399" y="9288"/>
                    <a:pt x="11369" y="9379"/>
                  </a:cubicBezTo>
                  <a:cubicBezTo>
                    <a:pt x="10791" y="10656"/>
                    <a:pt x="10305" y="11963"/>
                    <a:pt x="10305" y="13391"/>
                  </a:cubicBezTo>
                  <a:cubicBezTo>
                    <a:pt x="10305" y="13817"/>
                    <a:pt x="10305" y="14212"/>
                    <a:pt x="10548" y="14577"/>
                  </a:cubicBezTo>
                  <a:cubicBezTo>
                    <a:pt x="10609" y="14668"/>
                    <a:pt x="10609" y="14729"/>
                    <a:pt x="10579" y="14790"/>
                  </a:cubicBezTo>
                  <a:cubicBezTo>
                    <a:pt x="10062" y="15580"/>
                    <a:pt x="9636" y="16431"/>
                    <a:pt x="9211" y="17373"/>
                  </a:cubicBezTo>
                  <a:cubicBezTo>
                    <a:pt x="9089" y="16978"/>
                    <a:pt x="8937" y="16704"/>
                    <a:pt x="8785" y="16431"/>
                  </a:cubicBezTo>
                  <a:cubicBezTo>
                    <a:pt x="8460" y="15922"/>
                    <a:pt x="8066" y="15659"/>
                    <a:pt x="7604" y="15659"/>
                  </a:cubicBezTo>
                  <a:cubicBezTo>
                    <a:pt x="7376" y="15659"/>
                    <a:pt x="7131" y="15723"/>
                    <a:pt x="6870" y="15853"/>
                  </a:cubicBezTo>
                  <a:cubicBezTo>
                    <a:pt x="6794" y="15892"/>
                    <a:pt x="6733" y="15908"/>
                    <a:pt x="6680" y="15908"/>
                  </a:cubicBezTo>
                  <a:cubicBezTo>
                    <a:pt x="6606" y="15908"/>
                    <a:pt x="6546" y="15876"/>
                    <a:pt x="6475" y="15823"/>
                  </a:cubicBezTo>
                  <a:cubicBezTo>
                    <a:pt x="6238" y="15638"/>
                    <a:pt x="6001" y="15477"/>
                    <a:pt x="5704" y="15477"/>
                  </a:cubicBezTo>
                  <a:cubicBezTo>
                    <a:pt x="5658" y="15477"/>
                    <a:pt x="5612" y="15481"/>
                    <a:pt x="5563" y="15489"/>
                  </a:cubicBezTo>
                  <a:cubicBezTo>
                    <a:pt x="5542" y="15494"/>
                    <a:pt x="5523" y="15497"/>
                    <a:pt x="5507" y="15497"/>
                  </a:cubicBezTo>
                  <a:cubicBezTo>
                    <a:pt x="5431" y="15497"/>
                    <a:pt x="5406" y="15442"/>
                    <a:pt x="5381" y="15367"/>
                  </a:cubicBezTo>
                  <a:cubicBezTo>
                    <a:pt x="5229" y="14759"/>
                    <a:pt x="5016" y="14151"/>
                    <a:pt x="5138" y="13513"/>
                  </a:cubicBezTo>
                  <a:cubicBezTo>
                    <a:pt x="5199" y="13148"/>
                    <a:pt x="5350" y="12905"/>
                    <a:pt x="5715" y="12662"/>
                  </a:cubicBezTo>
                  <a:cubicBezTo>
                    <a:pt x="6323" y="12206"/>
                    <a:pt x="6961" y="11689"/>
                    <a:pt x="7326" y="10960"/>
                  </a:cubicBezTo>
                  <a:cubicBezTo>
                    <a:pt x="7417" y="10747"/>
                    <a:pt x="7387" y="10565"/>
                    <a:pt x="7326" y="10352"/>
                  </a:cubicBezTo>
                  <a:cubicBezTo>
                    <a:pt x="7235" y="9957"/>
                    <a:pt x="7053" y="9592"/>
                    <a:pt x="7387" y="9197"/>
                  </a:cubicBezTo>
                  <a:cubicBezTo>
                    <a:pt x="7509" y="9075"/>
                    <a:pt x="7417" y="8802"/>
                    <a:pt x="7417" y="8589"/>
                  </a:cubicBezTo>
                  <a:cubicBezTo>
                    <a:pt x="7417" y="8163"/>
                    <a:pt x="7569" y="7859"/>
                    <a:pt x="8025" y="7799"/>
                  </a:cubicBezTo>
                  <a:cubicBezTo>
                    <a:pt x="8451" y="7707"/>
                    <a:pt x="8724" y="7495"/>
                    <a:pt x="8785" y="7008"/>
                  </a:cubicBezTo>
                  <a:cubicBezTo>
                    <a:pt x="8842" y="6697"/>
                    <a:pt x="8925" y="6333"/>
                    <a:pt x="9377" y="6333"/>
                  </a:cubicBezTo>
                  <a:close/>
                  <a:moveTo>
                    <a:pt x="5680" y="15965"/>
                  </a:moveTo>
                  <a:cubicBezTo>
                    <a:pt x="5750" y="15965"/>
                    <a:pt x="5833" y="15988"/>
                    <a:pt x="5928" y="16036"/>
                  </a:cubicBezTo>
                  <a:cubicBezTo>
                    <a:pt x="6050" y="16066"/>
                    <a:pt x="6141" y="16127"/>
                    <a:pt x="6202" y="16218"/>
                  </a:cubicBezTo>
                  <a:cubicBezTo>
                    <a:pt x="6373" y="16372"/>
                    <a:pt x="6524" y="16449"/>
                    <a:pt x="6689" y="16449"/>
                  </a:cubicBezTo>
                  <a:cubicBezTo>
                    <a:pt x="6818" y="16449"/>
                    <a:pt x="6954" y="16402"/>
                    <a:pt x="7113" y="16309"/>
                  </a:cubicBezTo>
                  <a:cubicBezTo>
                    <a:pt x="7243" y="16219"/>
                    <a:pt x="7373" y="16179"/>
                    <a:pt x="7501" y="16179"/>
                  </a:cubicBezTo>
                  <a:cubicBezTo>
                    <a:pt x="7762" y="16179"/>
                    <a:pt x="8014" y="16348"/>
                    <a:pt x="8238" y="16613"/>
                  </a:cubicBezTo>
                  <a:cubicBezTo>
                    <a:pt x="8572" y="17008"/>
                    <a:pt x="8572" y="17556"/>
                    <a:pt x="8937" y="17951"/>
                  </a:cubicBezTo>
                  <a:cubicBezTo>
                    <a:pt x="8937" y="17981"/>
                    <a:pt x="8937" y="18042"/>
                    <a:pt x="8907" y="18072"/>
                  </a:cubicBezTo>
                  <a:cubicBezTo>
                    <a:pt x="8694" y="18559"/>
                    <a:pt x="8481" y="19045"/>
                    <a:pt x="8238" y="19592"/>
                  </a:cubicBezTo>
                  <a:cubicBezTo>
                    <a:pt x="8019" y="19175"/>
                    <a:pt x="7768" y="18933"/>
                    <a:pt x="7439" y="18933"/>
                  </a:cubicBezTo>
                  <a:cubicBezTo>
                    <a:pt x="7313" y="18933"/>
                    <a:pt x="7175" y="18969"/>
                    <a:pt x="7022" y="19045"/>
                  </a:cubicBezTo>
                  <a:cubicBezTo>
                    <a:pt x="6987" y="19059"/>
                    <a:pt x="6957" y="19065"/>
                    <a:pt x="6930" y="19065"/>
                  </a:cubicBezTo>
                  <a:cubicBezTo>
                    <a:pt x="6840" y="19065"/>
                    <a:pt x="6788" y="19000"/>
                    <a:pt x="6718" y="18954"/>
                  </a:cubicBezTo>
                  <a:cubicBezTo>
                    <a:pt x="6498" y="18843"/>
                    <a:pt x="6309" y="18701"/>
                    <a:pt x="6083" y="18701"/>
                  </a:cubicBezTo>
                  <a:cubicBezTo>
                    <a:pt x="5997" y="18701"/>
                    <a:pt x="5906" y="18721"/>
                    <a:pt x="5806" y="18771"/>
                  </a:cubicBezTo>
                  <a:cubicBezTo>
                    <a:pt x="5784" y="18779"/>
                    <a:pt x="5763" y="18782"/>
                    <a:pt x="5742" y="18782"/>
                  </a:cubicBezTo>
                  <a:cubicBezTo>
                    <a:pt x="5594" y="18782"/>
                    <a:pt x="5488" y="18608"/>
                    <a:pt x="5381" y="18528"/>
                  </a:cubicBezTo>
                  <a:cubicBezTo>
                    <a:pt x="4720" y="18052"/>
                    <a:pt x="4036" y="17715"/>
                    <a:pt x="3209" y="17715"/>
                  </a:cubicBezTo>
                  <a:cubicBezTo>
                    <a:pt x="3085" y="17715"/>
                    <a:pt x="2958" y="17722"/>
                    <a:pt x="2828" y="17738"/>
                  </a:cubicBezTo>
                  <a:cubicBezTo>
                    <a:pt x="2858" y="17252"/>
                    <a:pt x="2919" y="16765"/>
                    <a:pt x="3375" y="16522"/>
                  </a:cubicBezTo>
                  <a:cubicBezTo>
                    <a:pt x="3612" y="16389"/>
                    <a:pt x="3855" y="16321"/>
                    <a:pt x="4100" y="16321"/>
                  </a:cubicBezTo>
                  <a:cubicBezTo>
                    <a:pt x="4357" y="16321"/>
                    <a:pt x="4615" y="16397"/>
                    <a:pt x="4864" y="16553"/>
                  </a:cubicBezTo>
                  <a:cubicBezTo>
                    <a:pt x="5008" y="16661"/>
                    <a:pt x="5114" y="16716"/>
                    <a:pt x="5194" y="16716"/>
                  </a:cubicBezTo>
                  <a:cubicBezTo>
                    <a:pt x="5315" y="16716"/>
                    <a:pt x="5374" y="16585"/>
                    <a:pt x="5411" y="16309"/>
                  </a:cubicBezTo>
                  <a:cubicBezTo>
                    <a:pt x="5432" y="16079"/>
                    <a:pt x="5525" y="15965"/>
                    <a:pt x="5680" y="15965"/>
                  </a:cubicBezTo>
                  <a:close/>
                  <a:moveTo>
                    <a:pt x="39235" y="20500"/>
                  </a:moveTo>
                  <a:cubicBezTo>
                    <a:pt x="39246" y="20500"/>
                    <a:pt x="39259" y="20501"/>
                    <a:pt x="39272" y="20504"/>
                  </a:cubicBezTo>
                  <a:cubicBezTo>
                    <a:pt x="39363" y="20504"/>
                    <a:pt x="39394" y="20565"/>
                    <a:pt x="39454" y="20656"/>
                  </a:cubicBezTo>
                  <a:cubicBezTo>
                    <a:pt x="39515" y="20747"/>
                    <a:pt x="39454" y="20838"/>
                    <a:pt x="39394" y="20899"/>
                  </a:cubicBezTo>
                  <a:cubicBezTo>
                    <a:pt x="39333" y="20960"/>
                    <a:pt x="39242" y="21021"/>
                    <a:pt x="39181" y="21051"/>
                  </a:cubicBezTo>
                  <a:cubicBezTo>
                    <a:pt x="38938" y="21233"/>
                    <a:pt x="38938" y="21416"/>
                    <a:pt x="39211" y="21568"/>
                  </a:cubicBezTo>
                  <a:cubicBezTo>
                    <a:pt x="39576" y="21750"/>
                    <a:pt x="39546" y="21993"/>
                    <a:pt x="39302" y="22236"/>
                  </a:cubicBezTo>
                  <a:cubicBezTo>
                    <a:pt x="39151" y="22388"/>
                    <a:pt x="39090" y="22510"/>
                    <a:pt x="39181" y="22753"/>
                  </a:cubicBezTo>
                  <a:cubicBezTo>
                    <a:pt x="39302" y="23118"/>
                    <a:pt x="39059" y="23392"/>
                    <a:pt x="38816" y="23604"/>
                  </a:cubicBezTo>
                  <a:cubicBezTo>
                    <a:pt x="38695" y="23726"/>
                    <a:pt x="38543" y="23787"/>
                    <a:pt x="38421" y="23878"/>
                  </a:cubicBezTo>
                  <a:cubicBezTo>
                    <a:pt x="38391" y="23847"/>
                    <a:pt x="38360" y="23847"/>
                    <a:pt x="38299" y="23817"/>
                  </a:cubicBezTo>
                  <a:cubicBezTo>
                    <a:pt x="38573" y="22784"/>
                    <a:pt x="38847" y="21750"/>
                    <a:pt x="39090" y="20717"/>
                  </a:cubicBezTo>
                  <a:cubicBezTo>
                    <a:pt x="39117" y="20634"/>
                    <a:pt x="39120" y="20500"/>
                    <a:pt x="39235" y="20500"/>
                  </a:cubicBezTo>
                  <a:close/>
                  <a:moveTo>
                    <a:pt x="3075" y="18127"/>
                  </a:moveTo>
                  <a:cubicBezTo>
                    <a:pt x="3093" y="18127"/>
                    <a:pt x="3112" y="18129"/>
                    <a:pt x="3132" y="18133"/>
                  </a:cubicBezTo>
                  <a:cubicBezTo>
                    <a:pt x="3861" y="18163"/>
                    <a:pt x="4499" y="18376"/>
                    <a:pt x="5107" y="18802"/>
                  </a:cubicBezTo>
                  <a:cubicBezTo>
                    <a:pt x="5315" y="18963"/>
                    <a:pt x="5522" y="19229"/>
                    <a:pt x="5809" y="19229"/>
                  </a:cubicBezTo>
                  <a:cubicBezTo>
                    <a:pt x="5901" y="19229"/>
                    <a:pt x="6000" y="19202"/>
                    <a:pt x="6110" y="19136"/>
                  </a:cubicBezTo>
                  <a:cubicBezTo>
                    <a:pt x="6119" y="19132"/>
                    <a:pt x="6128" y="19130"/>
                    <a:pt x="6138" y="19130"/>
                  </a:cubicBezTo>
                  <a:cubicBezTo>
                    <a:pt x="6204" y="19130"/>
                    <a:pt x="6305" y="19205"/>
                    <a:pt x="6384" y="19258"/>
                  </a:cubicBezTo>
                  <a:cubicBezTo>
                    <a:pt x="6570" y="19382"/>
                    <a:pt x="6771" y="19492"/>
                    <a:pt x="6995" y="19492"/>
                  </a:cubicBezTo>
                  <a:cubicBezTo>
                    <a:pt x="7100" y="19492"/>
                    <a:pt x="7210" y="19468"/>
                    <a:pt x="7326" y="19410"/>
                  </a:cubicBezTo>
                  <a:cubicBezTo>
                    <a:pt x="7366" y="19395"/>
                    <a:pt x="7402" y="19388"/>
                    <a:pt x="7436" y="19388"/>
                  </a:cubicBezTo>
                  <a:cubicBezTo>
                    <a:pt x="7607" y="19388"/>
                    <a:pt x="7696" y="19566"/>
                    <a:pt x="7721" y="19744"/>
                  </a:cubicBezTo>
                  <a:cubicBezTo>
                    <a:pt x="7843" y="20139"/>
                    <a:pt x="7721" y="20504"/>
                    <a:pt x="7630" y="20899"/>
                  </a:cubicBezTo>
                  <a:cubicBezTo>
                    <a:pt x="7113" y="22328"/>
                    <a:pt x="6627" y="23787"/>
                    <a:pt x="5928" y="25185"/>
                  </a:cubicBezTo>
                  <a:cubicBezTo>
                    <a:pt x="5561" y="25918"/>
                    <a:pt x="4940" y="26198"/>
                    <a:pt x="4325" y="26198"/>
                  </a:cubicBezTo>
                  <a:cubicBezTo>
                    <a:pt x="3920" y="26198"/>
                    <a:pt x="3518" y="26077"/>
                    <a:pt x="3192" y="25884"/>
                  </a:cubicBezTo>
                  <a:cubicBezTo>
                    <a:pt x="2402" y="25398"/>
                    <a:pt x="1825" y="24699"/>
                    <a:pt x="1277" y="23969"/>
                  </a:cubicBezTo>
                  <a:cubicBezTo>
                    <a:pt x="1095" y="23695"/>
                    <a:pt x="1004" y="23331"/>
                    <a:pt x="852" y="22996"/>
                  </a:cubicBezTo>
                  <a:cubicBezTo>
                    <a:pt x="700" y="22662"/>
                    <a:pt x="943" y="22449"/>
                    <a:pt x="1277" y="22358"/>
                  </a:cubicBezTo>
                  <a:cubicBezTo>
                    <a:pt x="1399" y="22328"/>
                    <a:pt x="1551" y="22328"/>
                    <a:pt x="1581" y="22176"/>
                  </a:cubicBezTo>
                  <a:cubicBezTo>
                    <a:pt x="1612" y="22024"/>
                    <a:pt x="1490" y="21963"/>
                    <a:pt x="1399" y="21872"/>
                  </a:cubicBezTo>
                  <a:cubicBezTo>
                    <a:pt x="1156" y="21689"/>
                    <a:pt x="1186" y="21294"/>
                    <a:pt x="1429" y="21142"/>
                  </a:cubicBezTo>
                  <a:cubicBezTo>
                    <a:pt x="1673" y="21021"/>
                    <a:pt x="1733" y="20899"/>
                    <a:pt x="1642" y="20656"/>
                  </a:cubicBezTo>
                  <a:cubicBezTo>
                    <a:pt x="1551" y="20291"/>
                    <a:pt x="1612" y="20018"/>
                    <a:pt x="1977" y="19866"/>
                  </a:cubicBezTo>
                  <a:cubicBezTo>
                    <a:pt x="2189" y="19805"/>
                    <a:pt x="2220" y="19653"/>
                    <a:pt x="2129" y="19470"/>
                  </a:cubicBezTo>
                  <a:cubicBezTo>
                    <a:pt x="1946" y="19015"/>
                    <a:pt x="2159" y="18711"/>
                    <a:pt x="2645" y="18619"/>
                  </a:cubicBezTo>
                  <a:cubicBezTo>
                    <a:pt x="2797" y="18589"/>
                    <a:pt x="2858" y="18528"/>
                    <a:pt x="2858" y="18376"/>
                  </a:cubicBezTo>
                  <a:cubicBezTo>
                    <a:pt x="2858" y="18217"/>
                    <a:pt x="2951" y="18127"/>
                    <a:pt x="3075" y="18127"/>
                  </a:cubicBezTo>
                  <a:close/>
                  <a:moveTo>
                    <a:pt x="27086" y="4420"/>
                  </a:moveTo>
                  <a:cubicBezTo>
                    <a:pt x="27675" y="4420"/>
                    <a:pt x="28270" y="4473"/>
                    <a:pt x="28877" y="4577"/>
                  </a:cubicBezTo>
                  <a:cubicBezTo>
                    <a:pt x="31643" y="5063"/>
                    <a:pt x="33953" y="6461"/>
                    <a:pt x="35959" y="8346"/>
                  </a:cubicBezTo>
                  <a:cubicBezTo>
                    <a:pt x="37540" y="9865"/>
                    <a:pt x="38482" y="11780"/>
                    <a:pt x="39029" y="13908"/>
                  </a:cubicBezTo>
                  <a:cubicBezTo>
                    <a:pt x="39637" y="16157"/>
                    <a:pt x="39151" y="18255"/>
                    <a:pt x="38573" y="20413"/>
                  </a:cubicBezTo>
                  <a:cubicBezTo>
                    <a:pt x="38269" y="21568"/>
                    <a:pt x="38026" y="22753"/>
                    <a:pt x="37692" y="23939"/>
                  </a:cubicBezTo>
                  <a:cubicBezTo>
                    <a:pt x="37600" y="24303"/>
                    <a:pt x="37540" y="24699"/>
                    <a:pt x="37236" y="25002"/>
                  </a:cubicBezTo>
                  <a:cubicBezTo>
                    <a:pt x="36992" y="25246"/>
                    <a:pt x="36688" y="25398"/>
                    <a:pt x="36324" y="25428"/>
                  </a:cubicBezTo>
                  <a:cubicBezTo>
                    <a:pt x="32494" y="25762"/>
                    <a:pt x="28694" y="26097"/>
                    <a:pt x="24895" y="26431"/>
                  </a:cubicBezTo>
                  <a:cubicBezTo>
                    <a:pt x="19728" y="26917"/>
                    <a:pt x="14560" y="27252"/>
                    <a:pt x="9363" y="27525"/>
                  </a:cubicBezTo>
                  <a:cubicBezTo>
                    <a:pt x="8851" y="27548"/>
                    <a:pt x="8335" y="27562"/>
                    <a:pt x="7820" y="27562"/>
                  </a:cubicBezTo>
                  <a:cubicBezTo>
                    <a:pt x="6927" y="27562"/>
                    <a:pt x="6035" y="27519"/>
                    <a:pt x="5168" y="27404"/>
                  </a:cubicBezTo>
                  <a:cubicBezTo>
                    <a:pt x="3679" y="27191"/>
                    <a:pt x="2432" y="26461"/>
                    <a:pt x="1369" y="25398"/>
                  </a:cubicBezTo>
                  <a:cubicBezTo>
                    <a:pt x="1034" y="25063"/>
                    <a:pt x="791" y="24638"/>
                    <a:pt x="426" y="24364"/>
                  </a:cubicBezTo>
                  <a:cubicBezTo>
                    <a:pt x="274" y="24243"/>
                    <a:pt x="335" y="24151"/>
                    <a:pt x="366" y="24060"/>
                  </a:cubicBezTo>
                  <a:cubicBezTo>
                    <a:pt x="457" y="23847"/>
                    <a:pt x="518" y="23665"/>
                    <a:pt x="609" y="23483"/>
                  </a:cubicBezTo>
                  <a:cubicBezTo>
                    <a:pt x="639" y="23452"/>
                    <a:pt x="670" y="23452"/>
                    <a:pt x="730" y="23452"/>
                  </a:cubicBezTo>
                  <a:cubicBezTo>
                    <a:pt x="548" y="24030"/>
                    <a:pt x="852" y="24303"/>
                    <a:pt x="1277" y="24547"/>
                  </a:cubicBezTo>
                  <a:cubicBezTo>
                    <a:pt x="1399" y="24607"/>
                    <a:pt x="1490" y="24790"/>
                    <a:pt x="1551" y="24911"/>
                  </a:cubicBezTo>
                  <a:cubicBezTo>
                    <a:pt x="2286" y="26087"/>
                    <a:pt x="3390" y="26524"/>
                    <a:pt x="4699" y="26524"/>
                  </a:cubicBezTo>
                  <a:cubicBezTo>
                    <a:pt x="4744" y="26524"/>
                    <a:pt x="4789" y="26523"/>
                    <a:pt x="4834" y="26522"/>
                  </a:cubicBezTo>
                  <a:cubicBezTo>
                    <a:pt x="5472" y="26492"/>
                    <a:pt x="5898" y="26066"/>
                    <a:pt x="6232" y="25550"/>
                  </a:cubicBezTo>
                  <a:cubicBezTo>
                    <a:pt x="6901" y="24516"/>
                    <a:pt x="7265" y="23361"/>
                    <a:pt x="7691" y="22236"/>
                  </a:cubicBezTo>
                  <a:cubicBezTo>
                    <a:pt x="9180" y="18255"/>
                    <a:pt x="10943" y="14425"/>
                    <a:pt x="13770" y="11203"/>
                  </a:cubicBezTo>
                  <a:cubicBezTo>
                    <a:pt x="15685" y="9014"/>
                    <a:pt x="17995" y="7312"/>
                    <a:pt x="20640" y="6127"/>
                  </a:cubicBezTo>
                  <a:cubicBezTo>
                    <a:pt x="21947" y="5549"/>
                    <a:pt x="23314" y="5124"/>
                    <a:pt x="24713" y="4729"/>
                  </a:cubicBezTo>
                  <a:cubicBezTo>
                    <a:pt x="25500" y="4519"/>
                    <a:pt x="26287" y="4420"/>
                    <a:pt x="27086" y="4420"/>
                  </a:cubicBezTo>
                  <a:close/>
                  <a:moveTo>
                    <a:pt x="19587" y="1"/>
                  </a:moveTo>
                  <a:cubicBezTo>
                    <a:pt x="19500" y="1"/>
                    <a:pt x="19413" y="28"/>
                    <a:pt x="19333" y="109"/>
                  </a:cubicBezTo>
                  <a:cubicBezTo>
                    <a:pt x="19150" y="321"/>
                    <a:pt x="19302" y="504"/>
                    <a:pt x="19393" y="686"/>
                  </a:cubicBezTo>
                  <a:cubicBezTo>
                    <a:pt x="19515" y="960"/>
                    <a:pt x="19697" y="1233"/>
                    <a:pt x="19697" y="1567"/>
                  </a:cubicBezTo>
                  <a:cubicBezTo>
                    <a:pt x="18902" y="1511"/>
                    <a:pt x="18134" y="1321"/>
                    <a:pt x="17343" y="1321"/>
                  </a:cubicBezTo>
                  <a:cubicBezTo>
                    <a:pt x="17287" y="1321"/>
                    <a:pt x="17231" y="1322"/>
                    <a:pt x="17174" y="1324"/>
                  </a:cubicBezTo>
                  <a:cubicBezTo>
                    <a:pt x="17146" y="1327"/>
                    <a:pt x="17116" y="1329"/>
                    <a:pt x="17085" y="1329"/>
                  </a:cubicBezTo>
                  <a:cubicBezTo>
                    <a:pt x="16993" y="1329"/>
                    <a:pt x="16892" y="1318"/>
                    <a:pt x="16795" y="1318"/>
                  </a:cubicBezTo>
                  <a:cubicBezTo>
                    <a:pt x="16613" y="1318"/>
                    <a:pt x="16442" y="1355"/>
                    <a:pt x="16354" y="1567"/>
                  </a:cubicBezTo>
                  <a:cubicBezTo>
                    <a:pt x="16202" y="1902"/>
                    <a:pt x="16536" y="2084"/>
                    <a:pt x="16779" y="2358"/>
                  </a:cubicBezTo>
                  <a:cubicBezTo>
                    <a:pt x="16627" y="2388"/>
                    <a:pt x="16536" y="2388"/>
                    <a:pt x="16415" y="2388"/>
                  </a:cubicBezTo>
                  <a:cubicBezTo>
                    <a:pt x="16232" y="2358"/>
                    <a:pt x="16050" y="2327"/>
                    <a:pt x="15898" y="2297"/>
                  </a:cubicBezTo>
                  <a:cubicBezTo>
                    <a:pt x="15836" y="2288"/>
                    <a:pt x="15774" y="2282"/>
                    <a:pt x="15715" y="2282"/>
                  </a:cubicBezTo>
                  <a:cubicBezTo>
                    <a:pt x="15569" y="2282"/>
                    <a:pt x="15437" y="2319"/>
                    <a:pt x="15351" y="2449"/>
                  </a:cubicBezTo>
                  <a:cubicBezTo>
                    <a:pt x="15261" y="2641"/>
                    <a:pt x="15187" y="2715"/>
                    <a:pt x="15121" y="2715"/>
                  </a:cubicBezTo>
                  <a:cubicBezTo>
                    <a:pt x="15030" y="2715"/>
                    <a:pt x="14952" y="2577"/>
                    <a:pt x="14864" y="2419"/>
                  </a:cubicBezTo>
                  <a:cubicBezTo>
                    <a:pt x="14705" y="2179"/>
                    <a:pt x="14553" y="2057"/>
                    <a:pt x="14392" y="2057"/>
                  </a:cubicBezTo>
                  <a:cubicBezTo>
                    <a:pt x="14247" y="2057"/>
                    <a:pt x="14095" y="2156"/>
                    <a:pt x="13922" y="2358"/>
                  </a:cubicBezTo>
                  <a:cubicBezTo>
                    <a:pt x="13588" y="2723"/>
                    <a:pt x="13436" y="3178"/>
                    <a:pt x="13223" y="3604"/>
                  </a:cubicBezTo>
                  <a:cubicBezTo>
                    <a:pt x="13147" y="3756"/>
                    <a:pt x="13071" y="3930"/>
                    <a:pt x="12906" y="3930"/>
                  </a:cubicBezTo>
                  <a:cubicBezTo>
                    <a:pt x="12874" y="3930"/>
                    <a:pt x="12838" y="3923"/>
                    <a:pt x="12797" y="3908"/>
                  </a:cubicBezTo>
                  <a:cubicBezTo>
                    <a:pt x="12524" y="3817"/>
                    <a:pt x="12341" y="3634"/>
                    <a:pt x="12372" y="3330"/>
                  </a:cubicBezTo>
                  <a:cubicBezTo>
                    <a:pt x="12372" y="3239"/>
                    <a:pt x="12433" y="3178"/>
                    <a:pt x="12463" y="3087"/>
                  </a:cubicBezTo>
                  <a:cubicBezTo>
                    <a:pt x="12524" y="2844"/>
                    <a:pt x="12402" y="2723"/>
                    <a:pt x="12159" y="2723"/>
                  </a:cubicBezTo>
                  <a:cubicBezTo>
                    <a:pt x="11338" y="2814"/>
                    <a:pt x="10153" y="4090"/>
                    <a:pt x="10123" y="4911"/>
                  </a:cubicBezTo>
                  <a:cubicBezTo>
                    <a:pt x="10092" y="5093"/>
                    <a:pt x="10335" y="5397"/>
                    <a:pt x="9971" y="5458"/>
                  </a:cubicBezTo>
                  <a:cubicBezTo>
                    <a:pt x="9667" y="5458"/>
                    <a:pt x="9636" y="5823"/>
                    <a:pt x="9393" y="5823"/>
                  </a:cubicBezTo>
                  <a:cubicBezTo>
                    <a:pt x="8664" y="5853"/>
                    <a:pt x="8451" y="6370"/>
                    <a:pt x="8268" y="6948"/>
                  </a:cubicBezTo>
                  <a:cubicBezTo>
                    <a:pt x="8238" y="7130"/>
                    <a:pt x="8147" y="7282"/>
                    <a:pt x="7934" y="7312"/>
                  </a:cubicBezTo>
                  <a:cubicBezTo>
                    <a:pt x="7205" y="7434"/>
                    <a:pt x="6901" y="7920"/>
                    <a:pt x="6901" y="8619"/>
                  </a:cubicBezTo>
                  <a:cubicBezTo>
                    <a:pt x="6901" y="8802"/>
                    <a:pt x="6931" y="8984"/>
                    <a:pt x="6688" y="9045"/>
                  </a:cubicBezTo>
                  <a:cubicBezTo>
                    <a:pt x="5654" y="9288"/>
                    <a:pt x="5259" y="10048"/>
                    <a:pt x="5199" y="11021"/>
                  </a:cubicBezTo>
                  <a:cubicBezTo>
                    <a:pt x="5168" y="11264"/>
                    <a:pt x="5047" y="11446"/>
                    <a:pt x="4895" y="11598"/>
                  </a:cubicBezTo>
                  <a:cubicBezTo>
                    <a:pt x="4347" y="12176"/>
                    <a:pt x="3983" y="12875"/>
                    <a:pt x="3831" y="13665"/>
                  </a:cubicBezTo>
                  <a:cubicBezTo>
                    <a:pt x="3709" y="14182"/>
                    <a:pt x="3588" y="14698"/>
                    <a:pt x="3496" y="15185"/>
                  </a:cubicBezTo>
                  <a:cubicBezTo>
                    <a:pt x="3436" y="15337"/>
                    <a:pt x="3405" y="15489"/>
                    <a:pt x="3253" y="15580"/>
                  </a:cubicBezTo>
                  <a:cubicBezTo>
                    <a:pt x="2949" y="15732"/>
                    <a:pt x="2797" y="15975"/>
                    <a:pt x="2736" y="16309"/>
                  </a:cubicBezTo>
                  <a:cubicBezTo>
                    <a:pt x="2645" y="16796"/>
                    <a:pt x="2493" y="17252"/>
                    <a:pt x="2524" y="17768"/>
                  </a:cubicBezTo>
                  <a:cubicBezTo>
                    <a:pt x="2554" y="17981"/>
                    <a:pt x="2493" y="18133"/>
                    <a:pt x="2281" y="18255"/>
                  </a:cubicBezTo>
                  <a:cubicBezTo>
                    <a:pt x="1855" y="18498"/>
                    <a:pt x="1612" y="18893"/>
                    <a:pt x="1642" y="19410"/>
                  </a:cubicBezTo>
                  <a:cubicBezTo>
                    <a:pt x="1642" y="19531"/>
                    <a:pt x="1581" y="19562"/>
                    <a:pt x="1521" y="19683"/>
                  </a:cubicBezTo>
                  <a:cubicBezTo>
                    <a:pt x="1156" y="20322"/>
                    <a:pt x="974" y="21051"/>
                    <a:pt x="822" y="21781"/>
                  </a:cubicBezTo>
                  <a:cubicBezTo>
                    <a:pt x="822" y="21841"/>
                    <a:pt x="852" y="21872"/>
                    <a:pt x="882" y="21933"/>
                  </a:cubicBezTo>
                  <a:cubicBezTo>
                    <a:pt x="882" y="21993"/>
                    <a:pt x="943" y="22054"/>
                    <a:pt x="882" y="22085"/>
                  </a:cubicBezTo>
                  <a:cubicBezTo>
                    <a:pt x="274" y="22328"/>
                    <a:pt x="487" y="22996"/>
                    <a:pt x="274" y="23422"/>
                  </a:cubicBezTo>
                  <a:cubicBezTo>
                    <a:pt x="1" y="23969"/>
                    <a:pt x="122" y="24516"/>
                    <a:pt x="518" y="25063"/>
                  </a:cubicBezTo>
                  <a:cubicBezTo>
                    <a:pt x="1703" y="26826"/>
                    <a:pt x="3375" y="27860"/>
                    <a:pt x="5472" y="28072"/>
                  </a:cubicBezTo>
                  <a:cubicBezTo>
                    <a:pt x="6306" y="28159"/>
                    <a:pt x="7153" y="28191"/>
                    <a:pt x="8004" y="28191"/>
                  </a:cubicBezTo>
                  <a:cubicBezTo>
                    <a:pt x="8953" y="28191"/>
                    <a:pt x="9907" y="28151"/>
                    <a:pt x="10852" y="28103"/>
                  </a:cubicBezTo>
                  <a:cubicBezTo>
                    <a:pt x="17874" y="27768"/>
                    <a:pt x="24895" y="27100"/>
                    <a:pt x="31916" y="26492"/>
                  </a:cubicBezTo>
                  <a:cubicBezTo>
                    <a:pt x="33467" y="26340"/>
                    <a:pt x="35017" y="26218"/>
                    <a:pt x="36567" y="26066"/>
                  </a:cubicBezTo>
                  <a:cubicBezTo>
                    <a:pt x="37418" y="25975"/>
                    <a:pt x="38056" y="25337"/>
                    <a:pt x="38178" y="24547"/>
                  </a:cubicBezTo>
                  <a:cubicBezTo>
                    <a:pt x="38208" y="24334"/>
                    <a:pt x="38299" y="24334"/>
                    <a:pt x="38451" y="24273"/>
                  </a:cubicBezTo>
                  <a:cubicBezTo>
                    <a:pt x="38999" y="24151"/>
                    <a:pt x="39394" y="23787"/>
                    <a:pt x="39546" y="23270"/>
                  </a:cubicBezTo>
                  <a:cubicBezTo>
                    <a:pt x="39667" y="22844"/>
                    <a:pt x="39667" y="22358"/>
                    <a:pt x="39880" y="21933"/>
                  </a:cubicBezTo>
                  <a:cubicBezTo>
                    <a:pt x="39941" y="21781"/>
                    <a:pt x="39850" y="21598"/>
                    <a:pt x="39728" y="21446"/>
                  </a:cubicBezTo>
                  <a:cubicBezTo>
                    <a:pt x="39637" y="21325"/>
                    <a:pt x="39606" y="21264"/>
                    <a:pt x="39728" y="21112"/>
                  </a:cubicBezTo>
                  <a:cubicBezTo>
                    <a:pt x="39971" y="20777"/>
                    <a:pt x="39910" y="20413"/>
                    <a:pt x="39485" y="20261"/>
                  </a:cubicBezTo>
                  <a:cubicBezTo>
                    <a:pt x="39242" y="20170"/>
                    <a:pt x="39302" y="20078"/>
                    <a:pt x="39333" y="19896"/>
                  </a:cubicBezTo>
                  <a:cubicBezTo>
                    <a:pt x="39485" y="19197"/>
                    <a:pt x="39637" y="18528"/>
                    <a:pt x="39758" y="17829"/>
                  </a:cubicBezTo>
                  <a:cubicBezTo>
                    <a:pt x="40002" y="16796"/>
                    <a:pt x="40032" y="15762"/>
                    <a:pt x="39758" y="14729"/>
                  </a:cubicBezTo>
                  <a:cubicBezTo>
                    <a:pt x="39576" y="14121"/>
                    <a:pt x="39819" y="13756"/>
                    <a:pt x="40214" y="13422"/>
                  </a:cubicBezTo>
                  <a:cubicBezTo>
                    <a:pt x="40761" y="12905"/>
                    <a:pt x="40761" y="12905"/>
                    <a:pt x="40214" y="12449"/>
                  </a:cubicBezTo>
                  <a:cubicBezTo>
                    <a:pt x="40184" y="12449"/>
                    <a:pt x="40184" y="12419"/>
                    <a:pt x="40184" y="12388"/>
                  </a:cubicBezTo>
                  <a:cubicBezTo>
                    <a:pt x="40212" y="12384"/>
                    <a:pt x="40241" y="12383"/>
                    <a:pt x="40270" y="12383"/>
                  </a:cubicBezTo>
                  <a:cubicBezTo>
                    <a:pt x="40336" y="12383"/>
                    <a:pt x="40405" y="12390"/>
                    <a:pt x="40472" y="12390"/>
                  </a:cubicBezTo>
                  <a:cubicBezTo>
                    <a:pt x="40602" y="12390"/>
                    <a:pt x="40722" y="12363"/>
                    <a:pt x="40792" y="12206"/>
                  </a:cubicBezTo>
                  <a:cubicBezTo>
                    <a:pt x="40913" y="11932"/>
                    <a:pt x="40610" y="11841"/>
                    <a:pt x="40458" y="11689"/>
                  </a:cubicBezTo>
                  <a:cubicBezTo>
                    <a:pt x="40123" y="11385"/>
                    <a:pt x="39819" y="11051"/>
                    <a:pt x="39515" y="10686"/>
                  </a:cubicBezTo>
                  <a:cubicBezTo>
                    <a:pt x="39698" y="10625"/>
                    <a:pt x="39850" y="10717"/>
                    <a:pt x="39971" y="10534"/>
                  </a:cubicBezTo>
                  <a:cubicBezTo>
                    <a:pt x="40002" y="10443"/>
                    <a:pt x="40002" y="10352"/>
                    <a:pt x="39910" y="10291"/>
                  </a:cubicBezTo>
                  <a:cubicBezTo>
                    <a:pt x="39272" y="9805"/>
                    <a:pt x="38634" y="9288"/>
                    <a:pt x="37813" y="9197"/>
                  </a:cubicBezTo>
                  <a:cubicBezTo>
                    <a:pt x="37388" y="9136"/>
                    <a:pt x="37266" y="9045"/>
                    <a:pt x="37327" y="8619"/>
                  </a:cubicBezTo>
                  <a:cubicBezTo>
                    <a:pt x="37418" y="7768"/>
                    <a:pt x="36901" y="7191"/>
                    <a:pt x="36020" y="7160"/>
                  </a:cubicBezTo>
                  <a:cubicBezTo>
                    <a:pt x="35959" y="7160"/>
                    <a:pt x="35898" y="7175"/>
                    <a:pt x="35841" y="7175"/>
                  </a:cubicBezTo>
                  <a:cubicBezTo>
                    <a:pt x="35784" y="7175"/>
                    <a:pt x="35731" y="7160"/>
                    <a:pt x="35685" y="7099"/>
                  </a:cubicBezTo>
                  <a:cubicBezTo>
                    <a:pt x="36111" y="6279"/>
                    <a:pt x="36050" y="6188"/>
                    <a:pt x="35077" y="6036"/>
                  </a:cubicBezTo>
                  <a:cubicBezTo>
                    <a:pt x="35169" y="5944"/>
                    <a:pt x="35351" y="5914"/>
                    <a:pt x="35321" y="5732"/>
                  </a:cubicBezTo>
                  <a:cubicBezTo>
                    <a:pt x="35290" y="5580"/>
                    <a:pt x="35138" y="5580"/>
                    <a:pt x="34986" y="5519"/>
                  </a:cubicBezTo>
                  <a:cubicBezTo>
                    <a:pt x="34591" y="5397"/>
                    <a:pt x="34166" y="5306"/>
                    <a:pt x="33740" y="5245"/>
                  </a:cubicBezTo>
                  <a:cubicBezTo>
                    <a:pt x="33601" y="5245"/>
                    <a:pt x="33452" y="5265"/>
                    <a:pt x="33316" y="5265"/>
                  </a:cubicBezTo>
                  <a:cubicBezTo>
                    <a:pt x="33214" y="5265"/>
                    <a:pt x="33119" y="5254"/>
                    <a:pt x="33041" y="5215"/>
                  </a:cubicBezTo>
                  <a:cubicBezTo>
                    <a:pt x="32828" y="5063"/>
                    <a:pt x="32919" y="4759"/>
                    <a:pt x="32859" y="4516"/>
                  </a:cubicBezTo>
                  <a:cubicBezTo>
                    <a:pt x="32717" y="4052"/>
                    <a:pt x="32133" y="3748"/>
                    <a:pt x="31606" y="3748"/>
                  </a:cubicBezTo>
                  <a:cubicBezTo>
                    <a:pt x="31339" y="3748"/>
                    <a:pt x="31087" y="3826"/>
                    <a:pt x="30913" y="3999"/>
                  </a:cubicBezTo>
                  <a:cubicBezTo>
                    <a:pt x="30822" y="4060"/>
                    <a:pt x="30761" y="4151"/>
                    <a:pt x="30761" y="4242"/>
                  </a:cubicBezTo>
                  <a:cubicBezTo>
                    <a:pt x="30726" y="4418"/>
                    <a:pt x="30664" y="4472"/>
                    <a:pt x="30592" y="4472"/>
                  </a:cubicBezTo>
                  <a:cubicBezTo>
                    <a:pt x="30478" y="4472"/>
                    <a:pt x="30338" y="4333"/>
                    <a:pt x="30245" y="4333"/>
                  </a:cubicBezTo>
                  <a:cubicBezTo>
                    <a:pt x="30001" y="4333"/>
                    <a:pt x="30123" y="4182"/>
                    <a:pt x="30153" y="4060"/>
                  </a:cubicBezTo>
                  <a:cubicBezTo>
                    <a:pt x="30457" y="3270"/>
                    <a:pt x="30153" y="2814"/>
                    <a:pt x="29333" y="2783"/>
                  </a:cubicBezTo>
                  <a:cubicBezTo>
                    <a:pt x="29120" y="2783"/>
                    <a:pt x="29059" y="2631"/>
                    <a:pt x="28998" y="2479"/>
                  </a:cubicBezTo>
                  <a:cubicBezTo>
                    <a:pt x="28797" y="2026"/>
                    <a:pt x="28658" y="1886"/>
                    <a:pt x="28270" y="1886"/>
                  </a:cubicBezTo>
                  <a:cubicBezTo>
                    <a:pt x="28190" y="1886"/>
                    <a:pt x="28099" y="1891"/>
                    <a:pt x="27995" y="1902"/>
                  </a:cubicBezTo>
                  <a:cubicBezTo>
                    <a:pt x="27813" y="1932"/>
                    <a:pt x="27661" y="1963"/>
                    <a:pt x="27479" y="1993"/>
                  </a:cubicBezTo>
                  <a:cubicBezTo>
                    <a:pt x="27393" y="2012"/>
                    <a:pt x="27313" y="2028"/>
                    <a:pt x="27244" y="2028"/>
                  </a:cubicBezTo>
                  <a:cubicBezTo>
                    <a:pt x="27093" y="2028"/>
                    <a:pt x="26992" y="1951"/>
                    <a:pt x="26992" y="1659"/>
                  </a:cubicBezTo>
                  <a:cubicBezTo>
                    <a:pt x="26992" y="1567"/>
                    <a:pt x="26901" y="1446"/>
                    <a:pt x="26810" y="1355"/>
                  </a:cubicBezTo>
                  <a:cubicBezTo>
                    <a:pt x="26441" y="903"/>
                    <a:pt x="26154" y="715"/>
                    <a:pt x="25755" y="715"/>
                  </a:cubicBezTo>
                  <a:cubicBezTo>
                    <a:pt x="25563" y="715"/>
                    <a:pt x="25344" y="759"/>
                    <a:pt x="25077" y="838"/>
                  </a:cubicBezTo>
                  <a:cubicBezTo>
                    <a:pt x="24957" y="874"/>
                    <a:pt x="24846" y="901"/>
                    <a:pt x="24744" y="901"/>
                  </a:cubicBezTo>
                  <a:cubicBezTo>
                    <a:pt x="24590" y="901"/>
                    <a:pt x="24458" y="839"/>
                    <a:pt x="24348" y="656"/>
                  </a:cubicBezTo>
                  <a:cubicBezTo>
                    <a:pt x="24227" y="487"/>
                    <a:pt x="24049" y="433"/>
                    <a:pt x="23875" y="433"/>
                  </a:cubicBezTo>
                  <a:cubicBezTo>
                    <a:pt x="23829" y="433"/>
                    <a:pt x="23784" y="437"/>
                    <a:pt x="23740" y="443"/>
                  </a:cubicBezTo>
                  <a:cubicBezTo>
                    <a:pt x="23314" y="504"/>
                    <a:pt x="22889" y="564"/>
                    <a:pt x="22554" y="868"/>
                  </a:cubicBezTo>
                  <a:cubicBezTo>
                    <a:pt x="22465" y="940"/>
                    <a:pt x="22387" y="969"/>
                    <a:pt x="22306" y="969"/>
                  </a:cubicBezTo>
                  <a:cubicBezTo>
                    <a:pt x="22250" y="969"/>
                    <a:pt x="22192" y="954"/>
                    <a:pt x="22129" y="929"/>
                  </a:cubicBezTo>
                  <a:cubicBezTo>
                    <a:pt x="21399" y="625"/>
                    <a:pt x="20670" y="352"/>
                    <a:pt x="19910" y="78"/>
                  </a:cubicBezTo>
                  <a:cubicBezTo>
                    <a:pt x="19808" y="44"/>
                    <a:pt x="19697" y="1"/>
                    <a:pt x="19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3"/>
            <p:cNvSpPr/>
            <p:nvPr/>
          </p:nvSpPr>
          <p:spPr>
            <a:xfrm>
              <a:off x="1722175" y="2344550"/>
              <a:ext cx="26625" cy="306250"/>
            </a:xfrm>
            <a:custGeom>
              <a:rect b="b" l="l" r="r" t="t"/>
              <a:pathLst>
                <a:path extrusionOk="0" h="12250" w="1065">
                  <a:moveTo>
                    <a:pt x="31" y="0"/>
                  </a:moveTo>
                  <a:cubicBezTo>
                    <a:pt x="426" y="1216"/>
                    <a:pt x="487" y="2371"/>
                    <a:pt x="518" y="3557"/>
                  </a:cubicBezTo>
                  <a:cubicBezTo>
                    <a:pt x="578" y="5198"/>
                    <a:pt x="335" y="6839"/>
                    <a:pt x="244" y="8481"/>
                  </a:cubicBezTo>
                  <a:cubicBezTo>
                    <a:pt x="153" y="9697"/>
                    <a:pt x="1" y="10913"/>
                    <a:pt x="1" y="12250"/>
                  </a:cubicBezTo>
                  <a:cubicBezTo>
                    <a:pt x="305" y="10973"/>
                    <a:pt x="457" y="9788"/>
                    <a:pt x="670" y="8633"/>
                  </a:cubicBezTo>
                  <a:cubicBezTo>
                    <a:pt x="821" y="7782"/>
                    <a:pt x="852" y="6931"/>
                    <a:pt x="943" y="6110"/>
                  </a:cubicBezTo>
                  <a:cubicBezTo>
                    <a:pt x="1065" y="4408"/>
                    <a:pt x="973" y="2766"/>
                    <a:pt x="548" y="1125"/>
                  </a:cubicBezTo>
                  <a:cubicBezTo>
                    <a:pt x="457" y="760"/>
                    <a:pt x="366" y="365"/>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3"/>
            <p:cNvSpPr/>
            <p:nvPr/>
          </p:nvSpPr>
          <p:spPr>
            <a:xfrm>
              <a:off x="1310325" y="2573275"/>
              <a:ext cx="62325" cy="202150"/>
            </a:xfrm>
            <a:custGeom>
              <a:rect b="b" l="l" r="r" t="t"/>
              <a:pathLst>
                <a:path extrusionOk="0" h="8086" w="2493">
                  <a:moveTo>
                    <a:pt x="2493" y="1"/>
                  </a:moveTo>
                  <a:cubicBezTo>
                    <a:pt x="2219" y="1"/>
                    <a:pt x="2128" y="213"/>
                    <a:pt x="2037" y="426"/>
                  </a:cubicBezTo>
                  <a:cubicBezTo>
                    <a:pt x="1824" y="943"/>
                    <a:pt x="1702" y="1490"/>
                    <a:pt x="1824" y="2037"/>
                  </a:cubicBezTo>
                  <a:cubicBezTo>
                    <a:pt x="1946" y="2645"/>
                    <a:pt x="1824" y="3253"/>
                    <a:pt x="1642" y="3830"/>
                  </a:cubicBezTo>
                  <a:cubicBezTo>
                    <a:pt x="1490" y="4286"/>
                    <a:pt x="1277" y="4773"/>
                    <a:pt x="1095" y="5229"/>
                  </a:cubicBezTo>
                  <a:cubicBezTo>
                    <a:pt x="730" y="6171"/>
                    <a:pt x="304" y="7052"/>
                    <a:pt x="0" y="8086"/>
                  </a:cubicBezTo>
                  <a:cubicBezTo>
                    <a:pt x="304" y="7873"/>
                    <a:pt x="456" y="7630"/>
                    <a:pt x="608" y="7387"/>
                  </a:cubicBezTo>
                  <a:cubicBezTo>
                    <a:pt x="973" y="6779"/>
                    <a:pt x="1186" y="6110"/>
                    <a:pt x="1490" y="5472"/>
                  </a:cubicBezTo>
                  <a:cubicBezTo>
                    <a:pt x="2006" y="4256"/>
                    <a:pt x="2493" y="3040"/>
                    <a:pt x="2098" y="1642"/>
                  </a:cubicBezTo>
                  <a:cubicBezTo>
                    <a:pt x="1976" y="1095"/>
                    <a:pt x="2067" y="487"/>
                    <a:pt x="24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3"/>
            <p:cNvSpPr/>
            <p:nvPr/>
          </p:nvSpPr>
          <p:spPr>
            <a:xfrm>
              <a:off x="1536775" y="2444850"/>
              <a:ext cx="38025" cy="167200"/>
            </a:xfrm>
            <a:custGeom>
              <a:rect b="b" l="l" r="r" t="t"/>
              <a:pathLst>
                <a:path extrusionOk="0" h="6688" w="1521">
                  <a:moveTo>
                    <a:pt x="1277" y="1"/>
                  </a:moveTo>
                  <a:cubicBezTo>
                    <a:pt x="1368" y="396"/>
                    <a:pt x="1246" y="730"/>
                    <a:pt x="1095" y="1065"/>
                  </a:cubicBezTo>
                  <a:cubicBezTo>
                    <a:pt x="882" y="1612"/>
                    <a:pt x="669" y="2159"/>
                    <a:pt x="487" y="2706"/>
                  </a:cubicBezTo>
                  <a:cubicBezTo>
                    <a:pt x="0" y="4074"/>
                    <a:pt x="0" y="5381"/>
                    <a:pt x="791" y="6688"/>
                  </a:cubicBezTo>
                  <a:cubicBezTo>
                    <a:pt x="851" y="6445"/>
                    <a:pt x="791" y="6201"/>
                    <a:pt x="760" y="5989"/>
                  </a:cubicBezTo>
                  <a:cubicBezTo>
                    <a:pt x="517" y="4651"/>
                    <a:pt x="608" y="3375"/>
                    <a:pt x="1064" y="2098"/>
                  </a:cubicBezTo>
                  <a:cubicBezTo>
                    <a:pt x="1216" y="1703"/>
                    <a:pt x="1307" y="1308"/>
                    <a:pt x="1429" y="913"/>
                  </a:cubicBezTo>
                  <a:cubicBezTo>
                    <a:pt x="1520" y="609"/>
                    <a:pt x="1520" y="274"/>
                    <a:pt x="1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3"/>
            <p:cNvSpPr/>
            <p:nvPr/>
          </p:nvSpPr>
          <p:spPr>
            <a:xfrm>
              <a:off x="1127950" y="2681175"/>
              <a:ext cx="72975" cy="142900"/>
            </a:xfrm>
            <a:custGeom>
              <a:rect b="b" l="l" r="r" t="t"/>
              <a:pathLst>
                <a:path extrusionOk="0" h="5716" w="2919">
                  <a:moveTo>
                    <a:pt x="2584" y="1"/>
                  </a:moveTo>
                  <a:lnTo>
                    <a:pt x="2584" y="1"/>
                  </a:lnTo>
                  <a:cubicBezTo>
                    <a:pt x="2432" y="821"/>
                    <a:pt x="2158" y="1551"/>
                    <a:pt x="1855" y="2311"/>
                  </a:cubicBezTo>
                  <a:cubicBezTo>
                    <a:pt x="1338" y="3496"/>
                    <a:pt x="487" y="4499"/>
                    <a:pt x="0" y="5715"/>
                  </a:cubicBezTo>
                  <a:cubicBezTo>
                    <a:pt x="1186" y="5107"/>
                    <a:pt x="2918" y="1338"/>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3"/>
            <p:cNvSpPr/>
            <p:nvPr/>
          </p:nvSpPr>
          <p:spPr>
            <a:xfrm>
              <a:off x="1862775" y="2463100"/>
              <a:ext cx="17500" cy="126925"/>
            </a:xfrm>
            <a:custGeom>
              <a:rect b="b" l="l" r="r" t="t"/>
              <a:pathLst>
                <a:path extrusionOk="0" h="5077" w="700">
                  <a:moveTo>
                    <a:pt x="0" y="0"/>
                  </a:moveTo>
                  <a:lnTo>
                    <a:pt x="0" y="0"/>
                  </a:lnTo>
                  <a:cubicBezTo>
                    <a:pt x="334" y="365"/>
                    <a:pt x="395" y="730"/>
                    <a:pt x="395" y="1094"/>
                  </a:cubicBezTo>
                  <a:cubicBezTo>
                    <a:pt x="395" y="2097"/>
                    <a:pt x="365" y="3070"/>
                    <a:pt x="365" y="4073"/>
                  </a:cubicBezTo>
                  <a:cubicBezTo>
                    <a:pt x="365" y="4408"/>
                    <a:pt x="243" y="4742"/>
                    <a:pt x="395" y="5076"/>
                  </a:cubicBezTo>
                  <a:cubicBezTo>
                    <a:pt x="456" y="4560"/>
                    <a:pt x="517" y="4012"/>
                    <a:pt x="578" y="3496"/>
                  </a:cubicBezTo>
                  <a:cubicBezTo>
                    <a:pt x="669" y="2614"/>
                    <a:pt x="699" y="1733"/>
                    <a:pt x="638" y="851"/>
                  </a:cubicBezTo>
                  <a:cubicBezTo>
                    <a:pt x="608" y="517"/>
                    <a:pt x="517" y="15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3"/>
            <p:cNvSpPr/>
            <p:nvPr/>
          </p:nvSpPr>
          <p:spPr>
            <a:xfrm>
              <a:off x="1480525" y="2717650"/>
              <a:ext cx="23600" cy="85150"/>
            </a:xfrm>
            <a:custGeom>
              <a:rect b="b" l="l" r="r" t="t"/>
              <a:pathLst>
                <a:path extrusionOk="0" h="3406" w="944">
                  <a:moveTo>
                    <a:pt x="670" y="1"/>
                  </a:moveTo>
                  <a:lnTo>
                    <a:pt x="670" y="1"/>
                  </a:lnTo>
                  <a:cubicBezTo>
                    <a:pt x="700" y="1186"/>
                    <a:pt x="1" y="2220"/>
                    <a:pt x="366" y="3405"/>
                  </a:cubicBezTo>
                  <a:cubicBezTo>
                    <a:pt x="609" y="2493"/>
                    <a:pt x="852" y="1612"/>
                    <a:pt x="913" y="700"/>
                  </a:cubicBezTo>
                  <a:cubicBezTo>
                    <a:pt x="913" y="457"/>
                    <a:pt x="943" y="213"/>
                    <a:pt x="6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3"/>
            <p:cNvSpPr/>
            <p:nvPr/>
          </p:nvSpPr>
          <p:spPr>
            <a:xfrm>
              <a:off x="1640875" y="2569475"/>
              <a:ext cx="20550" cy="78300"/>
            </a:xfrm>
            <a:custGeom>
              <a:rect b="b" l="l" r="r" t="t"/>
              <a:pathLst>
                <a:path extrusionOk="0" h="3132" w="822">
                  <a:moveTo>
                    <a:pt x="791" y="1"/>
                  </a:moveTo>
                  <a:lnTo>
                    <a:pt x="791" y="1"/>
                  </a:lnTo>
                  <a:cubicBezTo>
                    <a:pt x="578" y="1034"/>
                    <a:pt x="0" y="2037"/>
                    <a:pt x="122" y="3131"/>
                  </a:cubicBezTo>
                  <a:cubicBezTo>
                    <a:pt x="396" y="2098"/>
                    <a:pt x="821" y="1095"/>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3"/>
            <p:cNvSpPr/>
            <p:nvPr/>
          </p:nvSpPr>
          <p:spPr>
            <a:xfrm>
              <a:off x="1754100" y="2510975"/>
              <a:ext cx="12950" cy="79050"/>
            </a:xfrm>
            <a:custGeom>
              <a:rect b="b" l="l" r="r" t="t"/>
              <a:pathLst>
                <a:path extrusionOk="0" h="3162" w="518">
                  <a:moveTo>
                    <a:pt x="456" y="0"/>
                  </a:moveTo>
                  <a:lnTo>
                    <a:pt x="456" y="0"/>
                  </a:lnTo>
                  <a:cubicBezTo>
                    <a:pt x="31" y="1368"/>
                    <a:pt x="0" y="2401"/>
                    <a:pt x="335" y="3161"/>
                  </a:cubicBezTo>
                  <a:cubicBezTo>
                    <a:pt x="426" y="2766"/>
                    <a:pt x="517" y="304"/>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3"/>
            <p:cNvSpPr/>
            <p:nvPr/>
          </p:nvSpPr>
          <p:spPr>
            <a:xfrm>
              <a:off x="1678100" y="2543650"/>
              <a:ext cx="13700" cy="72200"/>
            </a:xfrm>
            <a:custGeom>
              <a:rect b="b" l="l" r="r" t="t"/>
              <a:pathLst>
                <a:path extrusionOk="0" h="2888" w="548">
                  <a:moveTo>
                    <a:pt x="274" y="0"/>
                  </a:moveTo>
                  <a:lnTo>
                    <a:pt x="274" y="0"/>
                  </a:lnTo>
                  <a:cubicBezTo>
                    <a:pt x="305" y="973"/>
                    <a:pt x="62" y="1885"/>
                    <a:pt x="1" y="2888"/>
                  </a:cubicBezTo>
                  <a:cubicBezTo>
                    <a:pt x="396" y="2401"/>
                    <a:pt x="548" y="456"/>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3"/>
            <p:cNvSpPr/>
            <p:nvPr/>
          </p:nvSpPr>
          <p:spPr>
            <a:xfrm>
              <a:off x="1811100" y="2703225"/>
              <a:ext cx="19775" cy="40300"/>
            </a:xfrm>
            <a:custGeom>
              <a:rect b="b" l="l" r="r" t="t"/>
              <a:pathLst>
                <a:path extrusionOk="0" h="1612" w="791">
                  <a:moveTo>
                    <a:pt x="790" y="0"/>
                  </a:moveTo>
                  <a:cubicBezTo>
                    <a:pt x="365" y="426"/>
                    <a:pt x="182" y="973"/>
                    <a:pt x="0" y="1611"/>
                  </a:cubicBezTo>
                  <a:cubicBezTo>
                    <a:pt x="608" y="1186"/>
                    <a:pt x="790" y="639"/>
                    <a:pt x="7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3"/>
            <p:cNvSpPr/>
            <p:nvPr/>
          </p:nvSpPr>
          <p:spPr>
            <a:xfrm>
              <a:off x="1407575" y="2381775"/>
              <a:ext cx="42600" cy="31950"/>
            </a:xfrm>
            <a:custGeom>
              <a:rect b="b" l="l" r="r" t="t"/>
              <a:pathLst>
                <a:path extrusionOk="0" h="1278" w="1704">
                  <a:moveTo>
                    <a:pt x="1673" y="1"/>
                  </a:moveTo>
                  <a:cubicBezTo>
                    <a:pt x="974" y="244"/>
                    <a:pt x="366" y="609"/>
                    <a:pt x="1" y="1277"/>
                  </a:cubicBezTo>
                  <a:cubicBezTo>
                    <a:pt x="579" y="882"/>
                    <a:pt x="1156" y="487"/>
                    <a:pt x="1703" y="92"/>
                  </a:cubicBezTo>
                  <a:cubicBezTo>
                    <a:pt x="1703" y="62"/>
                    <a:pt x="1673" y="31"/>
                    <a:pt x="1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3"/>
            <p:cNvSpPr/>
            <p:nvPr/>
          </p:nvSpPr>
          <p:spPr>
            <a:xfrm>
              <a:off x="1298175" y="2625700"/>
              <a:ext cx="22050" cy="42575"/>
            </a:xfrm>
            <a:custGeom>
              <a:rect b="b" l="l" r="r" t="t"/>
              <a:pathLst>
                <a:path extrusionOk="0" h="1703" w="882">
                  <a:moveTo>
                    <a:pt x="730" y="1"/>
                  </a:moveTo>
                  <a:cubicBezTo>
                    <a:pt x="638" y="548"/>
                    <a:pt x="0" y="1095"/>
                    <a:pt x="578" y="1703"/>
                  </a:cubicBezTo>
                  <a:cubicBezTo>
                    <a:pt x="608" y="1125"/>
                    <a:pt x="881" y="578"/>
                    <a:pt x="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3"/>
            <p:cNvSpPr/>
            <p:nvPr/>
          </p:nvSpPr>
          <p:spPr>
            <a:xfrm>
              <a:off x="1767025" y="2718975"/>
              <a:ext cx="13700" cy="35175"/>
            </a:xfrm>
            <a:custGeom>
              <a:rect b="b" l="l" r="r" t="t"/>
              <a:pathLst>
                <a:path extrusionOk="0" h="1407" w="548">
                  <a:moveTo>
                    <a:pt x="243" y="0"/>
                  </a:moveTo>
                  <a:cubicBezTo>
                    <a:pt x="203" y="0"/>
                    <a:pt x="183" y="50"/>
                    <a:pt x="183" y="100"/>
                  </a:cubicBezTo>
                  <a:cubicBezTo>
                    <a:pt x="0" y="464"/>
                    <a:pt x="91" y="1072"/>
                    <a:pt x="426" y="1407"/>
                  </a:cubicBezTo>
                  <a:cubicBezTo>
                    <a:pt x="547" y="981"/>
                    <a:pt x="547" y="586"/>
                    <a:pt x="426" y="191"/>
                  </a:cubicBezTo>
                  <a:cubicBezTo>
                    <a:pt x="426" y="100"/>
                    <a:pt x="365" y="9"/>
                    <a:pt x="274" y="9"/>
                  </a:cubicBezTo>
                  <a:cubicBezTo>
                    <a:pt x="263" y="3"/>
                    <a:pt x="252" y="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3"/>
            <p:cNvSpPr/>
            <p:nvPr/>
          </p:nvSpPr>
          <p:spPr>
            <a:xfrm>
              <a:off x="1599850" y="2413700"/>
              <a:ext cx="63075" cy="11150"/>
            </a:xfrm>
            <a:custGeom>
              <a:rect b="b" l="l" r="r" t="t"/>
              <a:pathLst>
                <a:path extrusionOk="0" h="446" w="2523">
                  <a:moveTo>
                    <a:pt x="0" y="0"/>
                  </a:moveTo>
                  <a:cubicBezTo>
                    <a:pt x="675" y="234"/>
                    <a:pt x="1394" y="446"/>
                    <a:pt x="2139" y="446"/>
                  </a:cubicBezTo>
                  <a:cubicBezTo>
                    <a:pt x="2266" y="446"/>
                    <a:pt x="2394" y="439"/>
                    <a:pt x="2523" y="426"/>
                  </a:cubicBezTo>
                  <a:cubicBezTo>
                    <a:pt x="1672" y="304"/>
                    <a:pt x="85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3"/>
            <p:cNvSpPr/>
            <p:nvPr/>
          </p:nvSpPr>
          <p:spPr>
            <a:xfrm>
              <a:off x="1563375" y="2719925"/>
              <a:ext cx="10650" cy="26625"/>
            </a:xfrm>
            <a:custGeom>
              <a:rect b="b" l="l" r="r" t="t"/>
              <a:pathLst>
                <a:path extrusionOk="0" h="1065" w="426">
                  <a:moveTo>
                    <a:pt x="426" y="1"/>
                  </a:moveTo>
                  <a:lnTo>
                    <a:pt x="426" y="1"/>
                  </a:lnTo>
                  <a:cubicBezTo>
                    <a:pt x="213" y="274"/>
                    <a:pt x="0" y="518"/>
                    <a:pt x="31" y="852"/>
                  </a:cubicBezTo>
                  <a:cubicBezTo>
                    <a:pt x="31" y="943"/>
                    <a:pt x="61" y="1065"/>
                    <a:pt x="152" y="1065"/>
                  </a:cubicBezTo>
                  <a:cubicBezTo>
                    <a:pt x="274" y="1065"/>
                    <a:pt x="274" y="974"/>
                    <a:pt x="274" y="882"/>
                  </a:cubicBezTo>
                  <a:cubicBezTo>
                    <a:pt x="334" y="609"/>
                    <a:pt x="395" y="305"/>
                    <a:pt x="4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3"/>
            <p:cNvSpPr/>
            <p:nvPr/>
          </p:nvSpPr>
          <p:spPr>
            <a:xfrm>
              <a:off x="1834650" y="2538325"/>
              <a:ext cx="10650" cy="25100"/>
            </a:xfrm>
            <a:custGeom>
              <a:rect b="b" l="l" r="r" t="t"/>
              <a:pathLst>
                <a:path extrusionOk="0" h="1004" w="426">
                  <a:moveTo>
                    <a:pt x="183" y="0"/>
                  </a:moveTo>
                  <a:cubicBezTo>
                    <a:pt x="92" y="426"/>
                    <a:pt x="0" y="730"/>
                    <a:pt x="335" y="1003"/>
                  </a:cubicBezTo>
                  <a:cubicBezTo>
                    <a:pt x="426" y="669"/>
                    <a:pt x="365" y="365"/>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3"/>
            <p:cNvSpPr/>
            <p:nvPr/>
          </p:nvSpPr>
          <p:spPr>
            <a:xfrm>
              <a:off x="1191025" y="2808700"/>
              <a:ext cx="12925" cy="9475"/>
            </a:xfrm>
            <a:custGeom>
              <a:rect b="b" l="l" r="r" t="t"/>
              <a:pathLst>
                <a:path extrusionOk="0" h="379" w="517">
                  <a:moveTo>
                    <a:pt x="305" y="0"/>
                  </a:moveTo>
                  <a:cubicBezTo>
                    <a:pt x="175" y="0"/>
                    <a:pt x="57" y="83"/>
                    <a:pt x="31" y="189"/>
                  </a:cubicBezTo>
                  <a:cubicBezTo>
                    <a:pt x="0" y="280"/>
                    <a:pt x="152" y="341"/>
                    <a:pt x="243" y="371"/>
                  </a:cubicBezTo>
                  <a:cubicBezTo>
                    <a:pt x="264" y="376"/>
                    <a:pt x="284" y="379"/>
                    <a:pt x="303" y="379"/>
                  </a:cubicBezTo>
                  <a:cubicBezTo>
                    <a:pt x="395" y="379"/>
                    <a:pt x="467" y="320"/>
                    <a:pt x="517" y="219"/>
                  </a:cubicBezTo>
                  <a:cubicBezTo>
                    <a:pt x="487" y="128"/>
                    <a:pt x="456" y="37"/>
                    <a:pt x="365" y="6"/>
                  </a:cubicBezTo>
                  <a:cubicBezTo>
                    <a:pt x="345" y="2"/>
                    <a:pt x="325"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3"/>
            <p:cNvSpPr/>
            <p:nvPr/>
          </p:nvSpPr>
          <p:spPr>
            <a:xfrm>
              <a:off x="1870350" y="2591525"/>
              <a:ext cx="1550" cy="6850"/>
            </a:xfrm>
            <a:custGeom>
              <a:rect b="b" l="l" r="r" t="t"/>
              <a:pathLst>
                <a:path extrusionOk="0" h="274" w="62">
                  <a:moveTo>
                    <a:pt x="62" y="0"/>
                  </a:moveTo>
                  <a:lnTo>
                    <a:pt x="50" y="105"/>
                  </a:lnTo>
                  <a:lnTo>
                    <a:pt x="50" y="105"/>
                  </a:lnTo>
                  <a:cubicBezTo>
                    <a:pt x="57" y="70"/>
                    <a:pt x="62" y="35"/>
                    <a:pt x="62" y="0"/>
                  </a:cubicBezTo>
                  <a:close/>
                  <a:moveTo>
                    <a:pt x="50" y="105"/>
                  </a:moveTo>
                  <a:cubicBezTo>
                    <a:pt x="39" y="161"/>
                    <a:pt x="20" y="217"/>
                    <a:pt x="1" y="274"/>
                  </a:cubicBezTo>
                  <a:lnTo>
                    <a:pt x="31" y="274"/>
                  </a:lnTo>
                  <a:lnTo>
                    <a:pt x="50"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3"/>
            <p:cNvSpPr/>
            <p:nvPr/>
          </p:nvSpPr>
          <p:spPr>
            <a:xfrm>
              <a:off x="1871875" y="2590000"/>
              <a:ext cx="800" cy="1550"/>
            </a:xfrm>
            <a:custGeom>
              <a:rect b="b" l="l" r="r" t="t"/>
              <a:pathLst>
                <a:path extrusionOk="0" h="62" w="32">
                  <a:moveTo>
                    <a:pt x="31" y="0"/>
                  </a:moveTo>
                  <a:lnTo>
                    <a:pt x="31" y="0"/>
                  </a:lnTo>
                  <a:cubicBezTo>
                    <a:pt x="1" y="31"/>
                    <a:pt x="1" y="31"/>
                    <a:pt x="1" y="61"/>
                  </a:cubicBezTo>
                  <a:lnTo>
                    <a:pt x="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3"/>
            <p:cNvSpPr/>
            <p:nvPr/>
          </p:nvSpPr>
          <p:spPr>
            <a:xfrm>
              <a:off x="1083875" y="2488925"/>
              <a:ext cx="60825" cy="42275"/>
            </a:xfrm>
            <a:custGeom>
              <a:rect b="b" l="l" r="r" t="t"/>
              <a:pathLst>
                <a:path extrusionOk="0" h="1691" w="2433">
                  <a:moveTo>
                    <a:pt x="1159" y="289"/>
                  </a:moveTo>
                  <a:cubicBezTo>
                    <a:pt x="1399" y="289"/>
                    <a:pt x="1627" y="396"/>
                    <a:pt x="1763" y="609"/>
                  </a:cubicBezTo>
                  <a:cubicBezTo>
                    <a:pt x="1946" y="852"/>
                    <a:pt x="1915" y="1095"/>
                    <a:pt x="1611" y="1216"/>
                  </a:cubicBezTo>
                  <a:cubicBezTo>
                    <a:pt x="1415" y="1304"/>
                    <a:pt x="1204" y="1375"/>
                    <a:pt x="988" y="1375"/>
                  </a:cubicBezTo>
                  <a:cubicBezTo>
                    <a:pt x="902" y="1375"/>
                    <a:pt x="816" y="1364"/>
                    <a:pt x="730" y="1338"/>
                  </a:cubicBezTo>
                  <a:cubicBezTo>
                    <a:pt x="304" y="1216"/>
                    <a:pt x="213" y="913"/>
                    <a:pt x="487" y="609"/>
                  </a:cubicBezTo>
                  <a:cubicBezTo>
                    <a:pt x="669" y="396"/>
                    <a:pt x="920" y="289"/>
                    <a:pt x="1159" y="289"/>
                  </a:cubicBezTo>
                  <a:close/>
                  <a:moveTo>
                    <a:pt x="1642" y="1"/>
                  </a:moveTo>
                  <a:cubicBezTo>
                    <a:pt x="1247" y="1"/>
                    <a:pt x="851" y="61"/>
                    <a:pt x="517" y="274"/>
                  </a:cubicBezTo>
                  <a:cubicBezTo>
                    <a:pt x="213" y="457"/>
                    <a:pt x="0" y="700"/>
                    <a:pt x="92" y="1095"/>
                  </a:cubicBezTo>
                  <a:cubicBezTo>
                    <a:pt x="152" y="1429"/>
                    <a:pt x="396" y="1581"/>
                    <a:pt x="730" y="1642"/>
                  </a:cubicBezTo>
                  <a:cubicBezTo>
                    <a:pt x="877" y="1673"/>
                    <a:pt x="1024" y="1690"/>
                    <a:pt x="1168" y="1690"/>
                  </a:cubicBezTo>
                  <a:cubicBezTo>
                    <a:pt x="1442" y="1690"/>
                    <a:pt x="1707" y="1629"/>
                    <a:pt x="1946" y="1490"/>
                  </a:cubicBezTo>
                  <a:cubicBezTo>
                    <a:pt x="2280" y="1308"/>
                    <a:pt x="2432" y="1034"/>
                    <a:pt x="2341" y="669"/>
                  </a:cubicBezTo>
                  <a:cubicBezTo>
                    <a:pt x="2250" y="274"/>
                    <a:pt x="2007"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3"/>
            <p:cNvSpPr/>
            <p:nvPr/>
          </p:nvSpPr>
          <p:spPr>
            <a:xfrm>
              <a:off x="995725" y="2681425"/>
              <a:ext cx="47150" cy="88625"/>
            </a:xfrm>
            <a:custGeom>
              <a:rect b="b" l="l" r="r" t="t"/>
              <a:pathLst>
                <a:path extrusionOk="0" h="3545" w="1886">
                  <a:moveTo>
                    <a:pt x="1465" y="1"/>
                  </a:moveTo>
                  <a:cubicBezTo>
                    <a:pt x="1272" y="1"/>
                    <a:pt x="1106" y="135"/>
                    <a:pt x="1034" y="386"/>
                  </a:cubicBezTo>
                  <a:cubicBezTo>
                    <a:pt x="973" y="599"/>
                    <a:pt x="882" y="720"/>
                    <a:pt x="730" y="872"/>
                  </a:cubicBezTo>
                  <a:cubicBezTo>
                    <a:pt x="122" y="1419"/>
                    <a:pt x="1" y="2514"/>
                    <a:pt x="487" y="3182"/>
                  </a:cubicBezTo>
                  <a:cubicBezTo>
                    <a:pt x="663" y="3422"/>
                    <a:pt x="855" y="3544"/>
                    <a:pt x="1056" y="3544"/>
                  </a:cubicBezTo>
                  <a:cubicBezTo>
                    <a:pt x="1237" y="3544"/>
                    <a:pt x="1424" y="3445"/>
                    <a:pt x="1611" y="3243"/>
                  </a:cubicBezTo>
                  <a:cubicBezTo>
                    <a:pt x="1034" y="3061"/>
                    <a:pt x="791" y="2818"/>
                    <a:pt x="669" y="2362"/>
                  </a:cubicBezTo>
                  <a:cubicBezTo>
                    <a:pt x="639" y="2149"/>
                    <a:pt x="882" y="2027"/>
                    <a:pt x="791" y="1875"/>
                  </a:cubicBezTo>
                  <a:cubicBezTo>
                    <a:pt x="578" y="1359"/>
                    <a:pt x="943" y="1207"/>
                    <a:pt x="1277" y="1024"/>
                  </a:cubicBezTo>
                  <a:cubicBezTo>
                    <a:pt x="1399" y="994"/>
                    <a:pt x="1490" y="903"/>
                    <a:pt x="1429" y="781"/>
                  </a:cubicBezTo>
                  <a:cubicBezTo>
                    <a:pt x="1216" y="325"/>
                    <a:pt x="1581" y="325"/>
                    <a:pt x="1885" y="203"/>
                  </a:cubicBezTo>
                  <a:cubicBezTo>
                    <a:pt x="1748" y="66"/>
                    <a:pt x="1600" y="1"/>
                    <a:pt x="1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3"/>
            <p:cNvSpPr/>
            <p:nvPr/>
          </p:nvSpPr>
          <p:spPr>
            <a:xfrm>
              <a:off x="1064875" y="2693500"/>
              <a:ext cx="53225" cy="42425"/>
            </a:xfrm>
            <a:custGeom>
              <a:rect b="b" l="l" r="r" t="t"/>
              <a:pathLst>
                <a:path extrusionOk="0" h="1697" w="2129">
                  <a:moveTo>
                    <a:pt x="613" y="1"/>
                  </a:moveTo>
                  <a:cubicBezTo>
                    <a:pt x="353" y="1"/>
                    <a:pt x="187" y="169"/>
                    <a:pt x="61" y="420"/>
                  </a:cubicBezTo>
                  <a:cubicBezTo>
                    <a:pt x="31" y="511"/>
                    <a:pt x="1" y="632"/>
                    <a:pt x="122" y="724"/>
                  </a:cubicBezTo>
                  <a:cubicBezTo>
                    <a:pt x="149" y="744"/>
                    <a:pt x="171" y="752"/>
                    <a:pt x="191" y="752"/>
                  </a:cubicBezTo>
                  <a:cubicBezTo>
                    <a:pt x="259" y="752"/>
                    <a:pt x="288" y="649"/>
                    <a:pt x="335" y="602"/>
                  </a:cubicBezTo>
                  <a:cubicBezTo>
                    <a:pt x="406" y="507"/>
                    <a:pt x="496" y="431"/>
                    <a:pt x="619" y="431"/>
                  </a:cubicBezTo>
                  <a:cubicBezTo>
                    <a:pt x="653" y="431"/>
                    <a:pt x="690" y="437"/>
                    <a:pt x="730" y="450"/>
                  </a:cubicBezTo>
                  <a:cubicBezTo>
                    <a:pt x="1399" y="663"/>
                    <a:pt x="1429" y="724"/>
                    <a:pt x="1490" y="1423"/>
                  </a:cubicBezTo>
                  <a:cubicBezTo>
                    <a:pt x="1490" y="1514"/>
                    <a:pt x="1520" y="1605"/>
                    <a:pt x="1520" y="1696"/>
                  </a:cubicBezTo>
                  <a:cubicBezTo>
                    <a:pt x="1976" y="1423"/>
                    <a:pt x="2128" y="693"/>
                    <a:pt x="1824" y="298"/>
                  </a:cubicBezTo>
                  <a:cubicBezTo>
                    <a:pt x="1772" y="219"/>
                    <a:pt x="1696" y="140"/>
                    <a:pt x="1618" y="140"/>
                  </a:cubicBezTo>
                  <a:cubicBezTo>
                    <a:pt x="1606" y="140"/>
                    <a:pt x="1593" y="142"/>
                    <a:pt x="1581" y="146"/>
                  </a:cubicBezTo>
                  <a:cubicBezTo>
                    <a:pt x="1521" y="164"/>
                    <a:pt x="1464" y="171"/>
                    <a:pt x="1408" y="171"/>
                  </a:cubicBezTo>
                  <a:cubicBezTo>
                    <a:pt x="1181" y="171"/>
                    <a:pt x="986" y="49"/>
                    <a:pt x="791" y="24"/>
                  </a:cubicBezTo>
                  <a:cubicBezTo>
                    <a:pt x="727" y="8"/>
                    <a:pt x="668" y="1"/>
                    <a:pt x="6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3"/>
            <p:cNvSpPr/>
            <p:nvPr/>
          </p:nvSpPr>
          <p:spPr>
            <a:xfrm>
              <a:off x="1055000" y="2742000"/>
              <a:ext cx="25850" cy="31900"/>
            </a:xfrm>
            <a:custGeom>
              <a:rect b="b" l="l" r="r" t="t"/>
              <a:pathLst>
                <a:path extrusionOk="0" h="1276" w="1034">
                  <a:moveTo>
                    <a:pt x="713" y="0"/>
                  </a:moveTo>
                  <a:cubicBezTo>
                    <a:pt x="671" y="0"/>
                    <a:pt x="626" y="11"/>
                    <a:pt x="578" y="30"/>
                  </a:cubicBezTo>
                  <a:cubicBezTo>
                    <a:pt x="304" y="121"/>
                    <a:pt x="152" y="303"/>
                    <a:pt x="92" y="577"/>
                  </a:cubicBezTo>
                  <a:cubicBezTo>
                    <a:pt x="0" y="942"/>
                    <a:pt x="183" y="1276"/>
                    <a:pt x="456" y="1276"/>
                  </a:cubicBezTo>
                  <a:cubicBezTo>
                    <a:pt x="548" y="1276"/>
                    <a:pt x="639" y="1276"/>
                    <a:pt x="699" y="1215"/>
                  </a:cubicBezTo>
                  <a:cubicBezTo>
                    <a:pt x="791" y="1124"/>
                    <a:pt x="699" y="1063"/>
                    <a:pt x="639" y="1002"/>
                  </a:cubicBezTo>
                  <a:cubicBezTo>
                    <a:pt x="426" y="729"/>
                    <a:pt x="548" y="546"/>
                    <a:pt x="760" y="364"/>
                  </a:cubicBezTo>
                  <a:cubicBezTo>
                    <a:pt x="851" y="303"/>
                    <a:pt x="1034" y="303"/>
                    <a:pt x="943" y="151"/>
                  </a:cubicBezTo>
                  <a:cubicBezTo>
                    <a:pt x="880" y="47"/>
                    <a:pt x="804" y="0"/>
                    <a:pt x="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3"/>
            <p:cNvSpPr/>
            <p:nvPr/>
          </p:nvSpPr>
          <p:spPr>
            <a:xfrm>
              <a:off x="1083875" y="2663900"/>
              <a:ext cx="39525" cy="17300"/>
            </a:xfrm>
            <a:custGeom>
              <a:rect b="b" l="l" r="r" t="t"/>
              <a:pathLst>
                <a:path extrusionOk="0" h="692" w="1581">
                  <a:moveTo>
                    <a:pt x="787" y="0"/>
                  </a:moveTo>
                  <a:cubicBezTo>
                    <a:pt x="719" y="0"/>
                    <a:pt x="650" y="8"/>
                    <a:pt x="578" y="23"/>
                  </a:cubicBezTo>
                  <a:cubicBezTo>
                    <a:pt x="244" y="114"/>
                    <a:pt x="31" y="297"/>
                    <a:pt x="0" y="692"/>
                  </a:cubicBezTo>
                  <a:cubicBezTo>
                    <a:pt x="321" y="514"/>
                    <a:pt x="454" y="440"/>
                    <a:pt x="716" y="440"/>
                  </a:cubicBezTo>
                  <a:cubicBezTo>
                    <a:pt x="902" y="440"/>
                    <a:pt x="1153" y="477"/>
                    <a:pt x="1581" y="540"/>
                  </a:cubicBezTo>
                  <a:cubicBezTo>
                    <a:pt x="1404" y="186"/>
                    <a:pt x="1122" y="0"/>
                    <a:pt x="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3"/>
            <p:cNvSpPr/>
            <p:nvPr/>
          </p:nvSpPr>
          <p:spPr>
            <a:xfrm>
              <a:off x="1397700" y="2237650"/>
              <a:ext cx="54750" cy="35325"/>
            </a:xfrm>
            <a:custGeom>
              <a:rect b="b" l="l" r="r" t="t"/>
              <a:pathLst>
                <a:path extrusionOk="0" h="1413" w="2190">
                  <a:moveTo>
                    <a:pt x="979" y="366"/>
                  </a:moveTo>
                  <a:cubicBezTo>
                    <a:pt x="1088" y="366"/>
                    <a:pt x="1207" y="384"/>
                    <a:pt x="1338" y="416"/>
                  </a:cubicBezTo>
                  <a:cubicBezTo>
                    <a:pt x="1429" y="477"/>
                    <a:pt x="1673" y="477"/>
                    <a:pt x="1673" y="720"/>
                  </a:cubicBezTo>
                  <a:cubicBezTo>
                    <a:pt x="1642" y="903"/>
                    <a:pt x="1460" y="994"/>
                    <a:pt x="1277" y="1024"/>
                  </a:cubicBezTo>
                  <a:cubicBezTo>
                    <a:pt x="1156" y="1055"/>
                    <a:pt x="1042" y="1070"/>
                    <a:pt x="932" y="1070"/>
                  </a:cubicBezTo>
                  <a:cubicBezTo>
                    <a:pt x="822" y="1070"/>
                    <a:pt x="715" y="1055"/>
                    <a:pt x="609" y="1024"/>
                  </a:cubicBezTo>
                  <a:cubicBezTo>
                    <a:pt x="487" y="994"/>
                    <a:pt x="366" y="963"/>
                    <a:pt x="335" y="842"/>
                  </a:cubicBezTo>
                  <a:cubicBezTo>
                    <a:pt x="335" y="720"/>
                    <a:pt x="396" y="629"/>
                    <a:pt x="487" y="538"/>
                  </a:cubicBezTo>
                  <a:cubicBezTo>
                    <a:pt x="624" y="421"/>
                    <a:pt x="785" y="366"/>
                    <a:pt x="979" y="366"/>
                  </a:cubicBezTo>
                  <a:close/>
                  <a:moveTo>
                    <a:pt x="1219" y="0"/>
                  </a:moveTo>
                  <a:cubicBezTo>
                    <a:pt x="992" y="0"/>
                    <a:pt x="776" y="48"/>
                    <a:pt x="548" y="143"/>
                  </a:cubicBezTo>
                  <a:cubicBezTo>
                    <a:pt x="183" y="264"/>
                    <a:pt x="1" y="507"/>
                    <a:pt x="31" y="842"/>
                  </a:cubicBezTo>
                  <a:cubicBezTo>
                    <a:pt x="62" y="1176"/>
                    <a:pt x="335" y="1298"/>
                    <a:pt x="578" y="1359"/>
                  </a:cubicBezTo>
                  <a:cubicBezTo>
                    <a:pt x="742" y="1395"/>
                    <a:pt x="902" y="1412"/>
                    <a:pt x="1054" y="1412"/>
                  </a:cubicBezTo>
                  <a:cubicBezTo>
                    <a:pt x="1410" y="1412"/>
                    <a:pt x="1715" y="1316"/>
                    <a:pt x="1885" y="1146"/>
                  </a:cubicBezTo>
                  <a:cubicBezTo>
                    <a:pt x="2098" y="963"/>
                    <a:pt x="2189" y="720"/>
                    <a:pt x="2129" y="447"/>
                  </a:cubicBezTo>
                  <a:cubicBezTo>
                    <a:pt x="2068" y="203"/>
                    <a:pt x="1885" y="112"/>
                    <a:pt x="1642" y="52"/>
                  </a:cubicBezTo>
                  <a:cubicBezTo>
                    <a:pt x="1494" y="17"/>
                    <a:pt x="1354" y="0"/>
                    <a:pt x="12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23"/>
          <p:cNvGrpSpPr/>
          <p:nvPr/>
        </p:nvGrpSpPr>
        <p:grpSpPr>
          <a:xfrm rot="-368094">
            <a:off x="551392" y="3928702"/>
            <a:ext cx="840615" cy="742272"/>
            <a:chOff x="6101450" y="822425"/>
            <a:chExt cx="953675" cy="842200"/>
          </a:xfrm>
        </p:grpSpPr>
        <p:sp>
          <p:nvSpPr>
            <p:cNvPr id="799" name="Google Shape;799;p23"/>
            <p:cNvSpPr/>
            <p:nvPr/>
          </p:nvSpPr>
          <p:spPr>
            <a:xfrm>
              <a:off x="6101450" y="822425"/>
              <a:ext cx="953675" cy="842200"/>
            </a:xfrm>
            <a:custGeom>
              <a:rect b="b" l="l" r="r" t="t"/>
              <a:pathLst>
                <a:path extrusionOk="0" h="33688" w="38147">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3"/>
            <p:cNvSpPr/>
            <p:nvPr/>
          </p:nvSpPr>
          <p:spPr>
            <a:xfrm>
              <a:off x="6510275" y="884800"/>
              <a:ext cx="38775" cy="401250"/>
            </a:xfrm>
            <a:custGeom>
              <a:rect b="b" l="l" r="r" t="t"/>
              <a:pathLst>
                <a:path extrusionOk="0" h="16050" w="1551">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3"/>
            <p:cNvSpPr/>
            <p:nvPr/>
          </p:nvSpPr>
          <p:spPr>
            <a:xfrm>
              <a:off x="6596125" y="887850"/>
              <a:ext cx="50175" cy="264450"/>
            </a:xfrm>
            <a:custGeom>
              <a:rect b="b" l="l" r="r" t="t"/>
              <a:pathLst>
                <a:path extrusionOk="0" h="10578" w="2007">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3"/>
            <p:cNvSpPr/>
            <p:nvPr/>
          </p:nvSpPr>
          <p:spPr>
            <a:xfrm>
              <a:off x="6330175" y="1001825"/>
              <a:ext cx="32700" cy="220400"/>
            </a:xfrm>
            <a:custGeom>
              <a:rect b="b" l="l" r="r" t="t"/>
              <a:pathLst>
                <a:path extrusionOk="0" h="8816" w="1308">
                  <a:moveTo>
                    <a:pt x="547" y="1"/>
                  </a:moveTo>
                  <a:cubicBezTo>
                    <a:pt x="274" y="2979"/>
                    <a:pt x="0" y="5958"/>
                    <a:pt x="1307" y="8815"/>
                  </a:cubicBezTo>
                  <a:cubicBezTo>
                    <a:pt x="821" y="5897"/>
                    <a:pt x="699" y="2949"/>
                    <a:pt x="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3"/>
            <p:cNvSpPr/>
            <p:nvPr/>
          </p:nvSpPr>
          <p:spPr>
            <a:xfrm>
              <a:off x="6537625" y="1064125"/>
              <a:ext cx="19025" cy="160375"/>
            </a:xfrm>
            <a:custGeom>
              <a:rect b="b" l="l" r="r" t="t"/>
              <a:pathLst>
                <a:path extrusionOk="0" h="6415" w="761">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3"/>
            <p:cNvSpPr/>
            <p:nvPr/>
          </p:nvSpPr>
          <p:spPr>
            <a:xfrm>
              <a:off x="6267100" y="1053500"/>
              <a:ext cx="18250" cy="91975"/>
            </a:xfrm>
            <a:custGeom>
              <a:rect b="b" l="l" r="r" t="t"/>
              <a:pathLst>
                <a:path extrusionOk="0" h="3679" w="73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3"/>
            <p:cNvSpPr/>
            <p:nvPr/>
          </p:nvSpPr>
          <p:spPr>
            <a:xfrm>
              <a:off x="6792950" y="1002575"/>
              <a:ext cx="9900" cy="70700"/>
            </a:xfrm>
            <a:custGeom>
              <a:rect b="b" l="l" r="r" t="t"/>
              <a:pathLst>
                <a:path extrusionOk="0" h="2828" w="396">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3"/>
            <p:cNvSpPr/>
            <p:nvPr/>
          </p:nvSpPr>
          <p:spPr>
            <a:xfrm>
              <a:off x="6823350" y="992700"/>
              <a:ext cx="10650" cy="37275"/>
            </a:xfrm>
            <a:custGeom>
              <a:rect b="b" l="l" r="r" t="t"/>
              <a:pathLst>
                <a:path extrusionOk="0" h="1491" w="426">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3"/>
            <p:cNvSpPr/>
            <p:nvPr/>
          </p:nvSpPr>
          <p:spPr>
            <a:xfrm>
              <a:off x="6656175" y="1011700"/>
              <a:ext cx="9900" cy="31175"/>
            </a:xfrm>
            <a:custGeom>
              <a:rect b="b" l="l" r="r" t="t"/>
              <a:pathLst>
                <a:path extrusionOk="0" h="1247" w="396">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3"/>
            <p:cNvSpPr/>
            <p:nvPr/>
          </p:nvSpPr>
          <p:spPr>
            <a:xfrm>
              <a:off x="6840050" y="1028425"/>
              <a:ext cx="7625" cy="25100"/>
            </a:xfrm>
            <a:custGeom>
              <a:rect b="b" l="l" r="r" t="t"/>
              <a:pathLst>
                <a:path extrusionOk="0" h="1004" w="305">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3"/>
            <p:cNvSpPr/>
            <p:nvPr/>
          </p:nvSpPr>
          <p:spPr>
            <a:xfrm>
              <a:off x="6300525" y="1227850"/>
              <a:ext cx="35000" cy="68075"/>
            </a:xfrm>
            <a:custGeom>
              <a:rect b="b" l="l" r="r" t="t"/>
              <a:pathLst>
                <a:path extrusionOk="0" h="2723" w="140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23"/>
          <p:cNvGrpSpPr/>
          <p:nvPr/>
        </p:nvGrpSpPr>
        <p:grpSpPr>
          <a:xfrm rot="1206936">
            <a:off x="7592432" y="3950022"/>
            <a:ext cx="1070321" cy="699631"/>
            <a:chOff x="4305050" y="4174075"/>
            <a:chExt cx="1212050" cy="792275"/>
          </a:xfrm>
        </p:grpSpPr>
        <p:sp>
          <p:nvSpPr>
            <p:cNvPr id="811" name="Google Shape;811;p23"/>
            <p:cNvSpPr/>
            <p:nvPr/>
          </p:nvSpPr>
          <p:spPr>
            <a:xfrm>
              <a:off x="4305050" y="4174075"/>
              <a:ext cx="1212050" cy="792275"/>
            </a:xfrm>
            <a:custGeom>
              <a:rect b="b" l="l" r="r" t="t"/>
              <a:pathLst>
                <a:path extrusionOk="0" h="31691" w="48482">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3"/>
            <p:cNvSpPr/>
            <p:nvPr/>
          </p:nvSpPr>
          <p:spPr>
            <a:xfrm>
              <a:off x="4765550" y="4879550"/>
              <a:ext cx="424800" cy="66075"/>
            </a:xfrm>
            <a:custGeom>
              <a:rect b="b" l="l" r="r" t="t"/>
              <a:pathLst>
                <a:path extrusionOk="0" h="2643" w="16992">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3"/>
            <p:cNvSpPr/>
            <p:nvPr/>
          </p:nvSpPr>
          <p:spPr>
            <a:xfrm>
              <a:off x="4816475" y="4874225"/>
              <a:ext cx="335125" cy="49950"/>
            </a:xfrm>
            <a:custGeom>
              <a:rect b="b" l="l" r="r" t="t"/>
              <a:pathLst>
                <a:path extrusionOk="0" h="1998" w="13405">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3"/>
            <p:cNvSpPr/>
            <p:nvPr/>
          </p:nvSpPr>
          <p:spPr>
            <a:xfrm>
              <a:off x="4898525" y="4855975"/>
              <a:ext cx="210525" cy="40050"/>
            </a:xfrm>
            <a:custGeom>
              <a:rect b="b" l="l" r="r" t="t"/>
              <a:pathLst>
                <a:path extrusionOk="0" h="1602" w="8421">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3"/>
            <p:cNvSpPr/>
            <p:nvPr/>
          </p:nvSpPr>
          <p:spPr>
            <a:xfrm>
              <a:off x="4931200" y="4857500"/>
              <a:ext cx="110225" cy="20475"/>
            </a:xfrm>
            <a:custGeom>
              <a:rect b="b" l="l" r="r" t="t"/>
              <a:pathLst>
                <a:path extrusionOk="0" h="819" w="4409">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3"/>
            <p:cNvSpPr/>
            <p:nvPr/>
          </p:nvSpPr>
          <p:spPr>
            <a:xfrm>
              <a:off x="4947925" y="4842300"/>
              <a:ext cx="72225" cy="13700"/>
            </a:xfrm>
            <a:custGeom>
              <a:rect b="b" l="l" r="r" t="t"/>
              <a:pathLst>
                <a:path extrusionOk="0" h="548" w="2889">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3"/>
            <p:cNvSpPr/>
            <p:nvPr/>
          </p:nvSpPr>
          <p:spPr>
            <a:xfrm>
              <a:off x="4338500" y="4207450"/>
              <a:ext cx="1158850" cy="600675"/>
            </a:xfrm>
            <a:custGeom>
              <a:rect b="b" l="l" r="r" t="t"/>
              <a:pathLst>
                <a:path extrusionOk="0" h="24027" w="46354">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3"/>
            <p:cNvSpPr/>
            <p:nvPr/>
          </p:nvSpPr>
          <p:spPr>
            <a:xfrm>
              <a:off x="4608250" y="4599600"/>
              <a:ext cx="414925" cy="89975"/>
            </a:xfrm>
            <a:custGeom>
              <a:rect b="b" l="l" r="r" t="t"/>
              <a:pathLst>
                <a:path extrusionOk="0" h="3599" w="16597">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3"/>
            <p:cNvSpPr/>
            <p:nvPr/>
          </p:nvSpPr>
          <p:spPr>
            <a:xfrm>
              <a:off x="5030750" y="4388650"/>
              <a:ext cx="181650" cy="229525"/>
            </a:xfrm>
            <a:custGeom>
              <a:rect b="b" l="l" r="r" t="t"/>
              <a:pathLst>
                <a:path extrusionOk="0" h="9181" w="7266">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3"/>
            <p:cNvSpPr/>
            <p:nvPr/>
          </p:nvSpPr>
          <p:spPr>
            <a:xfrm>
              <a:off x="4819500" y="4692500"/>
              <a:ext cx="357175" cy="91800"/>
            </a:xfrm>
            <a:custGeom>
              <a:rect b="b" l="l" r="r" t="t"/>
              <a:pathLst>
                <a:path extrusionOk="0" h="3672" w="14287">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3"/>
            <p:cNvSpPr/>
            <p:nvPr/>
          </p:nvSpPr>
          <p:spPr>
            <a:xfrm>
              <a:off x="4947925" y="4517575"/>
              <a:ext cx="88925" cy="91475"/>
            </a:xfrm>
            <a:custGeom>
              <a:rect b="b" l="l" r="r" t="t"/>
              <a:pathLst>
                <a:path extrusionOk="0" h="3659" w="3557">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3"/>
            <p:cNvSpPr/>
            <p:nvPr/>
          </p:nvSpPr>
          <p:spPr>
            <a:xfrm>
              <a:off x="5032275" y="4312075"/>
              <a:ext cx="107175" cy="106050"/>
            </a:xfrm>
            <a:custGeom>
              <a:rect b="b" l="l" r="r" t="t"/>
              <a:pathLst>
                <a:path extrusionOk="0" h="4242" w="4287">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3"/>
            <p:cNvSpPr/>
            <p:nvPr/>
          </p:nvSpPr>
          <p:spPr>
            <a:xfrm>
              <a:off x="5216925" y="4421375"/>
              <a:ext cx="47900" cy="78275"/>
            </a:xfrm>
            <a:custGeom>
              <a:rect b="b" l="l" r="r" t="t"/>
              <a:pathLst>
                <a:path extrusionOk="0" h="3131" w="1916">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3"/>
            <p:cNvSpPr/>
            <p:nvPr/>
          </p:nvSpPr>
          <p:spPr>
            <a:xfrm>
              <a:off x="5262525" y="4564000"/>
              <a:ext cx="77525" cy="35525"/>
            </a:xfrm>
            <a:custGeom>
              <a:rect b="b" l="l" r="r" t="t"/>
              <a:pathLst>
                <a:path extrusionOk="0" h="1421" w="3101">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3"/>
            <p:cNvSpPr/>
            <p:nvPr/>
          </p:nvSpPr>
          <p:spPr>
            <a:xfrm>
              <a:off x="4707800" y="4718300"/>
              <a:ext cx="69175" cy="45000"/>
            </a:xfrm>
            <a:custGeom>
              <a:rect b="b" l="l" r="r" t="t"/>
              <a:pathLst>
                <a:path extrusionOk="0" h="1800" w="2767">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3"/>
            <p:cNvSpPr/>
            <p:nvPr/>
          </p:nvSpPr>
          <p:spPr>
            <a:xfrm>
              <a:off x="4658400" y="4706175"/>
              <a:ext cx="80575" cy="49525"/>
            </a:xfrm>
            <a:custGeom>
              <a:rect b="b" l="l" r="r" t="t"/>
              <a:pathLst>
                <a:path extrusionOk="0" h="1981" w="3223">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3"/>
            <p:cNvSpPr/>
            <p:nvPr/>
          </p:nvSpPr>
          <p:spPr>
            <a:xfrm>
              <a:off x="5258725" y="4428000"/>
              <a:ext cx="42575" cy="60550"/>
            </a:xfrm>
            <a:custGeom>
              <a:rect b="b" l="l" r="r" t="t"/>
              <a:pathLst>
                <a:path extrusionOk="0" h="2422" w="1703">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3"/>
            <p:cNvSpPr/>
            <p:nvPr/>
          </p:nvSpPr>
          <p:spPr>
            <a:xfrm>
              <a:off x="5284550" y="4602450"/>
              <a:ext cx="52475" cy="25600"/>
            </a:xfrm>
            <a:custGeom>
              <a:rect b="b" l="l" r="r" t="t"/>
              <a:pathLst>
                <a:path extrusionOk="0" h="1024" w="2099">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3"/>
            <p:cNvSpPr/>
            <p:nvPr/>
          </p:nvSpPr>
          <p:spPr>
            <a:xfrm>
              <a:off x="4965400" y="4669250"/>
              <a:ext cx="60825" cy="35550"/>
            </a:xfrm>
            <a:custGeom>
              <a:rect b="b" l="l" r="r" t="t"/>
              <a:pathLst>
                <a:path extrusionOk="0" h="1422" w="2433">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3"/>
            <p:cNvSpPr/>
            <p:nvPr/>
          </p:nvSpPr>
          <p:spPr>
            <a:xfrm>
              <a:off x="4937300" y="4660150"/>
              <a:ext cx="60800" cy="32475"/>
            </a:xfrm>
            <a:custGeom>
              <a:rect b="b" l="l" r="r" t="t"/>
              <a:pathLst>
                <a:path extrusionOk="0" h="1299" w="2432">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3"/>
            <p:cNvSpPr/>
            <p:nvPr/>
          </p:nvSpPr>
          <p:spPr>
            <a:xfrm>
              <a:off x="4593050" y="4676275"/>
              <a:ext cx="34975" cy="44175"/>
            </a:xfrm>
            <a:custGeom>
              <a:rect b="b" l="l" r="r" t="t"/>
              <a:pathLst>
                <a:path extrusionOk="0" h="1767" w="1399">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3"/>
            <p:cNvSpPr/>
            <p:nvPr/>
          </p:nvSpPr>
          <p:spPr>
            <a:xfrm>
              <a:off x="4751125" y="4556500"/>
              <a:ext cx="44850" cy="15725"/>
            </a:xfrm>
            <a:custGeom>
              <a:rect b="b" l="l" r="r" t="t"/>
              <a:pathLst>
                <a:path extrusionOk="0" h="629" w="1794">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3"/>
            <p:cNvSpPr/>
            <p:nvPr/>
          </p:nvSpPr>
          <p:spPr>
            <a:xfrm>
              <a:off x="4441850" y="4620275"/>
              <a:ext cx="25100" cy="27600"/>
            </a:xfrm>
            <a:custGeom>
              <a:rect b="b" l="l" r="r" t="t"/>
              <a:pathLst>
                <a:path extrusionOk="0" h="1104" w="1004">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3"/>
            <p:cNvSpPr/>
            <p:nvPr/>
          </p:nvSpPr>
          <p:spPr>
            <a:xfrm>
              <a:off x="5058100" y="4530700"/>
              <a:ext cx="23600" cy="21350"/>
            </a:xfrm>
            <a:custGeom>
              <a:rect b="b" l="l" r="r" t="t"/>
              <a:pathLst>
                <a:path extrusionOk="0" h="854" w="944">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3"/>
            <p:cNvSpPr/>
            <p:nvPr/>
          </p:nvSpPr>
          <p:spPr>
            <a:xfrm>
              <a:off x="4517075" y="4681200"/>
              <a:ext cx="18125" cy="13900"/>
            </a:xfrm>
            <a:custGeom>
              <a:rect b="b" l="l" r="r" t="t"/>
              <a:pathLst>
                <a:path extrusionOk="0" h="556" w="725">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3"/>
            <p:cNvSpPr/>
            <p:nvPr/>
          </p:nvSpPr>
          <p:spPr>
            <a:xfrm>
              <a:off x="5128775" y="4652325"/>
              <a:ext cx="11425" cy="9425"/>
            </a:xfrm>
            <a:custGeom>
              <a:rect b="b" l="l" r="r" t="t"/>
              <a:pathLst>
                <a:path extrusionOk="0" h="377" w="457">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3"/>
            <p:cNvSpPr/>
            <p:nvPr/>
          </p:nvSpPr>
          <p:spPr>
            <a:xfrm>
              <a:off x="4564175" y="4683300"/>
              <a:ext cx="9150" cy="10300"/>
            </a:xfrm>
            <a:custGeom>
              <a:rect b="b" l="l" r="r" t="t"/>
              <a:pathLst>
                <a:path extrusionOk="0" h="412" w="366">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3"/>
            <p:cNvSpPr/>
            <p:nvPr/>
          </p:nvSpPr>
          <p:spPr>
            <a:xfrm>
              <a:off x="4530750" y="4653850"/>
              <a:ext cx="9900" cy="7825"/>
            </a:xfrm>
            <a:custGeom>
              <a:rect b="b" l="l" r="r" t="t"/>
              <a:pathLst>
                <a:path extrusionOk="0" h="313" w="396">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3"/>
            <p:cNvSpPr/>
            <p:nvPr/>
          </p:nvSpPr>
          <p:spPr>
            <a:xfrm>
              <a:off x="4485150" y="4621750"/>
              <a:ext cx="9900" cy="9325"/>
            </a:xfrm>
            <a:custGeom>
              <a:rect b="b" l="l" r="r" t="t"/>
              <a:pathLst>
                <a:path extrusionOk="0" h="373" w="396">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23"/>
          <p:cNvGrpSpPr/>
          <p:nvPr/>
        </p:nvGrpSpPr>
        <p:grpSpPr>
          <a:xfrm>
            <a:off x="4279363" y="4616800"/>
            <a:ext cx="696100" cy="875425"/>
            <a:chOff x="4921325" y="714575"/>
            <a:chExt cx="696100" cy="875425"/>
          </a:xfrm>
        </p:grpSpPr>
        <p:sp>
          <p:nvSpPr>
            <p:cNvPr id="841" name="Google Shape;841;p23"/>
            <p:cNvSpPr/>
            <p:nvPr/>
          </p:nvSpPr>
          <p:spPr>
            <a:xfrm>
              <a:off x="4921325" y="714575"/>
              <a:ext cx="696100" cy="875425"/>
            </a:xfrm>
            <a:custGeom>
              <a:rect b="b" l="l" r="r" t="t"/>
              <a:pathLst>
                <a:path extrusionOk="0" h="35017" w="27844">
                  <a:moveTo>
                    <a:pt x="23678" y="334"/>
                  </a:moveTo>
                  <a:cubicBezTo>
                    <a:pt x="23804" y="334"/>
                    <a:pt x="23969" y="370"/>
                    <a:pt x="24196" y="427"/>
                  </a:cubicBezTo>
                  <a:cubicBezTo>
                    <a:pt x="24621" y="548"/>
                    <a:pt x="24986" y="791"/>
                    <a:pt x="25320" y="1065"/>
                  </a:cubicBezTo>
                  <a:cubicBezTo>
                    <a:pt x="25594" y="1308"/>
                    <a:pt x="25594" y="1642"/>
                    <a:pt x="25442" y="1946"/>
                  </a:cubicBezTo>
                  <a:cubicBezTo>
                    <a:pt x="25199" y="2433"/>
                    <a:pt x="24804" y="2828"/>
                    <a:pt x="24469" y="3223"/>
                  </a:cubicBezTo>
                  <a:cubicBezTo>
                    <a:pt x="24441" y="3279"/>
                    <a:pt x="24413" y="3303"/>
                    <a:pt x="24384" y="3303"/>
                  </a:cubicBezTo>
                  <a:cubicBezTo>
                    <a:pt x="24352" y="3303"/>
                    <a:pt x="24319" y="3272"/>
                    <a:pt x="24287" y="3223"/>
                  </a:cubicBezTo>
                  <a:cubicBezTo>
                    <a:pt x="23861" y="2767"/>
                    <a:pt x="23284" y="2554"/>
                    <a:pt x="22706" y="2220"/>
                  </a:cubicBezTo>
                  <a:cubicBezTo>
                    <a:pt x="22919" y="2068"/>
                    <a:pt x="23010" y="1886"/>
                    <a:pt x="23071" y="1673"/>
                  </a:cubicBezTo>
                  <a:cubicBezTo>
                    <a:pt x="23101" y="1460"/>
                    <a:pt x="23162" y="1247"/>
                    <a:pt x="23193" y="1034"/>
                  </a:cubicBezTo>
                  <a:cubicBezTo>
                    <a:pt x="23318" y="511"/>
                    <a:pt x="23401" y="334"/>
                    <a:pt x="23678" y="334"/>
                  </a:cubicBezTo>
                  <a:close/>
                  <a:moveTo>
                    <a:pt x="19003" y="1904"/>
                  </a:moveTo>
                  <a:cubicBezTo>
                    <a:pt x="19477" y="1904"/>
                    <a:pt x="19952" y="1970"/>
                    <a:pt x="20427" y="2129"/>
                  </a:cubicBezTo>
                  <a:cubicBezTo>
                    <a:pt x="20761" y="2220"/>
                    <a:pt x="21065" y="2311"/>
                    <a:pt x="21399" y="2341"/>
                  </a:cubicBezTo>
                  <a:cubicBezTo>
                    <a:pt x="22646" y="2402"/>
                    <a:pt x="23557" y="3041"/>
                    <a:pt x="24348" y="3861"/>
                  </a:cubicBezTo>
                  <a:cubicBezTo>
                    <a:pt x="25047" y="4621"/>
                    <a:pt x="25715" y="5411"/>
                    <a:pt x="26141" y="6384"/>
                  </a:cubicBezTo>
                  <a:cubicBezTo>
                    <a:pt x="26171" y="6506"/>
                    <a:pt x="26232" y="6627"/>
                    <a:pt x="26293" y="6749"/>
                  </a:cubicBezTo>
                  <a:cubicBezTo>
                    <a:pt x="25746" y="6323"/>
                    <a:pt x="25381" y="5746"/>
                    <a:pt x="24864" y="5320"/>
                  </a:cubicBezTo>
                  <a:cubicBezTo>
                    <a:pt x="24013" y="4560"/>
                    <a:pt x="23101" y="3861"/>
                    <a:pt x="22038" y="3375"/>
                  </a:cubicBezTo>
                  <a:cubicBezTo>
                    <a:pt x="21537" y="3124"/>
                    <a:pt x="21010" y="2976"/>
                    <a:pt x="20459" y="2976"/>
                  </a:cubicBezTo>
                  <a:cubicBezTo>
                    <a:pt x="20408" y="2976"/>
                    <a:pt x="20356" y="2977"/>
                    <a:pt x="20305" y="2980"/>
                  </a:cubicBezTo>
                  <a:cubicBezTo>
                    <a:pt x="20153" y="3010"/>
                    <a:pt x="20001" y="2980"/>
                    <a:pt x="19910" y="3101"/>
                  </a:cubicBezTo>
                  <a:cubicBezTo>
                    <a:pt x="19940" y="3193"/>
                    <a:pt x="20001" y="3193"/>
                    <a:pt x="20062" y="3223"/>
                  </a:cubicBezTo>
                  <a:cubicBezTo>
                    <a:pt x="21095" y="3284"/>
                    <a:pt x="21977" y="3800"/>
                    <a:pt x="22797" y="4378"/>
                  </a:cubicBezTo>
                  <a:cubicBezTo>
                    <a:pt x="23953" y="5168"/>
                    <a:pt x="25077" y="5989"/>
                    <a:pt x="26171" y="6840"/>
                  </a:cubicBezTo>
                  <a:cubicBezTo>
                    <a:pt x="26658" y="7205"/>
                    <a:pt x="26719" y="7782"/>
                    <a:pt x="26658" y="8329"/>
                  </a:cubicBezTo>
                  <a:cubicBezTo>
                    <a:pt x="26597" y="9028"/>
                    <a:pt x="26171" y="9515"/>
                    <a:pt x="25594" y="9849"/>
                  </a:cubicBezTo>
                  <a:cubicBezTo>
                    <a:pt x="25168" y="10062"/>
                    <a:pt x="24743" y="10214"/>
                    <a:pt x="24287" y="10305"/>
                  </a:cubicBezTo>
                  <a:cubicBezTo>
                    <a:pt x="23953" y="10335"/>
                    <a:pt x="23618" y="10396"/>
                    <a:pt x="23375" y="10639"/>
                  </a:cubicBezTo>
                  <a:cubicBezTo>
                    <a:pt x="23330" y="10673"/>
                    <a:pt x="23294" y="10686"/>
                    <a:pt x="23261" y="10686"/>
                  </a:cubicBezTo>
                  <a:cubicBezTo>
                    <a:pt x="23205" y="10686"/>
                    <a:pt x="23159" y="10647"/>
                    <a:pt x="23101" y="10609"/>
                  </a:cubicBezTo>
                  <a:cubicBezTo>
                    <a:pt x="20883" y="9332"/>
                    <a:pt x="18724" y="7965"/>
                    <a:pt x="16931" y="6171"/>
                  </a:cubicBezTo>
                  <a:cubicBezTo>
                    <a:pt x="16171" y="5381"/>
                    <a:pt x="15715" y="3436"/>
                    <a:pt x="16779" y="2463"/>
                  </a:cubicBezTo>
                  <a:cubicBezTo>
                    <a:pt x="16901" y="2341"/>
                    <a:pt x="16992" y="2250"/>
                    <a:pt x="17144" y="2189"/>
                  </a:cubicBezTo>
                  <a:cubicBezTo>
                    <a:pt x="17763" y="2017"/>
                    <a:pt x="18383" y="1904"/>
                    <a:pt x="19003" y="1904"/>
                  </a:cubicBezTo>
                  <a:close/>
                  <a:moveTo>
                    <a:pt x="16500" y="6513"/>
                  </a:moveTo>
                  <a:cubicBezTo>
                    <a:pt x="16599" y="6513"/>
                    <a:pt x="16650" y="6650"/>
                    <a:pt x="16718" y="6718"/>
                  </a:cubicBezTo>
                  <a:cubicBezTo>
                    <a:pt x="18147" y="7995"/>
                    <a:pt x="19728" y="9120"/>
                    <a:pt x="21399" y="10092"/>
                  </a:cubicBezTo>
                  <a:cubicBezTo>
                    <a:pt x="21855" y="10366"/>
                    <a:pt x="22311" y="10579"/>
                    <a:pt x="22828" y="10761"/>
                  </a:cubicBezTo>
                  <a:cubicBezTo>
                    <a:pt x="23223" y="10883"/>
                    <a:pt x="23436" y="11369"/>
                    <a:pt x="23284" y="11855"/>
                  </a:cubicBezTo>
                  <a:cubicBezTo>
                    <a:pt x="22797" y="12311"/>
                    <a:pt x="22646" y="13101"/>
                    <a:pt x="21886" y="13405"/>
                  </a:cubicBezTo>
                  <a:cubicBezTo>
                    <a:pt x="21840" y="13428"/>
                    <a:pt x="21800" y="13438"/>
                    <a:pt x="21765" y="13438"/>
                  </a:cubicBezTo>
                  <a:cubicBezTo>
                    <a:pt x="21658" y="13438"/>
                    <a:pt x="21589" y="13352"/>
                    <a:pt x="21521" y="13284"/>
                  </a:cubicBezTo>
                  <a:cubicBezTo>
                    <a:pt x="19515" y="11977"/>
                    <a:pt x="17569" y="10548"/>
                    <a:pt x="15746" y="9028"/>
                  </a:cubicBezTo>
                  <a:cubicBezTo>
                    <a:pt x="15624" y="8907"/>
                    <a:pt x="15533" y="8816"/>
                    <a:pt x="15411" y="8725"/>
                  </a:cubicBezTo>
                  <a:cubicBezTo>
                    <a:pt x="15047" y="8481"/>
                    <a:pt x="14864" y="8147"/>
                    <a:pt x="14986" y="7721"/>
                  </a:cubicBezTo>
                  <a:cubicBezTo>
                    <a:pt x="15138" y="7266"/>
                    <a:pt x="15381" y="6901"/>
                    <a:pt x="15867" y="6749"/>
                  </a:cubicBezTo>
                  <a:cubicBezTo>
                    <a:pt x="16050" y="6688"/>
                    <a:pt x="16232" y="6688"/>
                    <a:pt x="16384" y="6566"/>
                  </a:cubicBezTo>
                  <a:cubicBezTo>
                    <a:pt x="16430" y="6528"/>
                    <a:pt x="16468" y="6513"/>
                    <a:pt x="16500" y="6513"/>
                  </a:cubicBezTo>
                  <a:close/>
                  <a:moveTo>
                    <a:pt x="14751" y="9015"/>
                  </a:moveTo>
                  <a:cubicBezTo>
                    <a:pt x="14984" y="9015"/>
                    <a:pt x="15163" y="9154"/>
                    <a:pt x="15381" y="9332"/>
                  </a:cubicBezTo>
                  <a:cubicBezTo>
                    <a:pt x="17022" y="10731"/>
                    <a:pt x="18724" y="12007"/>
                    <a:pt x="20609" y="13101"/>
                  </a:cubicBezTo>
                  <a:cubicBezTo>
                    <a:pt x="20852" y="13253"/>
                    <a:pt x="21126" y="13345"/>
                    <a:pt x="21399" y="13466"/>
                  </a:cubicBezTo>
                  <a:cubicBezTo>
                    <a:pt x="21886" y="13679"/>
                    <a:pt x="21977" y="13983"/>
                    <a:pt x="21642" y="14439"/>
                  </a:cubicBezTo>
                  <a:cubicBezTo>
                    <a:pt x="21490" y="14621"/>
                    <a:pt x="21339" y="14804"/>
                    <a:pt x="21126" y="14925"/>
                  </a:cubicBezTo>
                  <a:cubicBezTo>
                    <a:pt x="19393" y="15807"/>
                    <a:pt x="18269" y="17205"/>
                    <a:pt x="17387" y="18877"/>
                  </a:cubicBezTo>
                  <a:cubicBezTo>
                    <a:pt x="16566" y="20457"/>
                    <a:pt x="15928" y="22129"/>
                    <a:pt x="15290" y="23801"/>
                  </a:cubicBezTo>
                  <a:cubicBezTo>
                    <a:pt x="14986" y="24561"/>
                    <a:pt x="14591" y="25260"/>
                    <a:pt x="14499" y="26050"/>
                  </a:cubicBezTo>
                  <a:cubicBezTo>
                    <a:pt x="14499" y="26263"/>
                    <a:pt x="14226" y="26293"/>
                    <a:pt x="14135" y="26476"/>
                  </a:cubicBezTo>
                  <a:cubicBezTo>
                    <a:pt x="14076" y="26564"/>
                    <a:pt x="14020" y="26595"/>
                    <a:pt x="13968" y="26595"/>
                  </a:cubicBezTo>
                  <a:cubicBezTo>
                    <a:pt x="13858" y="26595"/>
                    <a:pt x="13761" y="26456"/>
                    <a:pt x="13679" y="26415"/>
                  </a:cubicBezTo>
                  <a:cubicBezTo>
                    <a:pt x="11430" y="25381"/>
                    <a:pt x="9423" y="23953"/>
                    <a:pt x="7569" y="22281"/>
                  </a:cubicBezTo>
                  <a:cubicBezTo>
                    <a:pt x="7417" y="22159"/>
                    <a:pt x="7265" y="22007"/>
                    <a:pt x="7113" y="21855"/>
                  </a:cubicBezTo>
                  <a:lnTo>
                    <a:pt x="7113" y="21855"/>
                  </a:lnTo>
                  <a:cubicBezTo>
                    <a:pt x="8238" y="23588"/>
                    <a:pt x="9758" y="24834"/>
                    <a:pt x="11551" y="25837"/>
                  </a:cubicBezTo>
                  <a:cubicBezTo>
                    <a:pt x="12311" y="26263"/>
                    <a:pt x="13101" y="26567"/>
                    <a:pt x="13922" y="26810"/>
                  </a:cubicBezTo>
                  <a:cubicBezTo>
                    <a:pt x="14165" y="26871"/>
                    <a:pt x="14256" y="26992"/>
                    <a:pt x="14317" y="27205"/>
                  </a:cubicBezTo>
                  <a:cubicBezTo>
                    <a:pt x="14439" y="27631"/>
                    <a:pt x="14621" y="28086"/>
                    <a:pt x="14287" y="28512"/>
                  </a:cubicBezTo>
                  <a:cubicBezTo>
                    <a:pt x="14074" y="28755"/>
                    <a:pt x="13831" y="28877"/>
                    <a:pt x="13557" y="28998"/>
                  </a:cubicBezTo>
                  <a:cubicBezTo>
                    <a:pt x="13192" y="29090"/>
                    <a:pt x="13071" y="29333"/>
                    <a:pt x="13223" y="29667"/>
                  </a:cubicBezTo>
                  <a:cubicBezTo>
                    <a:pt x="13344" y="29971"/>
                    <a:pt x="13314" y="30214"/>
                    <a:pt x="12980" y="30366"/>
                  </a:cubicBezTo>
                  <a:cubicBezTo>
                    <a:pt x="12949" y="30366"/>
                    <a:pt x="12889" y="30427"/>
                    <a:pt x="12889" y="30457"/>
                  </a:cubicBezTo>
                  <a:cubicBezTo>
                    <a:pt x="12857" y="30692"/>
                    <a:pt x="12769" y="30758"/>
                    <a:pt x="12658" y="30758"/>
                  </a:cubicBezTo>
                  <a:cubicBezTo>
                    <a:pt x="12554" y="30758"/>
                    <a:pt x="12429" y="30700"/>
                    <a:pt x="12311" y="30670"/>
                  </a:cubicBezTo>
                  <a:cubicBezTo>
                    <a:pt x="9363" y="29758"/>
                    <a:pt x="6809" y="28117"/>
                    <a:pt x="4621" y="25959"/>
                  </a:cubicBezTo>
                  <a:cubicBezTo>
                    <a:pt x="4104" y="25442"/>
                    <a:pt x="3709" y="24804"/>
                    <a:pt x="3131" y="24348"/>
                  </a:cubicBezTo>
                  <a:cubicBezTo>
                    <a:pt x="3040" y="24287"/>
                    <a:pt x="3010" y="24196"/>
                    <a:pt x="3101" y="24105"/>
                  </a:cubicBezTo>
                  <a:cubicBezTo>
                    <a:pt x="3283" y="23922"/>
                    <a:pt x="3375" y="23649"/>
                    <a:pt x="3709" y="23618"/>
                  </a:cubicBezTo>
                  <a:cubicBezTo>
                    <a:pt x="3922" y="23588"/>
                    <a:pt x="3952" y="23375"/>
                    <a:pt x="3952" y="23193"/>
                  </a:cubicBezTo>
                  <a:cubicBezTo>
                    <a:pt x="4043" y="22159"/>
                    <a:pt x="4560" y="21582"/>
                    <a:pt x="5563" y="21491"/>
                  </a:cubicBezTo>
                  <a:cubicBezTo>
                    <a:pt x="6323" y="21399"/>
                    <a:pt x="6718" y="20852"/>
                    <a:pt x="7205" y="20427"/>
                  </a:cubicBezTo>
                  <a:cubicBezTo>
                    <a:pt x="7539" y="20153"/>
                    <a:pt x="7812" y="19849"/>
                    <a:pt x="8116" y="19545"/>
                  </a:cubicBezTo>
                  <a:cubicBezTo>
                    <a:pt x="9606" y="18026"/>
                    <a:pt x="10974" y="16384"/>
                    <a:pt x="12189" y="14621"/>
                  </a:cubicBezTo>
                  <a:cubicBezTo>
                    <a:pt x="12828" y="13709"/>
                    <a:pt x="13101" y="12646"/>
                    <a:pt x="13132" y="11551"/>
                  </a:cubicBezTo>
                  <a:cubicBezTo>
                    <a:pt x="13132" y="11095"/>
                    <a:pt x="13223" y="10670"/>
                    <a:pt x="13375" y="10244"/>
                  </a:cubicBezTo>
                  <a:cubicBezTo>
                    <a:pt x="13527" y="9728"/>
                    <a:pt x="13861" y="9424"/>
                    <a:pt x="14317" y="9150"/>
                  </a:cubicBezTo>
                  <a:cubicBezTo>
                    <a:pt x="14487" y="9055"/>
                    <a:pt x="14627" y="9015"/>
                    <a:pt x="14751" y="9015"/>
                  </a:cubicBezTo>
                  <a:close/>
                  <a:moveTo>
                    <a:pt x="2864" y="24496"/>
                  </a:moveTo>
                  <a:cubicBezTo>
                    <a:pt x="2908" y="24496"/>
                    <a:pt x="2952" y="24534"/>
                    <a:pt x="3010" y="24621"/>
                  </a:cubicBezTo>
                  <a:cubicBezTo>
                    <a:pt x="4530" y="26658"/>
                    <a:pt x="6353" y="28390"/>
                    <a:pt x="8633" y="29576"/>
                  </a:cubicBezTo>
                  <a:cubicBezTo>
                    <a:pt x="9819" y="30184"/>
                    <a:pt x="11065" y="30731"/>
                    <a:pt x="12402" y="30913"/>
                  </a:cubicBezTo>
                  <a:cubicBezTo>
                    <a:pt x="12797" y="30974"/>
                    <a:pt x="12828" y="31035"/>
                    <a:pt x="12615" y="31400"/>
                  </a:cubicBezTo>
                  <a:cubicBezTo>
                    <a:pt x="12159" y="32281"/>
                    <a:pt x="11673" y="33102"/>
                    <a:pt x="11095" y="33892"/>
                  </a:cubicBezTo>
                  <a:cubicBezTo>
                    <a:pt x="10811" y="34297"/>
                    <a:pt x="10717" y="34432"/>
                    <a:pt x="10451" y="34432"/>
                  </a:cubicBezTo>
                  <a:cubicBezTo>
                    <a:pt x="10318" y="34432"/>
                    <a:pt x="10143" y="34399"/>
                    <a:pt x="9879" y="34348"/>
                  </a:cubicBezTo>
                  <a:cubicBezTo>
                    <a:pt x="9667" y="34287"/>
                    <a:pt x="9484" y="34196"/>
                    <a:pt x="9271" y="34135"/>
                  </a:cubicBezTo>
                  <a:cubicBezTo>
                    <a:pt x="7356" y="33588"/>
                    <a:pt x="5746" y="32494"/>
                    <a:pt x="4135" y="31369"/>
                  </a:cubicBezTo>
                  <a:cubicBezTo>
                    <a:pt x="2858" y="30488"/>
                    <a:pt x="1733" y="29424"/>
                    <a:pt x="609" y="28360"/>
                  </a:cubicBezTo>
                  <a:cubicBezTo>
                    <a:pt x="457" y="28208"/>
                    <a:pt x="457" y="28117"/>
                    <a:pt x="548" y="27965"/>
                  </a:cubicBezTo>
                  <a:cubicBezTo>
                    <a:pt x="1156" y="26779"/>
                    <a:pt x="1885" y="25685"/>
                    <a:pt x="2706" y="24621"/>
                  </a:cubicBezTo>
                  <a:cubicBezTo>
                    <a:pt x="2769" y="24542"/>
                    <a:pt x="2816" y="24496"/>
                    <a:pt x="2864" y="24496"/>
                  </a:cubicBezTo>
                  <a:close/>
                  <a:moveTo>
                    <a:pt x="23649" y="1"/>
                  </a:moveTo>
                  <a:cubicBezTo>
                    <a:pt x="23314" y="1"/>
                    <a:pt x="23101" y="153"/>
                    <a:pt x="23010" y="457"/>
                  </a:cubicBezTo>
                  <a:cubicBezTo>
                    <a:pt x="22919" y="822"/>
                    <a:pt x="22797" y="1186"/>
                    <a:pt x="22767" y="1551"/>
                  </a:cubicBezTo>
                  <a:cubicBezTo>
                    <a:pt x="22713" y="1846"/>
                    <a:pt x="22565" y="1952"/>
                    <a:pt x="22323" y="1952"/>
                  </a:cubicBezTo>
                  <a:cubicBezTo>
                    <a:pt x="22290" y="1952"/>
                    <a:pt x="22256" y="1950"/>
                    <a:pt x="22220" y="1946"/>
                  </a:cubicBezTo>
                  <a:cubicBezTo>
                    <a:pt x="21612" y="1855"/>
                    <a:pt x="21004" y="1764"/>
                    <a:pt x="20427" y="1582"/>
                  </a:cubicBezTo>
                  <a:cubicBezTo>
                    <a:pt x="19962" y="1451"/>
                    <a:pt x="19498" y="1394"/>
                    <a:pt x="19035" y="1394"/>
                  </a:cubicBezTo>
                  <a:cubicBezTo>
                    <a:pt x="18317" y="1394"/>
                    <a:pt x="17603" y="1530"/>
                    <a:pt x="16901" y="1734"/>
                  </a:cubicBezTo>
                  <a:cubicBezTo>
                    <a:pt x="16749" y="1794"/>
                    <a:pt x="16627" y="1916"/>
                    <a:pt x="16506" y="2007"/>
                  </a:cubicBezTo>
                  <a:cubicBezTo>
                    <a:pt x="15533" y="2828"/>
                    <a:pt x="15533" y="4348"/>
                    <a:pt x="15928" y="5290"/>
                  </a:cubicBezTo>
                  <a:cubicBezTo>
                    <a:pt x="15989" y="5442"/>
                    <a:pt x="16050" y="5624"/>
                    <a:pt x="16110" y="5776"/>
                  </a:cubicBezTo>
                  <a:cubicBezTo>
                    <a:pt x="16171" y="6019"/>
                    <a:pt x="16110" y="6141"/>
                    <a:pt x="15837" y="6232"/>
                  </a:cubicBezTo>
                  <a:cubicBezTo>
                    <a:pt x="14986" y="6414"/>
                    <a:pt x="14408" y="7266"/>
                    <a:pt x="14469" y="8147"/>
                  </a:cubicBezTo>
                  <a:cubicBezTo>
                    <a:pt x="14499" y="8451"/>
                    <a:pt x="14378" y="8633"/>
                    <a:pt x="14104" y="8725"/>
                  </a:cubicBezTo>
                  <a:cubicBezTo>
                    <a:pt x="13679" y="8846"/>
                    <a:pt x="13314" y="9120"/>
                    <a:pt x="13101" y="9515"/>
                  </a:cubicBezTo>
                  <a:cubicBezTo>
                    <a:pt x="12797" y="10092"/>
                    <a:pt x="12585" y="10700"/>
                    <a:pt x="12585" y="11339"/>
                  </a:cubicBezTo>
                  <a:cubicBezTo>
                    <a:pt x="12615" y="12798"/>
                    <a:pt x="12068" y="14013"/>
                    <a:pt x="11186" y="15108"/>
                  </a:cubicBezTo>
                  <a:cubicBezTo>
                    <a:pt x="9788" y="16931"/>
                    <a:pt x="8299" y="18694"/>
                    <a:pt x="6688" y="20336"/>
                  </a:cubicBezTo>
                  <a:cubicBezTo>
                    <a:pt x="6262" y="20761"/>
                    <a:pt x="5867" y="21004"/>
                    <a:pt x="5290" y="21096"/>
                  </a:cubicBezTo>
                  <a:cubicBezTo>
                    <a:pt x="4438" y="21217"/>
                    <a:pt x="3831" y="21764"/>
                    <a:pt x="3587" y="22585"/>
                  </a:cubicBezTo>
                  <a:cubicBezTo>
                    <a:pt x="3496" y="22919"/>
                    <a:pt x="3375" y="23193"/>
                    <a:pt x="3162" y="23466"/>
                  </a:cubicBezTo>
                  <a:cubicBezTo>
                    <a:pt x="2463" y="24317"/>
                    <a:pt x="1794" y="25138"/>
                    <a:pt x="1125" y="25989"/>
                  </a:cubicBezTo>
                  <a:cubicBezTo>
                    <a:pt x="821" y="26384"/>
                    <a:pt x="517" y="26810"/>
                    <a:pt x="305" y="27266"/>
                  </a:cubicBezTo>
                  <a:cubicBezTo>
                    <a:pt x="92" y="27752"/>
                    <a:pt x="1" y="28147"/>
                    <a:pt x="457" y="28634"/>
                  </a:cubicBezTo>
                  <a:cubicBezTo>
                    <a:pt x="1308" y="29576"/>
                    <a:pt x="2189" y="30549"/>
                    <a:pt x="3223" y="31308"/>
                  </a:cubicBezTo>
                  <a:cubicBezTo>
                    <a:pt x="4955" y="32585"/>
                    <a:pt x="6688" y="33862"/>
                    <a:pt x="8785" y="34530"/>
                  </a:cubicBezTo>
                  <a:cubicBezTo>
                    <a:pt x="9423" y="34774"/>
                    <a:pt x="10122" y="34925"/>
                    <a:pt x="10822" y="35017"/>
                  </a:cubicBezTo>
                  <a:cubicBezTo>
                    <a:pt x="11004" y="35017"/>
                    <a:pt x="11247" y="35017"/>
                    <a:pt x="11217" y="34804"/>
                  </a:cubicBezTo>
                  <a:cubicBezTo>
                    <a:pt x="11156" y="34470"/>
                    <a:pt x="11399" y="34287"/>
                    <a:pt x="11551" y="34044"/>
                  </a:cubicBezTo>
                  <a:cubicBezTo>
                    <a:pt x="12220" y="33011"/>
                    <a:pt x="12980" y="32038"/>
                    <a:pt x="13253" y="30792"/>
                  </a:cubicBezTo>
                  <a:cubicBezTo>
                    <a:pt x="13253" y="30701"/>
                    <a:pt x="13314" y="30670"/>
                    <a:pt x="13375" y="30609"/>
                  </a:cubicBezTo>
                  <a:cubicBezTo>
                    <a:pt x="13679" y="30366"/>
                    <a:pt x="13800" y="30032"/>
                    <a:pt x="13648" y="29667"/>
                  </a:cubicBezTo>
                  <a:cubicBezTo>
                    <a:pt x="13588" y="29485"/>
                    <a:pt x="13618" y="29424"/>
                    <a:pt x="13800" y="29363"/>
                  </a:cubicBezTo>
                  <a:cubicBezTo>
                    <a:pt x="14803" y="28938"/>
                    <a:pt x="15047" y="28360"/>
                    <a:pt x="14803" y="27296"/>
                  </a:cubicBezTo>
                  <a:cubicBezTo>
                    <a:pt x="14712" y="26962"/>
                    <a:pt x="14469" y="26628"/>
                    <a:pt x="14895" y="26354"/>
                  </a:cubicBezTo>
                  <a:cubicBezTo>
                    <a:pt x="14955" y="26324"/>
                    <a:pt x="14955" y="26232"/>
                    <a:pt x="14986" y="26172"/>
                  </a:cubicBezTo>
                  <a:cubicBezTo>
                    <a:pt x="15047" y="25564"/>
                    <a:pt x="15320" y="25017"/>
                    <a:pt x="15533" y="24469"/>
                  </a:cubicBezTo>
                  <a:cubicBezTo>
                    <a:pt x="16293" y="22585"/>
                    <a:pt x="16962" y="20670"/>
                    <a:pt x="17873" y="18816"/>
                  </a:cubicBezTo>
                  <a:cubicBezTo>
                    <a:pt x="18208" y="18178"/>
                    <a:pt x="18481" y="17478"/>
                    <a:pt x="19028" y="16992"/>
                  </a:cubicBezTo>
                  <a:cubicBezTo>
                    <a:pt x="19758" y="16384"/>
                    <a:pt x="20457" y="15776"/>
                    <a:pt x="21308" y="15351"/>
                  </a:cubicBezTo>
                  <a:cubicBezTo>
                    <a:pt x="21734" y="15138"/>
                    <a:pt x="22159" y="14743"/>
                    <a:pt x="22220" y="14317"/>
                  </a:cubicBezTo>
                  <a:cubicBezTo>
                    <a:pt x="22311" y="13831"/>
                    <a:pt x="22554" y="13588"/>
                    <a:pt x="22858" y="13314"/>
                  </a:cubicBezTo>
                  <a:cubicBezTo>
                    <a:pt x="23101" y="13071"/>
                    <a:pt x="23223" y="12737"/>
                    <a:pt x="23436" y="12494"/>
                  </a:cubicBezTo>
                  <a:cubicBezTo>
                    <a:pt x="23801" y="12129"/>
                    <a:pt x="23953" y="11734"/>
                    <a:pt x="23770" y="11217"/>
                  </a:cubicBezTo>
                  <a:cubicBezTo>
                    <a:pt x="23679" y="10974"/>
                    <a:pt x="23801" y="10852"/>
                    <a:pt x="24044" y="10822"/>
                  </a:cubicBezTo>
                  <a:cubicBezTo>
                    <a:pt x="24287" y="10791"/>
                    <a:pt x="24530" y="10761"/>
                    <a:pt x="24773" y="10700"/>
                  </a:cubicBezTo>
                  <a:cubicBezTo>
                    <a:pt x="26536" y="10335"/>
                    <a:pt x="27843" y="8846"/>
                    <a:pt x="26871" y="6749"/>
                  </a:cubicBezTo>
                  <a:cubicBezTo>
                    <a:pt x="26415" y="5685"/>
                    <a:pt x="25807" y="4743"/>
                    <a:pt x="25016" y="3922"/>
                  </a:cubicBezTo>
                  <a:cubicBezTo>
                    <a:pt x="24804" y="3679"/>
                    <a:pt x="24804" y="3527"/>
                    <a:pt x="25016" y="3284"/>
                  </a:cubicBezTo>
                  <a:cubicBezTo>
                    <a:pt x="25351" y="2949"/>
                    <a:pt x="25624" y="2554"/>
                    <a:pt x="25837" y="2159"/>
                  </a:cubicBezTo>
                  <a:cubicBezTo>
                    <a:pt x="26080" y="1703"/>
                    <a:pt x="25989" y="1095"/>
                    <a:pt x="25624" y="822"/>
                  </a:cubicBezTo>
                  <a:cubicBezTo>
                    <a:pt x="25047" y="335"/>
                    <a:pt x="24408" y="31"/>
                    <a:pt x="23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3"/>
            <p:cNvSpPr/>
            <p:nvPr/>
          </p:nvSpPr>
          <p:spPr>
            <a:xfrm>
              <a:off x="5055075" y="1330850"/>
              <a:ext cx="186950" cy="124650"/>
            </a:xfrm>
            <a:custGeom>
              <a:rect b="b" l="l" r="r" t="t"/>
              <a:pathLst>
                <a:path extrusionOk="0" h="4986" w="7478">
                  <a:moveTo>
                    <a:pt x="0" y="1"/>
                  </a:moveTo>
                  <a:cubicBezTo>
                    <a:pt x="1855" y="2615"/>
                    <a:pt x="4347" y="4256"/>
                    <a:pt x="7478" y="4986"/>
                  </a:cubicBezTo>
                  <a:cubicBezTo>
                    <a:pt x="4621" y="3891"/>
                    <a:pt x="2250" y="2007"/>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3"/>
            <p:cNvSpPr/>
            <p:nvPr/>
          </p:nvSpPr>
          <p:spPr>
            <a:xfrm>
              <a:off x="5147025" y="1271575"/>
              <a:ext cx="109450" cy="72450"/>
            </a:xfrm>
            <a:custGeom>
              <a:rect b="b" l="l" r="r" t="t"/>
              <a:pathLst>
                <a:path extrusionOk="0" h="2898" w="4378">
                  <a:moveTo>
                    <a:pt x="0" y="1"/>
                  </a:moveTo>
                  <a:lnTo>
                    <a:pt x="0" y="1"/>
                  </a:lnTo>
                  <a:cubicBezTo>
                    <a:pt x="364" y="1204"/>
                    <a:pt x="2892" y="2897"/>
                    <a:pt x="4097" y="2897"/>
                  </a:cubicBezTo>
                  <a:cubicBezTo>
                    <a:pt x="4201" y="2897"/>
                    <a:pt x="4295" y="2885"/>
                    <a:pt x="4377" y="2858"/>
                  </a:cubicBezTo>
                  <a:cubicBezTo>
                    <a:pt x="2766" y="2129"/>
                    <a:pt x="1307" y="1186"/>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3"/>
            <p:cNvSpPr/>
            <p:nvPr/>
          </p:nvSpPr>
          <p:spPr>
            <a:xfrm>
              <a:off x="5164500" y="1251950"/>
              <a:ext cx="74500" cy="54625"/>
            </a:xfrm>
            <a:custGeom>
              <a:rect b="b" l="l" r="r" t="t"/>
              <a:pathLst>
                <a:path extrusionOk="0" h="2185" w="2980">
                  <a:moveTo>
                    <a:pt x="140" y="1"/>
                  </a:moveTo>
                  <a:cubicBezTo>
                    <a:pt x="115" y="1"/>
                    <a:pt x="88" y="8"/>
                    <a:pt x="61" y="26"/>
                  </a:cubicBezTo>
                  <a:cubicBezTo>
                    <a:pt x="0" y="117"/>
                    <a:pt x="61" y="208"/>
                    <a:pt x="92" y="269"/>
                  </a:cubicBezTo>
                  <a:cubicBezTo>
                    <a:pt x="152" y="330"/>
                    <a:pt x="183" y="421"/>
                    <a:pt x="244" y="482"/>
                  </a:cubicBezTo>
                  <a:cubicBezTo>
                    <a:pt x="1003" y="1242"/>
                    <a:pt x="1885" y="1911"/>
                    <a:pt x="2979" y="2184"/>
                  </a:cubicBezTo>
                  <a:cubicBezTo>
                    <a:pt x="2189" y="1333"/>
                    <a:pt x="1216" y="756"/>
                    <a:pt x="304" y="87"/>
                  </a:cubicBezTo>
                  <a:cubicBezTo>
                    <a:pt x="261" y="44"/>
                    <a:pt x="203" y="1"/>
                    <a:pt x="1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3"/>
            <p:cNvSpPr/>
            <p:nvPr/>
          </p:nvSpPr>
          <p:spPr>
            <a:xfrm>
              <a:off x="5175900" y="1225800"/>
              <a:ext cx="72200" cy="51900"/>
            </a:xfrm>
            <a:custGeom>
              <a:rect b="b" l="l" r="r" t="t"/>
              <a:pathLst>
                <a:path extrusionOk="0" h="2076" w="2888">
                  <a:moveTo>
                    <a:pt x="245" y="1"/>
                  </a:moveTo>
                  <a:cubicBezTo>
                    <a:pt x="211" y="1"/>
                    <a:pt x="179" y="12"/>
                    <a:pt x="152" y="39"/>
                  </a:cubicBezTo>
                  <a:cubicBezTo>
                    <a:pt x="0" y="160"/>
                    <a:pt x="122" y="282"/>
                    <a:pt x="183" y="403"/>
                  </a:cubicBezTo>
                  <a:cubicBezTo>
                    <a:pt x="213" y="434"/>
                    <a:pt x="243" y="464"/>
                    <a:pt x="274" y="495"/>
                  </a:cubicBezTo>
                  <a:cubicBezTo>
                    <a:pt x="1003" y="1194"/>
                    <a:pt x="1733" y="1862"/>
                    <a:pt x="2888" y="2075"/>
                  </a:cubicBezTo>
                  <a:cubicBezTo>
                    <a:pt x="2736" y="1923"/>
                    <a:pt x="2614" y="1802"/>
                    <a:pt x="2493" y="1710"/>
                  </a:cubicBezTo>
                  <a:cubicBezTo>
                    <a:pt x="1885" y="1133"/>
                    <a:pt x="1186" y="647"/>
                    <a:pt x="487" y="130"/>
                  </a:cubicBezTo>
                  <a:cubicBezTo>
                    <a:pt x="422" y="65"/>
                    <a:pt x="32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3"/>
            <p:cNvSpPr/>
            <p:nvPr/>
          </p:nvSpPr>
          <p:spPr>
            <a:xfrm>
              <a:off x="5115875" y="1335400"/>
              <a:ext cx="63850" cy="49425"/>
            </a:xfrm>
            <a:custGeom>
              <a:rect b="b" l="l" r="r" t="t"/>
              <a:pathLst>
                <a:path extrusionOk="0" h="1977" w="2554">
                  <a:moveTo>
                    <a:pt x="149" y="1"/>
                  </a:moveTo>
                  <a:cubicBezTo>
                    <a:pt x="115" y="1"/>
                    <a:pt x="84" y="16"/>
                    <a:pt x="61" y="62"/>
                  </a:cubicBezTo>
                  <a:cubicBezTo>
                    <a:pt x="0" y="123"/>
                    <a:pt x="61" y="214"/>
                    <a:pt x="122" y="305"/>
                  </a:cubicBezTo>
                  <a:cubicBezTo>
                    <a:pt x="152" y="336"/>
                    <a:pt x="213" y="396"/>
                    <a:pt x="243" y="427"/>
                  </a:cubicBezTo>
                  <a:cubicBezTo>
                    <a:pt x="942" y="1095"/>
                    <a:pt x="1672" y="1643"/>
                    <a:pt x="2553" y="1977"/>
                  </a:cubicBezTo>
                  <a:cubicBezTo>
                    <a:pt x="2158" y="1399"/>
                    <a:pt x="1611" y="943"/>
                    <a:pt x="1033" y="548"/>
                  </a:cubicBezTo>
                  <a:cubicBezTo>
                    <a:pt x="790" y="366"/>
                    <a:pt x="547" y="214"/>
                    <a:pt x="304" y="62"/>
                  </a:cubicBezTo>
                  <a:cubicBezTo>
                    <a:pt x="266" y="43"/>
                    <a:pt x="205" y="1"/>
                    <a:pt x="1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3"/>
            <p:cNvSpPr/>
            <p:nvPr/>
          </p:nvSpPr>
          <p:spPr>
            <a:xfrm>
              <a:off x="5106750" y="1347575"/>
              <a:ext cx="71450" cy="57025"/>
            </a:xfrm>
            <a:custGeom>
              <a:rect b="b" l="l" r="r" t="t"/>
              <a:pathLst>
                <a:path extrusionOk="0" h="2281" w="2858">
                  <a:moveTo>
                    <a:pt x="0" y="0"/>
                  </a:moveTo>
                  <a:lnTo>
                    <a:pt x="0" y="0"/>
                  </a:lnTo>
                  <a:cubicBezTo>
                    <a:pt x="699" y="1125"/>
                    <a:pt x="1733" y="1763"/>
                    <a:pt x="2857" y="2280"/>
                  </a:cubicBezTo>
                  <a:cubicBezTo>
                    <a:pt x="2037" y="1368"/>
                    <a:pt x="1003" y="70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3"/>
            <p:cNvSpPr/>
            <p:nvPr/>
          </p:nvSpPr>
          <p:spPr>
            <a:xfrm>
              <a:off x="5263275" y="1095525"/>
              <a:ext cx="46375" cy="40825"/>
            </a:xfrm>
            <a:custGeom>
              <a:rect b="b" l="l" r="r" t="t"/>
              <a:pathLst>
                <a:path extrusionOk="0" h="1633" w="1855">
                  <a:moveTo>
                    <a:pt x="263" y="1"/>
                  </a:moveTo>
                  <a:cubicBezTo>
                    <a:pt x="226" y="1"/>
                    <a:pt x="189" y="15"/>
                    <a:pt x="153" y="52"/>
                  </a:cubicBezTo>
                  <a:cubicBezTo>
                    <a:pt x="1" y="174"/>
                    <a:pt x="62" y="326"/>
                    <a:pt x="153" y="447"/>
                  </a:cubicBezTo>
                  <a:cubicBezTo>
                    <a:pt x="518" y="1055"/>
                    <a:pt x="1065" y="1450"/>
                    <a:pt x="1855" y="1633"/>
                  </a:cubicBezTo>
                  <a:cubicBezTo>
                    <a:pt x="1429" y="1055"/>
                    <a:pt x="1004" y="569"/>
                    <a:pt x="518" y="143"/>
                  </a:cubicBezTo>
                  <a:cubicBezTo>
                    <a:pt x="433" y="79"/>
                    <a:pt x="34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3"/>
            <p:cNvSpPr/>
            <p:nvPr/>
          </p:nvSpPr>
          <p:spPr>
            <a:xfrm>
              <a:off x="5307350" y="1020825"/>
              <a:ext cx="69175" cy="45625"/>
            </a:xfrm>
            <a:custGeom>
              <a:rect b="b" l="l" r="r" t="t"/>
              <a:pathLst>
                <a:path extrusionOk="0" h="1825" w="2767">
                  <a:moveTo>
                    <a:pt x="1" y="0"/>
                  </a:moveTo>
                  <a:lnTo>
                    <a:pt x="1" y="0"/>
                  </a:lnTo>
                  <a:cubicBezTo>
                    <a:pt x="214" y="730"/>
                    <a:pt x="1733" y="1733"/>
                    <a:pt x="2767" y="1824"/>
                  </a:cubicBezTo>
                  <a:cubicBezTo>
                    <a:pt x="1794" y="1186"/>
                    <a:pt x="943" y="608"/>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3"/>
            <p:cNvSpPr/>
            <p:nvPr/>
          </p:nvSpPr>
          <p:spPr>
            <a:xfrm>
              <a:off x="5323325" y="1006375"/>
              <a:ext cx="64600" cy="41825"/>
            </a:xfrm>
            <a:custGeom>
              <a:rect b="b" l="l" r="r" t="t"/>
              <a:pathLst>
                <a:path extrusionOk="0" h="1673" w="2584">
                  <a:moveTo>
                    <a:pt x="0" y="1"/>
                  </a:moveTo>
                  <a:lnTo>
                    <a:pt x="0" y="1"/>
                  </a:lnTo>
                  <a:cubicBezTo>
                    <a:pt x="638" y="913"/>
                    <a:pt x="1550" y="1399"/>
                    <a:pt x="2584" y="1673"/>
                  </a:cubicBezTo>
                  <a:cubicBezTo>
                    <a:pt x="1793" y="1034"/>
                    <a:pt x="912" y="457"/>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3"/>
            <p:cNvSpPr/>
            <p:nvPr/>
          </p:nvSpPr>
          <p:spPr>
            <a:xfrm>
              <a:off x="5216175" y="1180400"/>
              <a:ext cx="48650" cy="41050"/>
            </a:xfrm>
            <a:custGeom>
              <a:rect b="b" l="l" r="r" t="t"/>
              <a:pathLst>
                <a:path extrusionOk="0" h="1642" w="1946">
                  <a:moveTo>
                    <a:pt x="0" y="0"/>
                  </a:moveTo>
                  <a:lnTo>
                    <a:pt x="0" y="0"/>
                  </a:lnTo>
                  <a:cubicBezTo>
                    <a:pt x="395" y="852"/>
                    <a:pt x="1064" y="1338"/>
                    <a:pt x="1946" y="1642"/>
                  </a:cubicBezTo>
                  <a:cubicBezTo>
                    <a:pt x="1429" y="912"/>
                    <a:pt x="791" y="365"/>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3"/>
            <p:cNvSpPr/>
            <p:nvPr/>
          </p:nvSpPr>
          <p:spPr>
            <a:xfrm>
              <a:off x="5200975" y="1204600"/>
              <a:ext cx="50175" cy="37375"/>
            </a:xfrm>
            <a:custGeom>
              <a:rect b="b" l="l" r="r" t="t"/>
              <a:pathLst>
                <a:path extrusionOk="0" h="1495" w="2007">
                  <a:moveTo>
                    <a:pt x="206" y="0"/>
                  </a:moveTo>
                  <a:cubicBezTo>
                    <a:pt x="168" y="0"/>
                    <a:pt x="130" y="18"/>
                    <a:pt x="92" y="66"/>
                  </a:cubicBezTo>
                  <a:cubicBezTo>
                    <a:pt x="0" y="188"/>
                    <a:pt x="122" y="309"/>
                    <a:pt x="213" y="431"/>
                  </a:cubicBezTo>
                  <a:cubicBezTo>
                    <a:pt x="699" y="947"/>
                    <a:pt x="1338" y="1282"/>
                    <a:pt x="2006" y="1495"/>
                  </a:cubicBezTo>
                  <a:cubicBezTo>
                    <a:pt x="1551" y="947"/>
                    <a:pt x="1034" y="522"/>
                    <a:pt x="456" y="127"/>
                  </a:cubicBezTo>
                  <a:cubicBezTo>
                    <a:pt x="373" y="85"/>
                    <a:pt x="290"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p:nvPr/>
          </p:nvSpPr>
          <p:spPr>
            <a:xfrm>
              <a:off x="5289875" y="1046650"/>
              <a:ext cx="52450" cy="38025"/>
            </a:xfrm>
            <a:custGeom>
              <a:rect b="b" l="l" r="r" t="t"/>
              <a:pathLst>
                <a:path extrusionOk="0" h="1521" w="2098">
                  <a:moveTo>
                    <a:pt x="1" y="1"/>
                  </a:moveTo>
                  <a:lnTo>
                    <a:pt x="1" y="1"/>
                  </a:lnTo>
                  <a:cubicBezTo>
                    <a:pt x="426" y="852"/>
                    <a:pt x="1156" y="1247"/>
                    <a:pt x="2098" y="1521"/>
                  </a:cubicBezTo>
                  <a:cubicBezTo>
                    <a:pt x="1429" y="882"/>
                    <a:pt x="730" y="426"/>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3"/>
            <p:cNvSpPr/>
            <p:nvPr/>
          </p:nvSpPr>
          <p:spPr>
            <a:xfrm>
              <a:off x="5279250" y="1070975"/>
              <a:ext cx="50925" cy="42575"/>
            </a:xfrm>
            <a:custGeom>
              <a:rect b="b" l="l" r="r" t="t"/>
              <a:pathLst>
                <a:path extrusionOk="0" h="1703" w="2037">
                  <a:moveTo>
                    <a:pt x="0" y="1"/>
                  </a:moveTo>
                  <a:lnTo>
                    <a:pt x="0" y="1"/>
                  </a:lnTo>
                  <a:cubicBezTo>
                    <a:pt x="426" y="821"/>
                    <a:pt x="1125" y="1338"/>
                    <a:pt x="2037" y="1703"/>
                  </a:cubicBezTo>
                  <a:cubicBezTo>
                    <a:pt x="1368" y="1034"/>
                    <a:pt x="730" y="456"/>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p:nvPr/>
          </p:nvSpPr>
          <p:spPr>
            <a:xfrm>
              <a:off x="5248850" y="1129700"/>
              <a:ext cx="40300" cy="32475"/>
            </a:xfrm>
            <a:custGeom>
              <a:rect b="b" l="l" r="r" t="t"/>
              <a:pathLst>
                <a:path extrusionOk="0" h="1299" w="1612">
                  <a:moveTo>
                    <a:pt x="175" y="1"/>
                  </a:moveTo>
                  <a:cubicBezTo>
                    <a:pt x="148" y="1"/>
                    <a:pt x="120" y="15"/>
                    <a:pt x="91" y="53"/>
                  </a:cubicBezTo>
                  <a:cubicBezTo>
                    <a:pt x="0" y="114"/>
                    <a:pt x="91" y="205"/>
                    <a:pt x="152" y="296"/>
                  </a:cubicBezTo>
                  <a:cubicBezTo>
                    <a:pt x="517" y="813"/>
                    <a:pt x="1003" y="1177"/>
                    <a:pt x="1611" y="1299"/>
                  </a:cubicBezTo>
                  <a:cubicBezTo>
                    <a:pt x="1277" y="813"/>
                    <a:pt x="821" y="448"/>
                    <a:pt x="335" y="114"/>
                  </a:cubicBezTo>
                  <a:cubicBezTo>
                    <a:pt x="293" y="72"/>
                    <a:pt x="236" y="1"/>
                    <a:pt x="1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3"/>
            <p:cNvSpPr/>
            <p:nvPr/>
          </p:nvSpPr>
          <p:spPr>
            <a:xfrm>
              <a:off x="5074825" y="1384800"/>
              <a:ext cx="52450" cy="38800"/>
            </a:xfrm>
            <a:custGeom>
              <a:rect b="b" l="l" r="r" t="t"/>
              <a:pathLst>
                <a:path extrusionOk="0" h="1552" w="2098">
                  <a:moveTo>
                    <a:pt x="1" y="1"/>
                  </a:moveTo>
                  <a:lnTo>
                    <a:pt x="1" y="1"/>
                  </a:lnTo>
                  <a:cubicBezTo>
                    <a:pt x="457" y="822"/>
                    <a:pt x="1247" y="1217"/>
                    <a:pt x="2098" y="1551"/>
                  </a:cubicBezTo>
                  <a:cubicBezTo>
                    <a:pt x="1460" y="943"/>
                    <a:pt x="730" y="45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p:nvPr/>
          </p:nvSpPr>
          <p:spPr>
            <a:xfrm>
              <a:off x="5236675" y="1158350"/>
              <a:ext cx="43350" cy="35000"/>
            </a:xfrm>
            <a:custGeom>
              <a:rect b="b" l="l" r="r" t="t"/>
              <a:pathLst>
                <a:path extrusionOk="0" h="1400" w="1734">
                  <a:moveTo>
                    <a:pt x="1" y="1"/>
                  </a:moveTo>
                  <a:cubicBezTo>
                    <a:pt x="487" y="518"/>
                    <a:pt x="913" y="1126"/>
                    <a:pt x="1733" y="1399"/>
                  </a:cubicBezTo>
                  <a:cubicBezTo>
                    <a:pt x="1247" y="730"/>
                    <a:pt x="609" y="366"/>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3"/>
            <p:cNvSpPr/>
            <p:nvPr/>
          </p:nvSpPr>
          <p:spPr>
            <a:xfrm>
              <a:off x="5127250" y="1321750"/>
              <a:ext cx="42600" cy="31925"/>
            </a:xfrm>
            <a:custGeom>
              <a:rect b="b" l="l" r="r" t="t"/>
              <a:pathLst>
                <a:path extrusionOk="0" h="1277" w="1704">
                  <a:moveTo>
                    <a:pt x="1" y="0"/>
                  </a:moveTo>
                  <a:lnTo>
                    <a:pt x="1" y="0"/>
                  </a:lnTo>
                  <a:cubicBezTo>
                    <a:pt x="366" y="699"/>
                    <a:pt x="1095" y="882"/>
                    <a:pt x="1703" y="1277"/>
                  </a:cubicBezTo>
                  <a:cubicBezTo>
                    <a:pt x="1186" y="790"/>
                    <a:pt x="670" y="27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3"/>
            <p:cNvSpPr/>
            <p:nvPr/>
          </p:nvSpPr>
          <p:spPr>
            <a:xfrm>
              <a:off x="5361300" y="848575"/>
              <a:ext cx="133025" cy="97800"/>
            </a:xfrm>
            <a:custGeom>
              <a:rect b="b" l="l" r="r" t="t"/>
              <a:pathLst>
                <a:path extrusionOk="0" h="3912" w="5321">
                  <a:moveTo>
                    <a:pt x="215" y="1"/>
                  </a:moveTo>
                  <a:cubicBezTo>
                    <a:pt x="197" y="1"/>
                    <a:pt x="176" y="7"/>
                    <a:pt x="153" y="21"/>
                  </a:cubicBezTo>
                  <a:cubicBezTo>
                    <a:pt x="1" y="112"/>
                    <a:pt x="122" y="295"/>
                    <a:pt x="214" y="416"/>
                  </a:cubicBezTo>
                  <a:cubicBezTo>
                    <a:pt x="244" y="507"/>
                    <a:pt x="305" y="599"/>
                    <a:pt x="366" y="690"/>
                  </a:cubicBezTo>
                  <a:cubicBezTo>
                    <a:pt x="1733" y="2209"/>
                    <a:pt x="3284" y="3425"/>
                    <a:pt x="5320" y="3912"/>
                  </a:cubicBezTo>
                  <a:cubicBezTo>
                    <a:pt x="4803" y="3577"/>
                    <a:pt x="4287" y="3243"/>
                    <a:pt x="3770" y="2909"/>
                  </a:cubicBezTo>
                  <a:cubicBezTo>
                    <a:pt x="2554" y="2118"/>
                    <a:pt x="1399" y="1298"/>
                    <a:pt x="396" y="234"/>
                  </a:cubicBezTo>
                  <a:cubicBezTo>
                    <a:pt x="345" y="182"/>
                    <a:pt x="315" y="1"/>
                    <a:pt x="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3"/>
            <p:cNvSpPr/>
            <p:nvPr/>
          </p:nvSpPr>
          <p:spPr>
            <a:xfrm>
              <a:off x="5386375" y="836175"/>
              <a:ext cx="91975" cy="65375"/>
            </a:xfrm>
            <a:custGeom>
              <a:rect b="b" l="l" r="r" t="t"/>
              <a:pathLst>
                <a:path extrusionOk="0" h="2615" w="3679">
                  <a:moveTo>
                    <a:pt x="92" y="0"/>
                  </a:moveTo>
                  <a:cubicBezTo>
                    <a:pt x="62" y="31"/>
                    <a:pt x="31" y="91"/>
                    <a:pt x="1" y="152"/>
                  </a:cubicBezTo>
                  <a:cubicBezTo>
                    <a:pt x="1034" y="1186"/>
                    <a:pt x="2220" y="2037"/>
                    <a:pt x="3679" y="2614"/>
                  </a:cubicBezTo>
                  <a:cubicBezTo>
                    <a:pt x="2585" y="1490"/>
                    <a:pt x="1338" y="730"/>
                    <a:pt x="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3"/>
            <p:cNvSpPr/>
            <p:nvPr/>
          </p:nvSpPr>
          <p:spPr>
            <a:xfrm>
              <a:off x="5414500" y="828575"/>
              <a:ext cx="59300" cy="35725"/>
            </a:xfrm>
            <a:custGeom>
              <a:rect b="b" l="l" r="r" t="t"/>
              <a:pathLst>
                <a:path extrusionOk="0" h="1429" w="2372">
                  <a:moveTo>
                    <a:pt x="187" y="0"/>
                  </a:moveTo>
                  <a:cubicBezTo>
                    <a:pt x="137" y="0"/>
                    <a:pt x="92" y="16"/>
                    <a:pt x="61" y="61"/>
                  </a:cubicBezTo>
                  <a:cubicBezTo>
                    <a:pt x="1" y="213"/>
                    <a:pt x="153" y="274"/>
                    <a:pt x="213" y="335"/>
                  </a:cubicBezTo>
                  <a:cubicBezTo>
                    <a:pt x="882" y="791"/>
                    <a:pt x="1551" y="1155"/>
                    <a:pt x="2371" y="1429"/>
                  </a:cubicBezTo>
                  <a:cubicBezTo>
                    <a:pt x="1794" y="730"/>
                    <a:pt x="1125" y="335"/>
                    <a:pt x="335" y="31"/>
                  </a:cubicBezTo>
                  <a:cubicBezTo>
                    <a:pt x="289" y="16"/>
                    <a:pt x="236"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3"/>
            <p:cNvSpPr/>
            <p:nvPr/>
          </p:nvSpPr>
          <p:spPr>
            <a:xfrm>
              <a:off x="5435775" y="815050"/>
              <a:ext cx="42575" cy="25700"/>
            </a:xfrm>
            <a:custGeom>
              <a:rect b="b" l="l" r="r" t="t"/>
              <a:pathLst>
                <a:path extrusionOk="0" h="1028" w="1703">
                  <a:moveTo>
                    <a:pt x="132" y="0"/>
                  </a:moveTo>
                  <a:cubicBezTo>
                    <a:pt x="94" y="0"/>
                    <a:pt x="57" y="21"/>
                    <a:pt x="31" y="85"/>
                  </a:cubicBezTo>
                  <a:cubicBezTo>
                    <a:pt x="1" y="177"/>
                    <a:pt x="92" y="237"/>
                    <a:pt x="183" y="268"/>
                  </a:cubicBezTo>
                  <a:cubicBezTo>
                    <a:pt x="639" y="602"/>
                    <a:pt x="1186" y="815"/>
                    <a:pt x="1703" y="1028"/>
                  </a:cubicBezTo>
                  <a:cubicBezTo>
                    <a:pt x="1277" y="663"/>
                    <a:pt x="882" y="207"/>
                    <a:pt x="274" y="55"/>
                  </a:cubicBezTo>
                  <a:cubicBezTo>
                    <a:pt x="239" y="38"/>
                    <a:pt x="184" y="0"/>
                    <a:pt x="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3"/>
            <p:cNvSpPr/>
            <p:nvPr/>
          </p:nvSpPr>
          <p:spPr>
            <a:xfrm>
              <a:off x="4989725" y="1448650"/>
              <a:ext cx="139850" cy="99550"/>
            </a:xfrm>
            <a:custGeom>
              <a:rect b="b" l="l" r="r" t="t"/>
              <a:pathLst>
                <a:path extrusionOk="0" h="3982" w="5594">
                  <a:moveTo>
                    <a:pt x="0" y="0"/>
                  </a:moveTo>
                  <a:lnTo>
                    <a:pt x="0" y="0"/>
                  </a:lnTo>
                  <a:cubicBezTo>
                    <a:pt x="426" y="1368"/>
                    <a:pt x="3374" y="3435"/>
                    <a:pt x="5593" y="3982"/>
                  </a:cubicBezTo>
                  <a:cubicBezTo>
                    <a:pt x="4590" y="3374"/>
                    <a:pt x="3648" y="2766"/>
                    <a:pt x="2706" y="2158"/>
                  </a:cubicBezTo>
                  <a:cubicBezTo>
                    <a:pt x="1763" y="1520"/>
                    <a:pt x="851" y="85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3"/>
            <p:cNvSpPr/>
            <p:nvPr/>
          </p:nvSpPr>
          <p:spPr>
            <a:xfrm>
              <a:off x="5016325" y="1458625"/>
              <a:ext cx="101075" cy="66800"/>
            </a:xfrm>
            <a:custGeom>
              <a:rect b="b" l="l" r="r" t="t"/>
              <a:pathLst>
                <a:path extrusionOk="0" h="2672" w="4043">
                  <a:moveTo>
                    <a:pt x="118" y="1"/>
                  </a:moveTo>
                  <a:cubicBezTo>
                    <a:pt x="99" y="1"/>
                    <a:pt x="80" y="8"/>
                    <a:pt x="61" y="27"/>
                  </a:cubicBezTo>
                  <a:cubicBezTo>
                    <a:pt x="0" y="118"/>
                    <a:pt x="61" y="179"/>
                    <a:pt x="91" y="239"/>
                  </a:cubicBezTo>
                  <a:cubicBezTo>
                    <a:pt x="122" y="300"/>
                    <a:pt x="183" y="361"/>
                    <a:pt x="243" y="422"/>
                  </a:cubicBezTo>
                  <a:cubicBezTo>
                    <a:pt x="1338" y="1394"/>
                    <a:pt x="2553" y="2124"/>
                    <a:pt x="4043" y="2671"/>
                  </a:cubicBezTo>
                  <a:cubicBezTo>
                    <a:pt x="3070" y="1850"/>
                    <a:pt x="2128" y="1212"/>
                    <a:pt x="1155" y="604"/>
                  </a:cubicBezTo>
                  <a:cubicBezTo>
                    <a:pt x="851" y="422"/>
                    <a:pt x="547" y="239"/>
                    <a:pt x="274" y="57"/>
                  </a:cubicBezTo>
                  <a:cubicBezTo>
                    <a:pt x="211" y="36"/>
                    <a:pt x="162" y="1"/>
                    <a:pt x="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3"/>
            <p:cNvSpPr/>
            <p:nvPr/>
          </p:nvSpPr>
          <p:spPr>
            <a:xfrm>
              <a:off x="5023150" y="1440275"/>
              <a:ext cx="85150" cy="57025"/>
            </a:xfrm>
            <a:custGeom>
              <a:rect b="b" l="l" r="r" t="t"/>
              <a:pathLst>
                <a:path extrusionOk="0" h="2281" w="3406">
                  <a:moveTo>
                    <a:pt x="1" y="1"/>
                  </a:moveTo>
                  <a:lnTo>
                    <a:pt x="1" y="1"/>
                  </a:lnTo>
                  <a:cubicBezTo>
                    <a:pt x="882" y="1156"/>
                    <a:pt x="2037" y="1885"/>
                    <a:pt x="3405" y="2280"/>
                  </a:cubicBezTo>
                  <a:cubicBezTo>
                    <a:pt x="2372" y="1369"/>
                    <a:pt x="1247" y="57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3"/>
            <p:cNvSpPr/>
            <p:nvPr/>
          </p:nvSpPr>
          <p:spPr>
            <a:xfrm>
              <a:off x="5047475" y="1435725"/>
              <a:ext cx="47125" cy="31175"/>
            </a:xfrm>
            <a:custGeom>
              <a:rect b="b" l="l" r="r" t="t"/>
              <a:pathLst>
                <a:path extrusionOk="0" h="1247" w="1885">
                  <a:moveTo>
                    <a:pt x="0" y="0"/>
                  </a:moveTo>
                  <a:lnTo>
                    <a:pt x="0" y="0"/>
                  </a:lnTo>
                  <a:cubicBezTo>
                    <a:pt x="426" y="669"/>
                    <a:pt x="973" y="1125"/>
                    <a:pt x="1885" y="1247"/>
                  </a:cubicBezTo>
                  <a:cubicBezTo>
                    <a:pt x="1247" y="730"/>
                    <a:pt x="639" y="365"/>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23"/>
          <p:cNvGrpSpPr/>
          <p:nvPr/>
        </p:nvGrpSpPr>
        <p:grpSpPr>
          <a:xfrm>
            <a:off x="4382493" y="422589"/>
            <a:ext cx="489864" cy="413228"/>
            <a:chOff x="2188750" y="2161800"/>
            <a:chExt cx="230275" cy="194250"/>
          </a:xfrm>
        </p:grpSpPr>
        <p:sp>
          <p:nvSpPr>
            <p:cNvPr id="868" name="Google Shape;868;p23"/>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3"/>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3"/>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3"/>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23"/>
          <p:cNvGrpSpPr/>
          <p:nvPr/>
        </p:nvGrpSpPr>
        <p:grpSpPr>
          <a:xfrm>
            <a:off x="8347731" y="2162939"/>
            <a:ext cx="489864" cy="413228"/>
            <a:chOff x="2188750" y="2161800"/>
            <a:chExt cx="230275" cy="194250"/>
          </a:xfrm>
        </p:grpSpPr>
        <p:sp>
          <p:nvSpPr>
            <p:cNvPr id="873" name="Google Shape;873;p23"/>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3"/>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3"/>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3"/>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23"/>
          <p:cNvGrpSpPr/>
          <p:nvPr/>
        </p:nvGrpSpPr>
        <p:grpSpPr>
          <a:xfrm>
            <a:off x="6129618" y="4465189"/>
            <a:ext cx="489864" cy="413228"/>
            <a:chOff x="2188750" y="2161800"/>
            <a:chExt cx="230275" cy="194250"/>
          </a:xfrm>
        </p:grpSpPr>
        <p:sp>
          <p:nvSpPr>
            <p:cNvPr id="878" name="Google Shape;878;p23"/>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3"/>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3"/>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3"/>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23"/>
          <p:cNvGrpSpPr/>
          <p:nvPr/>
        </p:nvGrpSpPr>
        <p:grpSpPr>
          <a:xfrm>
            <a:off x="2262693" y="4465202"/>
            <a:ext cx="489864" cy="413228"/>
            <a:chOff x="2188750" y="2161800"/>
            <a:chExt cx="230275" cy="194250"/>
          </a:xfrm>
        </p:grpSpPr>
        <p:sp>
          <p:nvSpPr>
            <p:cNvPr id="883" name="Google Shape;883;p23"/>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3"/>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3"/>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3"/>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23"/>
          <p:cNvGrpSpPr/>
          <p:nvPr/>
        </p:nvGrpSpPr>
        <p:grpSpPr>
          <a:xfrm>
            <a:off x="417256" y="2162939"/>
            <a:ext cx="489864" cy="413228"/>
            <a:chOff x="2188750" y="2161800"/>
            <a:chExt cx="230275" cy="194250"/>
          </a:xfrm>
        </p:grpSpPr>
        <p:sp>
          <p:nvSpPr>
            <p:cNvPr id="888" name="Google Shape;888;p23"/>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3"/>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3"/>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3"/>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23"/>
          <p:cNvGrpSpPr/>
          <p:nvPr/>
        </p:nvGrpSpPr>
        <p:grpSpPr>
          <a:xfrm rot="-1010208">
            <a:off x="7852312" y="503140"/>
            <a:ext cx="744314" cy="660863"/>
            <a:chOff x="3672825" y="2210075"/>
            <a:chExt cx="987125" cy="876450"/>
          </a:xfrm>
        </p:grpSpPr>
        <p:sp>
          <p:nvSpPr>
            <p:cNvPr id="893" name="Google Shape;893;p23"/>
            <p:cNvSpPr/>
            <p:nvPr/>
          </p:nvSpPr>
          <p:spPr>
            <a:xfrm>
              <a:off x="3672825" y="2210075"/>
              <a:ext cx="987125" cy="876450"/>
            </a:xfrm>
            <a:custGeom>
              <a:rect b="b" l="l" r="r" t="t"/>
              <a:pathLst>
                <a:path extrusionOk="0" h="35058" w="39485">
                  <a:moveTo>
                    <a:pt x="24755" y="605"/>
                  </a:moveTo>
                  <a:cubicBezTo>
                    <a:pt x="25288" y="605"/>
                    <a:pt x="25821" y="616"/>
                    <a:pt x="26354" y="638"/>
                  </a:cubicBezTo>
                  <a:cubicBezTo>
                    <a:pt x="28086" y="729"/>
                    <a:pt x="29788" y="1033"/>
                    <a:pt x="31339" y="1884"/>
                  </a:cubicBezTo>
                  <a:cubicBezTo>
                    <a:pt x="33679" y="3191"/>
                    <a:pt x="35077" y="5228"/>
                    <a:pt x="35655" y="7842"/>
                  </a:cubicBezTo>
                  <a:cubicBezTo>
                    <a:pt x="35868" y="8814"/>
                    <a:pt x="35898" y="9756"/>
                    <a:pt x="35807" y="10699"/>
                  </a:cubicBezTo>
                  <a:cubicBezTo>
                    <a:pt x="35776" y="11185"/>
                    <a:pt x="35594" y="11550"/>
                    <a:pt x="35260" y="11884"/>
                  </a:cubicBezTo>
                  <a:cubicBezTo>
                    <a:pt x="34287" y="12887"/>
                    <a:pt x="33071" y="13465"/>
                    <a:pt x="31794" y="13981"/>
                  </a:cubicBezTo>
                  <a:cubicBezTo>
                    <a:pt x="29120" y="15076"/>
                    <a:pt x="26354" y="15714"/>
                    <a:pt x="23527" y="16170"/>
                  </a:cubicBezTo>
                  <a:cubicBezTo>
                    <a:pt x="21095" y="16565"/>
                    <a:pt x="18694" y="17051"/>
                    <a:pt x="16262" y="17264"/>
                  </a:cubicBezTo>
                  <a:cubicBezTo>
                    <a:pt x="14165" y="17447"/>
                    <a:pt x="12098" y="17538"/>
                    <a:pt x="10001" y="17599"/>
                  </a:cubicBezTo>
                  <a:cubicBezTo>
                    <a:pt x="9802" y="17595"/>
                    <a:pt x="9603" y="17594"/>
                    <a:pt x="9404" y="17594"/>
                  </a:cubicBezTo>
                  <a:cubicBezTo>
                    <a:pt x="8862" y="17594"/>
                    <a:pt x="8322" y="17603"/>
                    <a:pt x="7784" y="17603"/>
                  </a:cubicBezTo>
                  <a:cubicBezTo>
                    <a:pt x="6654" y="17603"/>
                    <a:pt x="5531" y="17564"/>
                    <a:pt x="4408" y="17325"/>
                  </a:cubicBezTo>
                  <a:cubicBezTo>
                    <a:pt x="2554" y="16930"/>
                    <a:pt x="2827" y="17173"/>
                    <a:pt x="2736" y="15410"/>
                  </a:cubicBezTo>
                  <a:cubicBezTo>
                    <a:pt x="2675" y="13829"/>
                    <a:pt x="2736" y="12249"/>
                    <a:pt x="3223" y="10729"/>
                  </a:cubicBezTo>
                  <a:cubicBezTo>
                    <a:pt x="3952" y="8328"/>
                    <a:pt x="5472" y="6535"/>
                    <a:pt x="7539" y="5197"/>
                  </a:cubicBezTo>
                  <a:cubicBezTo>
                    <a:pt x="10578" y="3191"/>
                    <a:pt x="13952" y="2066"/>
                    <a:pt x="17478" y="1337"/>
                  </a:cubicBezTo>
                  <a:cubicBezTo>
                    <a:pt x="19874" y="838"/>
                    <a:pt x="22311" y="605"/>
                    <a:pt x="24755" y="605"/>
                  </a:cubicBezTo>
                  <a:close/>
                  <a:moveTo>
                    <a:pt x="36100" y="14461"/>
                  </a:moveTo>
                  <a:cubicBezTo>
                    <a:pt x="36532" y="14461"/>
                    <a:pt x="36639" y="14679"/>
                    <a:pt x="36688" y="15288"/>
                  </a:cubicBezTo>
                  <a:cubicBezTo>
                    <a:pt x="36719" y="16048"/>
                    <a:pt x="36475" y="16535"/>
                    <a:pt x="35746" y="16839"/>
                  </a:cubicBezTo>
                  <a:cubicBezTo>
                    <a:pt x="32554" y="18085"/>
                    <a:pt x="29393" y="19392"/>
                    <a:pt x="26080" y="20334"/>
                  </a:cubicBezTo>
                  <a:cubicBezTo>
                    <a:pt x="25533" y="20516"/>
                    <a:pt x="24955" y="20608"/>
                    <a:pt x="24287" y="20729"/>
                  </a:cubicBezTo>
                  <a:cubicBezTo>
                    <a:pt x="24834" y="19909"/>
                    <a:pt x="25320" y="19149"/>
                    <a:pt x="25807" y="18419"/>
                  </a:cubicBezTo>
                  <a:cubicBezTo>
                    <a:pt x="25893" y="18298"/>
                    <a:pt x="25960" y="18246"/>
                    <a:pt x="26041" y="18246"/>
                  </a:cubicBezTo>
                  <a:cubicBezTo>
                    <a:pt x="26102" y="18246"/>
                    <a:pt x="26171" y="18276"/>
                    <a:pt x="26262" y="18328"/>
                  </a:cubicBezTo>
                  <a:cubicBezTo>
                    <a:pt x="26706" y="18594"/>
                    <a:pt x="27182" y="18723"/>
                    <a:pt x="27643" y="18723"/>
                  </a:cubicBezTo>
                  <a:cubicBezTo>
                    <a:pt x="28287" y="18723"/>
                    <a:pt x="28902" y="18472"/>
                    <a:pt x="29363" y="17994"/>
                  </a:cubicBezTo>
                  <a:cubicBezTo>
                    <a:pt x="29545" y="17811"/>
                    <a:pt x="29636" y="17629"/>
                    <a:pt x="29728" y="17386"/>
                  </a:cubicBezTo>
                  <a:cubicBezTo>
                    <a:pt x="29839" y="17097"/>
                    <a:pt x="30014" y="16971"/>
                    <a:pt x="30243" y="16971"/>
                  </a:cubicBezTo>
                  <a:cubicBezTo>
                    <a:pt x="30327" y="16971"/>
                    <a:pt x="30419" y="16988"/>
                    <a:pt x="30518" y="17021"/>
                  </a:cubicBezTo>
                  <a:cubicBezTo>
                    <a:pt x="30670" y="17082"/>
                    <a:pt x="30791" y="17082"/>
                    <a:pt x="30943" y="17143"/>
                  </a:cubicBezTo>
                  <a:cubicBezTo>
                    <a:pt x="31167" y="17205"/>
                    <a:pt x="31386" y="17239"/>
                    <a:pt x="31596" y="17239"/>
                  </a:cubicBezTo>
                  <a:cubicBezTo>
                    <a:pt x="32099" y="17239"/>
                    <a:pt x="32555" y="17046"/>
                    <a:pt x="32919" y="16595"/>
                  </a:cubicBezTo>
                  <a:cubicBezTo>
                    <a:pt x="33193" y="16261"/>
                    <a:pt x="33557" y="16109"/>
                    <a:pt x="33983" y="16048"/>
                  </a:cubicBezTo>
                  <a:cubicBezTo>
                    <a:pt x="34652" y="16018"/>
                    <a:pt x="35168" y="15775"/>
                    <a:pt x="35229" y="14984"/>
                  </a:cubicBezTo>
                  <a:cubicBezTo>
                    <a:pt x="35229" y="14711"/>
                    <a:pt x="35472" y="14559"/>
                    <a:pt x="35716" y="14498"/>
                  </a:cubicBezTo>
                  <a:cubicBezTo>
                    <a:pt x="35866" y="14474"/>
                    <a:pt x="35993" y="14461"/>
                    <a:pt x="36100" y="14461"/>
                  </a:cubicBezTo>
                  <a:close/>
                  <a:moveTo>
                    <a:pt x="37175" y="16352"/>
                  </a:moveTo>
                  <a:cubicBezTo>
                    <a:pt x="37874" y="17811"/>
                    <a:pt x="38694" y="19240"/>
                    <a:pt x="38542" y="21003"/>
                  </a:cubicBezTo>
                  <a:cubicBezTo>
                    <a:pt x="38086" y="20851"/>
                    <a:pt x="37722" y="20608"/>
                    <a:pt x="37357" y="20365"/>
                  </a:cubicBezTo>
                  <a:cubicBezTo>
                    <a:pt x="36263" y="19665"/>
                    <a:pt x="35108" y="19179"/>
                    <a:pt x="33953" y="18662"/>
                  </a:cubicBezTo>
                  <a:cubicBezTo>
                    <a:pt x="33649" y="18510"/>
                    <a:pt x="33345" y="18541"/>
                    <a:pt x="32950" y="18510"/>
                  </a:cubicBezTo>
                  <a:cubicBezTo>
                    <a:pt x="34378" y="17750"/>
                    <a:pt x="36050" y="17599"/>
                    <a:pt x="37175" y="16352"/>
                  </a:cubicBezTo>
                  <a:close/>
                  <a:moveTo>
                    <a:pt x="36552" y="10576"/>
                  </a:moveTo>
                  <a:cubicBezTo>
                    <a:pt x="36638" y="10576"/>
                    <a:pt x="36745" y="10650"/>
                    <a:pt x="36810" y="10699"/>
                  </a:cubicBezTo>
                  <a:cubicBezTo>
                    <a:pt x="37509" y="11246"/>
                    <a:pt x="38269" y="11763"/>
                    <a:pt x="38573" y="12705"/>
                  </a:cubicBezTo>
                  <a:cubicBezTo>
                    <a:pt x="38451" y="12735"/>
                    <a:pt x="38299" y="12735"/>
                    <a:pt x="38147" y="12735"/>
                  </a:cubicBezTo>
                  <a:cubicBezTo>
                    <a:pt x="37570" y="12766"/>
                    <a:pt x="37144" y="13039"/>
                    <a:pt x="36962" y="13586"/>
                  </a:cubicBezTo>
                  <a:cubicBezTo>
                    <a:pt x="36884" y="13845"/>
                    <a:pt x="36740" y="13928"/>
                    <a:pt x="36549" y="13928"/>
                  </a:cubicBezTo>
                  <a:cubicBezTo>
                    <a:pt x="36516" y="13928"/>
                    <a:pt x="36481" y="13925"/>
                    <a:pt x="36445" y="13921"/>
                  </a:cubicBezTo>
                  <a:cubicBezTo>
                    <a:pt x="36263" y="13921"/>
                    <a:pt x="36080" y="13890"/>
                    <a:pt x="35898" y="13890"/>
                  </a:cubicBezTo>
                  <a:cubicBezTo>
                    <a:pt x="35199" y="13890"/>
                    <a:pt x="34712" y="14285"/>
                    <a:pt x="34591" y="14984"/>
                  </a:cubicBezTo>
                  <a:cubicBezTo>
                    <a:pt x="34560" y="15288"/>
                    <a:pt x="34409" y="15410"/>
                    <a:pt x="34135" y="15410"/>
                  </a:cubicBezTo>
                  <a:cubicBezTo>
                    <a:pt x="33405" y="15471"/>
                    <a:pt x="32767" y="15744"/>
                    <a:pt x="32281" y="16352"/>
                  </a:cubicBezTo>
                  <a:cubicBezTo>
                    <a:pt x="32113" y="16562"/>
                    <a:pt x="31887" y="16627"/>
                    <a:pt x="31643" y="16627"/>
                  </a:cubicBezTo>
                  <a:cubicBezTo>
                    <a:pt x="31534" y="16627"/>
                    <a:pt x="31421" y="16614"/>
                    <a:pt x="31308" y="16595"/>
                  </a:cubicBezTo>
                  <a:cubicBezTo>
                    <a:pt x="31156" y="16565"/>
                    <a:pt x="30974" y="16504"/>
                    <a:pt x="30822" y="16474"/>
                  </a:cubicBezTo>
                  <a:cubicBezTo>
                    <a:pt x="30568" y="16406"/>
                    <a:pt x="30357" y="16369"/>
                    <a:pt x="30176" y="16369"/>
                  </a:cubicBezTo>
                  <a:cubicBezTo>
                    <a:pt x="29705" y="16369"/>
                    <a:pt x="29435" y="16619"/>
                    <a:pt x="29150" y="17234"/>
                  </a:cubicBezTo>
                  <a:cubicBezTo>
                    <a:pt x="28870" y="17793"/>
                    <a:pt x="28262" y="18103"/>
                    <a:pt x="27620" y="18103"/>
                  </a:cubicBezTo>
                  <a:cubicBezTo>
                    <a:pt x="27284" y="18103"/>
                    <a:pt x="26940" y="18019"/>
                    <a:pt x="26627" y="17842"/>
                  </a:cubicBezTo>
                  <a:cubicBezTo>
                    <a:pt x="26304" y="17653"/>
                    <a:pt x="26111" y="17548"/>
                    <a:pt x="25950" y="17548"/>
                  </a:cubicBezTo>
                  <a:cubicBezTo>
                    <a:pt x="25748" y="17548"/>
                    <a:pt x="25594" y="17713"/>
                    <a:pt x="25290" y="18085"/>
                  </a:cubicBezTo>
                  <a:cubicBezTo>
                    <a:pt x="24864" y="18602"/>
                    <a:pt x="24378" y="18997"/>
                    <a:pt x="23740" y="19270"/>
                  </a:cubicBezTo>
                  <a:cubicBezTo>
                    <a:pt x="23606" y="19337"/>
                    <a:pt x="23480" y="19371"/>
                    <a:pt x="23361" y="19371"/>
                  </a:cubicBezTo>
                  <a:cubicBezTo>
                    <a:pt x="23156" y="19371"/>
                    <a:pt x="22971" y="19269"/>
                    <a:pt x="22797" y="19057"/>
                  </a:cubicBezTo>
                  <a:cubicBezTo>
                    <a:pt x="22463" y="18632"/>
                    <a:pt x="22129" y="18237"/>
                    <a:pt x="21703" y="17902"/>
                  </a:cubicBezTo>
                  <a:cubicBezTo>
                    <a:pt x="21500" y="17757"/>
                    <a:pt x="21345" y="17682"/>
                    <a:pt x="21196" y="17682"/>
                  </a:cubicBezTo>
                  <a:cubicBezTo>
                    <a:pt x="21033" y="17682"/>
                    <a:pt x="20876" y="17773"/>
                    <a:pt x="20670" y="17963"/>
                  </a:cubicBezTo>
                  <a:cubicBezTo>
                    <a:pt x="20426" y="18146"/>
                    <a:pt x="20244" y="18389"/>
                    <a:pt x="20031" y="18632"/>
                  </a:cubicBezTo>
                  <a:cubicBezTo>
                    <a:pt x="19643" y="19098"/>
                    <a:pt x="19167" y="19321"/>
                    <a:pt x="18603" y="19321"/>
                  </a:cubicBezTo>
                  <a:cubicBezTo>
                    <a:pt x="18504" y="19321"/>
                    <a:pt x="18403" y="19314"/>
                    <a:pt x="18299" y="19301"/>
                  </a:cubicBezTo>
                  <a:cubicBezTo>
                    <a:pt x="18201" y="19281"/>
                    <a:pt x="18106" y="19271"/>
                    <a:pt x="18014" y="19271"/>
                  </a:cubicBezTo>
                  <a:cubicBezTo>
                    <a:pt x="17676" y="19271"/>
                    <a:pt x="17376" y="19403"/>
                    <a:pt x="17113" y="19665"/>
                  </a:cubicBezTo>
                  <a:cubicBezTo>
                    <a:pt x="16992" y="19787"/>
                    <a:pt x="16809" y="19909"/>
                    <a:pt x="16627" y="20030"/>
                  </a:cubicBezTo>
                  <a:cubicBezTo>
                    <a:pt x="16243" y="20318"/>
                    <a:pt x="15852" y="20433"/>
                    <a:pt x="15459" y="20433"/>
                  </a:cubicBezTo>
                  <a:cubicBezTo>
                    <a:pt x="14980" y="20433"/>
                    <a:pt x="14497" y="20264"/>
                    <a:pt x="14013" y="20030"/>
                  </a:cubicBezTo>
                  <a:cubicBezTo>
                    <a:pt x="13952" y="20000"/>
                    <a:pt x="13861" y="19969"/>
                    <a:pt x="13831" y="19909"/>
                  </a:cubicBezTo>
                  <a:cubicBezTo>
                    <a:pt x="13393" y="19555"/>
                    <a:pt x="12942" y="19404"/>
                    <a:pt x="12507" y="19404"/>
                  </a:cubicBezTo>
                  <a:cubicBezTo>
                    <a:pt x="11671" y="19404"/>
                    <a:pt x="10896" y="19959"/>
                    <a:pt x="10396" y="20699"/>
                  </a:cubicBezTo>
                  <a:cubicBezTo>
                    <a:pt x="10174" y="20994"/>
                    <a:pt x="9893" y="21150"/>
                    <a:pt x="9551" y="21150"/>
                  </a:cubicBezTo>
                  <a:cubicBezTo>
                    <a:pt x="9471" y="21150"/>
                    <a:pt x="9388" y="21142"/>
                    <a:pt x="9302" y="21124"/>
                  </a:cubicBezTo>
                  <a:cubicBezTo>
                    <a:pt x="8785" y="21033"/>
                    <a:pt x="8359" y="20760"/>
                    <a:pt x="7964" y="20486"/>
                  </a:cubicBezTo>
                  <a:cubicBezTo>
                    <a:pt x="7389" y="20067"/>
                    <a:pt x="6745" y="19829"/>
                    <a:pt x="6054" y="19829"/>
                  </a:cubicBezTo>
                  <a:cubicBezTo>
                    <a:pt x="5942" y="19829"/>
                    <a:pt x="5829" y="19835"/>
                    <a:pt x="5715" y="19848"/>
                  </a:cubicBezTo>
                  <a:cubicBezTo>
                    <a:pt x="5472" y="19848"/>
                    <a:pt x="5259" y="19787"/>
                    <a:pt x="5016" y="19787"/>
                  </a:cubicBezTo>
                  <a:cubicBezTo>
                    <a:pt x="4990" y="19785"/>
                    <a:pt x="4964" y="19784"/>
                    <a:pt x="4939" y="19784"/>
                  </a:cubicBezTo>
                  <a:cubicBezTo>
                    <a:pt x="4522" y="19784"/>
                    <a:pt x="4203" y="20017"/>
                    <a:pt x="3830" y="20304"/>
                  </a:cubicBezTo>
                  <a:cubicBezTo>
                    <a:pt x="3800" y="19787"/>
                    <a:pt x="3922" y="19422"/>
                    <a:pt x="4043" y="19027"/>
                  </a:cubicBezTo>
                  <a:cubicBezTo>
                    <a:pt x="4227" y="18503"/>
                    <a:pt x="4071" y="18182"/>
                    <a:pt x="3595" y="18182"/>
                  </a:cubicBezTo>
                  <a:cubicBezTo>
                    <a:pt x="3519" y="18182"/>
                    <a:pt x="3436" y="18190"/>
                    <a:pt x="3344" y="18206"/>
                  </a:cubicBezTo>
                  <a:cubicBezTo>
                    <a:pt x="2645" y="18328"/>
                    <a:pt x="1976" y="18510"/>
                    <a:pt x="1308" y="18662"/>
                  </a:cubicBezTo>
                  <a:cubicBezTo>
                    <a:pt x="1095" y="18723"/>
                    <a:pt x="912" y="18754"/>
                    <a:pt x="608" y="18814"/>
                  </a:cubicBezTo>
                  <a:cubicBezTo>
                    <a:pt x="973" y="18267"/>
                    <a:pt x="1460" y="17963"/>
                    <a:pt x="1916" y="17629"/>
                  </a:cubicBezTo>
                  <a:cubicBezTo>
                    <a:pt x="2037" y="17568"/>
                    <a:pt x="2159" y="17477"/>
                    <a:pt x="2311" y="17416"/>
                  </a:cubicBezTo>
                  <a:cubicBezTo>
                    <a:pt x="2509" y="17290"/>
                    <a:pt x="2708" y="17217"/>
                    <a:pt x="2932" y="17217"/>
                  </a:cubicBezTo>
                  <a:cubicBezTo>
                    <a:pt x="3085" y="17217"/>
                    <a:pt x="3250" y="17251"/>
                    <a:pt x="3435" y="17325"/>
                  </a:cubicBezTo>
                  <a:cubicBezTo>
                    <a:pt x="4469" y="17781"/>
                    <a:pt x="5624" y="17963"/>
                    <a:pt x="6748" y="17994"/>
                  </a:cubicBezTo>
                  <a:cubicBezTo>
                    <a:pt x="7894" y="18020"/>
                    <a:pt x="9037" y="18039"/>
                    <a:pt x="10177" y="18039"/>
                  </a:cubicBezTo>
                  <a:cubicBezTo>
                    <a:pt x="12971" y="18039"/>
                    <a:pt x="15749" y="17926"/>
                    <a:pt x="18512" y="17538"/>
                  </a:cubicBezTo>
                  <a:cubicBezTo>
                    <a:pt x="22980" y="16899"/>
                    <a:pt x="27478" y="16292"/>
                    <a:pt x="31703" y="14650"/>
                  </a:cubicBezTo>
                  <a:cubicBezTo>
                    <a:pt x="33041" y="14133"/>
                    <a:pt x="34348" y="13526"/>
                    <a:pt x="35412" y="12553"/>
                  </a:cubicBezTo>
                  <a:cubicBezTo>
                    <a:pt x="35959" y="12067"/>
                    <a:pt x="36354" y="11550"/>
                    <a:pt x="36415" y="10820"/>
                  </a:cubicBezTo>
                  <a:cubicBezTo>
                    <a:pt x="36415" y="10635"/>
                    <a:pt x="36475" y="10576"/>
                    <a:pt x="36552" y="10576"/>
                  </a:cubicBezTo>
                  <a:close/>
                  <a:moveTo>
                    <a:pt x="12473" y="20011"/>
                  </a:moveTo>
                  <a:cubicBezTo>
                    <a:pt x="12677" y="20011"/>
                    <a:pt x="12867" y="20104"/>
                    <a:pt x="13040" y="20213"/>
                  </a:cubicBezTo>
                  <a:cubicBezTo>
                    <a:pt x="13618" y="20547"/>
                    <a:pt x="14135" y="20912"/>
                    <a:pt x="14834" y="21003"/>
                  </a:cubicBezTo>
                  <a:cubicBezTo>
                    <a:pt x="14986" y="21033"/>
                    <a:pt x="15168" y="21155"/>
                    <a:pt x="15168" y="21307"/>
                  </a:cubicBezTo>
                  <a:cubicBezTo>
                    <a:pt x="15198" y="21459"/>
                    <a:pt x="14986" y="21489"/>
                    <a:pt x="14834" y="21520"/>
                  </a:cubicBezTo>
                  <a:cubicBezTo>
                    <a:pt x="13425" y="21896"/>
                    <a:pt x="12017" y="22351"/>
                    <a:pt x="10583" y="22351"/>
                  </a:cubicBezTo>
                  <a:cubicBezTo>
                    <a:pt x="9820" y="22351"/>
                    <a:pt x="9050" y="22222"/>
                    <a:pt x="8268" y="21884"/>
                  </a:cubicBezTo>
                  <a:cubicBezTo>
                    <a:pt x="8207" y="21854"/>
                    <a:pt x="8116" y="21823"/>
                    <a:pt x="8025" y="21793"/>
                  </a:cubicBezTo>
                  <a:cubicBezTo>
                    <a:pt x="7995" y="21793"/>
                    <a:pt x="7964" y="21763"/>
                    <a:pt x="7903" y="21732"/>
                  </a:cubicBezTo>
                  <a:cubicBezTo>
                    <a:pt x="7994" y="21533"/>
                    <a:pt x="8096" y="21452"/>
                    <a:pt x="8215" y="21452"/>
                  </a:cubicBezTo>
                  <a:cubicBezTo>
                    <a:pt x="8295" y="21452"/>
                    <a:pt x="8383" y="21489"/>
                    <a:pt x="8481" y="21550"/>
                  </a:cubicBezTo>
                  <a:cubicBezTo>
                    <a:pt x="8809" y="21714"/>
                    <a:pt x="9173" y="21824"/>
                    <a:pt x="9545" y="21824"/>
                  </a:cubicBezTo>
                  <a:cubicBezTo>
                    <a:pt x="9656" y="21824"/>
                    <a:pt x="9768" y="21814"/>
                    <a:pt x="9879" y="21793"/>
                  </a:cubicBezTo>
                  <a:cubicBezTo>
                    <a:pt x="10335" y="21702"/>
                    <a:pt x="10700" y="21489"/>
                    <a:pt x="10913" y="21064"/>
                  </a:cubicBezTo>
                  <a:cubicBezTo>
                    <a:pt x="11186" y="20547"/>
                    <a:pt x="11703" y="20304"/>
                    <a:pt x="12220" y="20061"/>
                  </a:cubicBezTo>
                  <a:cubicBezTo>
                    <a:pt x="12307" y="20026"/>
                    <a:pt x="12391" y="20011"/>
                    <a:pt x="12473" y="20011"/>
                  </a:cubicBezTo>
                  <a:close/>
                  <a:moveTo>
                    <a:pt x="21199" y="18362"/>
                  </a:moveTo>
                  <a:cubicBezTo>
                    <a:pt x="21312" y="18362"/>
                    <a:pt x="21433" y="18484"/>
                    <a:pt x="21673" y="18723"/>
                  </a:cubicBezTo>
                  <a:cubicBezTo>
                    <a:pt x="21825" y="18875"/>
                    <a:pt x="21946" y="19027"/>
                    <a:pt x="22068" y="19179"/>
                  </a:cubicBezTo>
                  <a:cubicBezTo>
                    <a:pt x="22414" y="19655"/>
                    <a:pt x="22821" y="20007"/>
                    <a:pt x="23356" y="20007"/>
                  </a:cubicBezTo>
                  <a:cubicBezTo>
                    <a:pt x="23573" y="20007"/>
                    <a:pt x="23811" y="19949"/>
                    <a:pt x="24074" y="19817"/>
                  </a:cubicBezTo>
                  <a:lnTo>
                    <a:pt x="24074" y="19817"/>
                  </a:lnTo>
                  <a:cubicBezTo>
                    <a:pt x="23041" y="21337"/>
                    <a:pt x="22433" y="23009"/>
                    <a:pt x="21278" y="24346"/>
                  </a:cubicBezTo>
                  <a:cubicBezTo>
                    <a:pt x="21047" y="24594"/>
                    <a:pt x="20941" y="24725"/>
                    <a:pt x="20810" y="24725"/>
                  </a:cubicBezTo>
                  <a:cubicBezTo>
                    <a:pt x="20700" y="24725"/>
                    <a:pt x="20571" y="24632"/>
                    <a:pt x="20335" y="24438"/>
                  </a:cubicBezTo>
                  <a:cubicBezTo>
                    <a:pt x="19515" y="23708"/>
                    <a:pt x="18603" y="23100"/>
                    <a:pt x="17721" y="22462"/>
                  </a:cubicBezTo>
                  <a:cubicBezTo>
                    <a:pt x="17144" y="22006"/>
                    <a:pt x="16505" y="21672"/>
                    <a:pt x="15837" y="21337"/>
                  </a:cubicBezTo>
                  <a:cubicBezTo>
                    <a:pt x="15989" y="21155"/>
                    <a:pt x="16080" y="21003"/>
                    <a:pt x="16293" y="20942"/>
                  </a:cubicBezTo>
                  <a:cubicBezTo>
                    <a:pt x="16384" y="20912"/>
                    <a:pt x="16475" y="20881"/>
                    <a:pt x="16536" y="20820"/>
                  </a:cubicBezTo>
                  <a:cubicBezTo>
                    <a:pt x="17252" y="20333"/>
                    <a:pt x="17969" y="19873"/>
                    <a:pt x="18915" y="19873"/>
                  </a:cubicBezTo>
                  <a:cubicBezTo>
                    <a:pt x="18972" y="19873"/>
                    <a:pt x="19030" y="19875"/>
                    <a:pt x="19089" y="19878"/>
                  </a:cubicBezTo>
                  <a:cubicBezTo>
                    <a:pt x="19107" y="19879"/>
                    <a:pt x="19124" y="19879"/>
                    <a:pt x="19141" y="19879"/>
                  </a:cubicBezTo>
                  <a:cubicBezTo>
                    <a:pt x="19842" y="19879"/>
                    <a:pt x="20316" y="19287"/>
                    <a:pt x="20761" y="18754"/>
                  </a:cubicBezTo>
                  <a:cubicBezTo>
                    <a:pt x="20977" y="18491"/>
                    <a:pt x="21083" y="18362"/>
                    <a:pt x="21199" y="18362"/>
                  </a:cubicBezTo>
                  <a:close/>
                  <a:moveTo>
                    <a:pt x="15494" y="21625"/>
                  </a:moveTo>
                  <a:cubicBezTo>
                    <a:pt x="15579" y="21625"/>
                    <a:pt x="15647" y="21664"/>
                    <a:pt x="15715" y="21732"/>
                  </a:cubicBezTo>
                  <a:cubicBezTo>
                    <a:pt x="15776" y="21793"/>
                    <a:pt x="15837" y="21854"/>
                    <a:pt x="15898" y="21884"/>
                  </a:cubicBezTo>
                  <a:cubicBezTo>
                    <a:pt x="16293" y="22067"/>
                    <a:pt x="16384" y="22249"/>
                    <a:pt x="16050" y="22644"/>
                  </a:cubicBezTo>
                  <a:cubicBezTo>
                    <a:pt x="15746" y="23039"/>
                    <a:pt x="15685" y="23586"/>
                    <a:pt x="15654" y="24103"/>
                  </a:cubicBezTo>
                  <a:cubicBezTo>
                    <a:pt x="15605" y="24624"/>
                    <a:pt x="15312" y="24943"/>
                    <a:pt x="14859" y="24943"/>
                  </a:cubicBezTo>
                  <a:cubicBezTo>
                    <a:pt x="14757" y="24943"/>
                    <a:pt x="14647" y="24927"/>
                    <a:pt x="14530" y="24893"/>
                  </a:cubicBezTo>
                  <a:cubicBezTo>
                    <a:pt x="14074" y="24772"/>
                    <a:pt x="13679" y="24589"/>
                    <a:pt x="13253" y="24407"/>
                  </a:cubicBezTo>
                  <a:cubicBezTo>
                    <a:pt x="12767" y="24225"/>
                    <a:pt x="12280" y="24073"/>
                    <a:pt x="11733" y="23951"/>
                  </a:cubicBezTo>
                  <a:cubicBezTo>
                    <a:pt x="12007" y="23647"/>
                    <a:pt x="12280" y="23434"/>
                    <a:pt x="12554" y="23282"/>
                  </a:cubicBezTo>
                  <a:cubicBezTo>
                    <a:pt x="13466" y="22735"/>
                    <a:pt x="14378" y="22249"/>
                    <a:pt x="15259" y="21702"/>
                  </a:cubicBezTo>
                  <a:cubicBezTo>
                    <a:pt x="15353" y="21649"/>
                    <a:pt x="15428" y="21625"/>
                    <a:pt x="15494" y="21625"/>
                  </a:cubicBezTo>
                  <a:close/>
                  <a:moveTo>
                    <a:pt x="3192" y="19574"/>
                  </a:moveTo>
                  <a:cubicBezTo>
                    <a:pt x="3223" y="19939"/>
                    <a:pt x="3131" y="20304"/>
                    <a:pt x="3314" y="20608"/>
                  </a:cubicBezTo>
                  <a:cubicBezTo>
                    <a:pt x="3431" y="20843"/>
                    <a:pt x="3613" y="20977"/>
                    <a:pt x="3816" y="20977"/>
                  </a:cubicBezTo>
                  <a:cubicBezTo>
                    <a:pt x="3928" y="20977"/>
                    <a:pt x="4046" y="20937"/>
                    <a:pt x="4165" y="20851"/>
                  </a:cubicBezTo>
                  <a:cubicBezTo>
                    <a:pt x="4669" y="20448"/>
                    <a:pt x="5198" y="20274"/>
                    <a:pt x="5718" y="20274"/>
                  </a:cubicBezTo>
                  <a:cubicBezTo>
                    <a:pt x="6452" y="20274"/>
                    <a:pt x="7164" y="20621"/>
                    <a:pt x="7751" y="21155"/>
                  </a:cubicBezTo>
                  <a:cubicBezTo>
                    <a:pt x="7569" y="21368"/>
                    <a:pt x="7296" y="21368"/>
                    <a:pt x="7083" y="21398"/>
                  </a:cubicBezTo>
                  <a:cubicBezTo>
                    <a:pt x="6566" y="21428"/>
                    <a:pt x="6141" y="21641"/>
                    <a:pt x="5715" y="21945"/>
                  </a:cubicBezTo>
                  <a:cubicBezTo>
                    <a:pt x="4378" y="22887"/>
                    <a:pt x="3253" y="24012"/>
                    <a:pt x="2463" y="25471"/>
                  </a:cubicBezTo>
                  <a:cubicBezTo>
                    <a:pt x="943" y="24164"/>
                    <a:pt x="852" y="21337"/>
                    <a:pt x="3192" y="19574"/>
                  </a:cubicBezTo>
                  <a:close/>
                  <a:moveTo>
                    <a:pt x="7752" y="21993"/>
                  </a:moveTo>
                  <a:cubicBezTo>
                    <a:pt x="7785" y="21993"/>
                    <a:pt x="7824" y="22007"/>
                    <a:pt x="7873" y="22036"/>
                  </a:cubicBezTo>
                  <a:cubicBezTo>
                    <a:pt x="8886" y="22523"/>
                    <a:pt x="9926" y="22806"/>
                    <a:pt x="11003" y="22806"/>
                  </a:cubicBezTo>
                  <a:cubicBezTo>
                    <a:pt x="11541" y="22806"/>
                    <a:pt x="12088" y="22735"/>
                    <a:pt x="12645" y="22583"/>
                  </a:cubicBezTo>
                  <a:cubicBezTo>
                    <a:pt x="12645" y="22583"/>
                    <a:pt x="12645" y="22583"/>
                    <a:pt x="12706" y="22614"/>
                  </a:cubicBezTo>
                  <a:cubicBezTo>
                    <a:pt x="11521" y="23191"/>
                    <a:pt x="10761" y="24134"/>
                    <a:pt x="10092" y="25197"/>
                  </a:cubicBezTo>
                  <a:cubicBezTo>
                    <a:pt x="9882" y="25526"/>
                    <a:pt x="9501" y="25684"/>
                    <a:pt x="9098" y="25684"/>
                  </a:cubicBezTo>
                  <a:cubicBezTo>
                    <a:pt x="8567" y="25684"/>
                    <a:pt x="7997" y="25411"/>
                    <a:pt x="7721" y="24893"/>
                  </a:cubicBezTo>
                  <a:cubicBezTo>
                    <a:pt x="7235" y="24012"/>
                    <a:pt x="7235" y="23100"/>
                    <a:pt x="7600" y="22158"/>
                  </a:cubicBezTo>
                  <a:cubicBezTo>
                    <a:pt x="7641" y="22055"/>
                    <a:pt x="7682" y="21993"/>
                    <a:pt x="7752" y="21993"/>
                  </a:cubicBezTo>
                  <a:close/>
                  <a:moveTo>
                    <a:pt x="37630" y="22492"/>
                  </a:moveTo>
                  <a:cubicBezTo>
                    <a:pt x="37752" y="23465"/>
                    <a:pt x="37752" y="23465"/>
                    <a:pt x="36871" y="23708"/>
                  </a:cubicBezTo>
                  <a:cubicBezTo>
                    <a:pt x="35959" y="23982"/>
                    <a:pt x="35594" y="24438"/>
                    <a:pt x="35564" y="25380"/>
                  </a:cubicBezTo>
                  <a:cubicBezTo>
                    <a:pt x="35520" y="26091"/>
                    <a:pt x="35447" y="26344"/>
                    <a:pt x="35050" y="26344"/>
                  </a:cubicBezTo>
                  <a:cubicBezTo>
                    <a:pt x="34887" y="26344"/>
                    <a:pt x="34670" y="26302"/>
                    <a:pt x="34378" y="26231"/>
                  </a:cubicBezTo>
                  <a:cubicBezTo>
                    <a:pt x="33861" y="26109"/>
                    <a:pt x="33314" y="25957"/>
                    <a:pt x="32706" y="25775"/>
                  </a:cubicBezTo>
                  <a:cubicBezTo>
                    <a:pt x="34348" y="24620"/>
                    <a:pt x="36080" y="23678"/>
                    <a:pt x="37630" y="22492"/>
                  </a:cubicBezTo>
                  <a:close/>
                  <a:moveTo>
                    <a:pt x="32068" y="18784"/>
                  </a:moveTo>
                  <a:lnTo>
                    <a:pt x="32068" y="18784"/>
                  </a:lnTo>
                  <a:cubicBezTo>
                    <a:pt x="31977" y="19665"/>
                    <a:pt x="32220" y="20456"/>
                    <a:pt x="32615" y="21216"/>
                  </a:cubicBezTo>
                  <a:cubicBezTo>
                    <a:pt x="32737" y="21459"/>
                    <a:pt x="32615" y="21520"/>
                    <a:pt x="32402" y="21611"/>
                  </a:cubicBezTo>
                  <a:cubicBezTo>
                    <a:pt x="31825" y="21854"/>
                    <a:pt x="31187" y="21884"/>
                    <a:pt x="30579" y="21945"/>
                  </a:cubicBezTo>
                  <a:cubicBezTo>
                    <a:pt x="29819" y="22067"/>
                    <a:pt x="29089" y="22097"/>
                    <a:pt x="28390" y="22492"/>
                  </a:cubicBezTo>
                  <a:cubicBezTo>
                    <a:pt x="27782" y="22827"/>
                    <a:pt x="27266" y="23222"/>
                    <a:pt x="26870" y="23769"/>
                  </a:cubicBezTo>
                  <a:cubicBezTo>
                    <a:pt x="26716" y="23970"/>
                    <a:pt x="26608" y="24077"/>
                    <a:pt x="26500" y="24077"/>
                  </a:cubicBezTo>
                  <a:cubicBezTo>
                    <a:pt x="26395" y="24077"/>
                    <a:pt x="26290" y="23978"/>
                    <a:pt x="26141" y="23769"/>
                  </a:cubicBezTo>
                  <a:cubicBezTo>
                    <a:pt x="25715" y="23222"/>
                    <a:pt x="25351" y="22614"/>
                    <a:pt x="24955" y="22006"/>
                  </a:cubicBezTo>
                  <a:cubicBezTo>
                    <a:pt x="24712" y="21672"/>
                    <a:pt x="24500" y="21307"/>
                    <a:pt x="24135" y="21064"/>
                  </a:cubicBezTo>
                  <a:lnTo>
                    <a:pt x="24135" y="21064"/>
                  </a:lnTo>
                  <a:cubicBezTo>
                    <a:pt x="24135" y="21185"/>
                    <a:pt x="24165" y="21246"/>
                    <a:pt x="24226" y="21337"/>
                  </a:cubicBezTo>
                  <a:cubicBezTo>
                    <a:pt x="24651" y="22097"/>
                    <a:pt x="25047" y="22827"/>
                    <a:pt x="25503" y="23586"/>
                  </a:cubicBezTo>
                  <a:cubicBezTo>
                    <a:pt x="25624" y="23799"/>
                    <a:pt x="25776" y="24012"/>
                    <a:pt x="25959" y="24225"/>
                  </a:cubicBezTo>
                  <a:cubicBezTo>
                    <a:pt x="26161" y="24442"/>
                    <a:pt x="26357" y="24549"/>
                    <a:pt x="26545" y="24549"/>
                  </a:cubicBezTo>
                  <a:cubicBezTo>
                    <a:pt x="26753" y="24549"/>
                    <a:pt x="26953" y="24419"/>
                    <a:pt x="27144" y="24164"/>
                  </a:cubicBezTo>
                  <a:cubicBezTo>
                    <a:pt x="27965" y="23039"/>
                    <a:pt x="29059" y="22553"/>
                    <a:pt x="30427" y="22462"/>
                  </a:cubicBezTo>
                  <a:cubicBezTo>
                    <a:pt x="31156" y="22401"/>
                    <a:pt x="31946" y="22401"/>
                    <a:pt x="32646" y="22097"/>
                  </a:cubicBezTo>
                  <a:cubicBezTo>
                    <a:pt x="33314" y="21823"/>
                    <a:pt x="33405" y="21580"/>
                    <a:pt x="33102" y="20942"/>
                  </a:cubicBezTo>
                  <a:cubicBezTo>
                    <a:pt x="32828" y="20395"/>
                    <a:pt x="32676" y="19817"/>
                    <a:pt x="32585" y="19209"/>
                  </a:cubicBezTo>
                  <a:cubicBezTo>
                    <a:pt x="32539" y="19004"/>
                    <a:pt x="32579" y="18902"/>
                    <a:pt x="32717" y="18902"/>
                  </a:cubicBezTo>
                  <a:cubicBezTo>
                    <a:pt x="32763" y="18902"/>
                    <a:pt x="32820" y="18913"/>
                    <a:pt x="32889" y="18936"/>
                  </a:cubicBezTo>
                  <a:cubicBezTo>
                    <a:pt x="33193" y="19027"/>
                    <a:pt x="33557" y="19057"/>
                    <a:pt x="33861" y="19179"/>
                  </a:cubicBezTo>
                  <a:cubicBezTo>
                    <a:pt x="35047" y="19726"/>
                    <a:pt x="36263" y="20243"/>
                    <a:pt x="37357" y="20942"/>
                  </a:cubicBezTo>
                  <a:cubicBezTo>
                    <a:pt x="37600" y="21094"/>
                    <a:pt x="37630" y="21185"/>
                    <a:pt x="37509" y="21428"/>
                  </a:cubicBezTo>
                  <a:cubicBezTo>
                    <a:pt x="37357" y="21793"/>
                    <a:pt x="37114" y="22067"/>
                    <a:pt x="36779" y="22310"/>
                  </a:cubicBezTo>
                  <a:cubicBezTo>
                    <a:pt x="35351" y="23343"/>
                    <a:pt x="33831" y="24225"/>
                    <a:pt x="32402" y="25197"/>
                  </a:cubicBezTo>
                  <a:cubicBezTo>
                    <a:pt x="31886" y="25532"/>
                    <a:pt x="31308" y="25684"/>
                    <a:pt x="30731" y="25836"/>
                  </a:cubicBezTo>
                  <a:cubicBezTo>
                    <a:pt x="28573" y="26413"/>
                    <a:pt x="26445" y="27021"/>
                    <a:pt x="24256" y="27386"/>
                  </a:cubicBezTo>
                  <a:cubicBezTo>
                    <a:pt x="22665" y="27679"/>
                    <a:pt x="21062" y="27795"/>
                    <a:pt x="19455" y="27795"/>
                  </a:cubicBezTo>
                  <a:cubicBezTo>
                    <a:pt x="18392" y="27795"/>
                    <a:pt x="17327" y="27744"/>
                    <a:pt x="16262" y="27659"/>
                  </a:cubicBezTo>
                  <a:cubicBezTo>
                    <a:pt x="13752" y="27484"/>
                    <a:pt x="11222" y="27370"/>
                    <a:pt x="8688" y="27370"/>
                  </a:cubicBezTo>
                  <a:cubicBezTo>
                    <a:pt x="8153" y="27370"/>
                    <a:pt x="7618" y="27375"/>
                    <a:pt x="7083" y="27386"/>
                  </a:cubicBezTo>
                  <a:cubicBezTo>
                    <a:pt x="7030" y="27389"/>
                    <a:pt x="6977" y="27390"/>
                    <a:pt x="6925" y="27390"/>
                  </a:cubicBezTo>
                  <a:cubicBezTo>
                    <a:pt x="6374" y="27390"/>
                    <a:pt x="5847" y="27251"/>
                    <a:pt x="5320" y="27112"/>
                  </a:cubicBezTo>
                  <a:cubicBezTo>
                    <a:pt x="4834" y="26960"/>
                    <a:pt x="4560" y="26535"/>
                    <a:pt x="4286" y="26140"/>
                  </a:cubicBezTo>
                  <a:cubicBezTo>
                    <a:pt x="3466" y="24954"/>
                    <a:pt x="3496" y="24741"/>
                    <a:pt x="4499" y="23738"/>
                  </a:cubicBezTo>
                  <a:cubicBezTo>
                    <a:pt x="5259" y="22948"/>
                    <a:pt x="6141" y="22310"/>
                    <a:pt x="7144" y="21854"/>
                  </a:cubicBezTo>
                  <a:cubicBezTo>
                    <a:pt x="7185" y="21833"/>
                    <a:pt x="7241" y="21784"/>
                    <a:pt x="7320" y="21784"/>
                  </a:cubicBezTo>
                  <a:cubicBezTo>
                    <a:pt x="7357" y="21784"/>
                    <a:pt x="7399" y="21795"/>
                    <a:pt x="7448" y="21823"/>
                  </a:cubicBezTo>
                  <a:cubicBezTo>
                    <a:pt x="6931" y="22644"/>
                    <a:pt x="6809" y="23526"/>
                    <a:pt x="7052" y="24498"/>
                  </a:cubicBezTo>
                  <a:cubicBezTo>
                    <a:pt x="7305" y="25482"/>
                    <a:pt x="8155" y="26153"/>
                    <a:pt x="9171" y="26153"/>
                  </a:cubicBezTo>
                  <a:cubicBezTo>
                    <a:pt x="9254" y="26153"/>
                    <a:pt x="9338" y="26149"/>
                    <a:pt x="9423" y="26140"/>
                  </a:cubicBezTo>
                  <a:cubicBezTo>
                    <a:pt x="9849" y="26109"/>
                    <a:pt x="10183" y="25897"/>
                    <a:pt x="10426" y="25562"/>
                  </a:cubicBezTo>
                  <a:cubicBezTo>
                    <a:pt x="10700" y="25197"/>
                    <a:pt x="10943" y="24833"/>
                    <a:pt x="11186" y="24468"/>
                  </a:cubicBezTo>
                  <a:cubicBezTo>
                    <a:pt x="11308" y="24306"/>
                    <a:pt x="11429" y="24211"/>
                    <a:pt x="11587" y="24211"/>
                  </a:cubicBezTo>
                  <a:cubicBezTo>
                    <a:pt x="11666" y="24211"/>
                    <a:pt x="11754" y="24235"/>
                    <a:pt x="11855" y="24286"/>
                  </a:cubicBezTo>
                  <a:cubicBezTo>
                    <a:pt x="12554" y="24620"/>
                    <a:pt x="13253" y="24893"/>
                    <a:pt x="13983" y="25197"/>
                  </a:cubicBezTo>
                  <a:cubicBezTo>
                    <a:pt x="14222" y="25317"/>
                    <a:pt x="14479" y="25399"/>
                    <a:pt x="14756" y="25399"/>
                  </a:cubicBezTo>
                  <a:cubicBezTo>
                    <a:pt x="14831" y="25399"/>
                    <a:pt x="14908" y="25393"/>
                    <a:pt x="14986" y="25380"/>
                  </a:cubicBezTo>
                  <a:cubicBezTo>
                    <a:pt x="15776" y="25289"/>
                    <a:pt x="16080" y="24985"/>
                    <a:pt x="16141" y="24225"/>
                  </a:cubicBezTo>
                  <a:cubicBezTo>
                    <a:pt x="16201" y="23556"/>
                    <a:pt x="16414" y="22979"/>
                    <a:pt x="16536" y="22279"/>
                  </a:cubicBezTo>
                  <a:cubicBezTo>
                    <a:pt x="17539" y="23100"/>
                    <a:pt x="18603" y="23769"/>
                    <a:pt x="19515" y="24620"/>
                  </a:cubicBezTo>
                  <a:cubicBezTo>
                    <a:pt x="19819" y="24893"/>
                    <a:pt x="20153" y="25167"/>
                    <a:pt x="20518" y="25349"/>
                  </a:cubicBezTo>
                  <a:cubicBezTo>
                    <a:pt x="20678" y="25436"/>
                    <a:pt x="20824" y="25482"/>
                    <a:pt x="20958" y="25482"/>
                  </a:cubicBezTo>
                  <a:cubicBezTo>
                    <a:pt x="21155" y="25482"/>
                    <a:pt x="21328" y="25383"/>
                    <a:pt x="21490" y="25167"/>
                  </a:cubicBezTo>
                  <a:cubicBezTo>
                    <a:pt x="22189" y="24316"/>
                    <a:pt x="22858" y="23465"/>
                    <a:pt x="23375" y="22462"/>
                  </a:cubicBezTo>
                  <a:cubicBezTo>
                    <a:pt x="23618" y="22006"/>
                    <a:pt x="23800" y="21489"/>
                    <a:pt x="24135" y="21064"/>
                  </a:cubicBezTo>
                  <a:cubicBezTo>
                    <a:pt x="24135" y="20912"/>
                    <a:pt x="24256" y="20881"/>
                    <a:pt x="24378" y="20881"/>
                  </a:cubicBezTo>
                  <a:cubicBezTo>
                    <a:pt x="26870" y="20699"/>
                    <a:pt x="29180" y="19848"/>
                    <a:pt x="31491" y="18997"/>
                  </a:cubicBezTo>
                  <a:cubicBezTo>
                    <a:pt x="31673" y="18936"/>
                    <a:pt x="31855" y="18845"/>
                    <a:pt x="32068" y="18784"/>
                  </a:cubicBezTo>
                  <a:close/>
                  <a:moveTo>
                    <a:pt x="4165" y="26869"/>
                  </a:moveTo>
                  <a:cubicBezTo>
                    <a:pt x="4864" y="27842"/>
                    <a:pt x="5867" y="27963"/>
                    <a:pt x="6840" y="27963"/>
                  </a:cubicBezTo>
                  <a:cubicBezTo>
                    <a:pt x="9849" y="27963"/>
                    <a:pt x="12888" y="28055"/>
                    <a:pt x="15898" y="28267"/>
                  </a:cubicBezTo>
                  <a:cubicBezTo>
                    <a:pt x="17083" y="28359"/>
                    <a:pt x="18238" y="28389"/>
                    <a:pt x="19545" y="28419"/>
                  </a:cubicBezTo>
                  <a:cubicBezTo>
                    <a:pt x="18512" y="29179"/>
                    <a:pt x="17721" y="30030"/>
                    <a:pt x="16992" y="30942"/>
                  </a:cubicBezTo>
                  <a:cubicBezTo>
                    <a:pt x="16779" y="31216"/>
                    <a:pt x="16536" y="31520"/>
                    <a:pt x="16293" y="31793"/>
                  </a:cubicBezTo>
                  <a:cubicBezTo>
                    <a:pt x="16189" y="31926"/>
                    <a:pt x="16078" y="31995"/>
                    <a:pt x="15960" y="31995"/>
                  </a:cubicBezTo>
                  <a:cubicBezTo>
                    <a:pt x="15836" y="31995"/>
                    <a:pt x="15704" y="31919"/>
                    <a:pt x="15563" y="31763"/>
                  </a:cubicBezTo>
                  <a:cubicBezTo>
                    <a:pt x="15229" y="31368"/>
                    <a:pt x="14864" y="30973"/>
                    <a:pt x="14682" y="30486"/>
                  </a:cubicBezTo>
                  <a:cubicBezTo>
                    <a:pt x="14499" y="30000"/>
                    <a:pt x="14074" y="29666"/>
                    <a:pt x="13587" y="29514"/>
                  </a:cubicBezTo>
                  <a:cubicBezTo>
                    <a:pt x="12242" y="29082"/>
                    <a:pt x="10854" y="28778"/>
                    <a:pt x="9423" y="28778"/>
                  </a:cubicBezTo>
                  <a:cubicBezTo>
                    <a:pt x="9141" y="28778"/>
                    <a:pt x="8858" y="28789"/>
                    <a:pt x="8572" y="28814"/>
                  </a:cubicBezTo>
                  <a:cubicBezTo>
                    <a:pt x="7691" y="28906"/>
                    <a:pt x="6809" y="29027"/>
                    <a:pt x="5958" y="29118"/>
                  </a:cubicBezTo>
                  <a:cubicBezTo>
                    <a:pt x="5873" y="29127"/>
                    <a:pt x="5790" y="29131"/>
                    <a:pt x="5708" y="29131"/>
                  </a:cubicBezTo>
                  <a:cubicBezTo>
                    <a:pt x="5207" y="29131"/>
                    <a:pt x="4770" y="28968"/>
                    <a:pt x="4378" y="28602"/>
                  </a:cubicBezTo>
                  <a:cubicBezTo>
                    <a:pt x="3861" y="28085"/>
                    <a:pt x="3952" y="27538"/>
                    <a:pt x="4165" y="26869"/>
                  </a:cubicBezTo>
                  <a:close/>
                  <a:moveTo>
                    <a:pt x="38178" y="23769"/>
                  </a:moveTo>
                  <a:cubicBezTo>
                    <a:pt x="38360" y="24681"/>
                    <a:pt x="38299" y="25532"/>
                    <a:pt x="38238" y="26383"/>
                  </a:cubicBezTo>
                  <a:cubicBezTo>
                    <a:pt x="38208" y="26808"/>
                    <a:pt x="38086" y="27204"/>
                    <a:pt x="38056" y="27599"/>
                  </a:cubicBezTo>
                  <a:cubicBezTo>
                    <a:pt x="37965" y="28389"/>
                    <a:pt x="37509" y="28875"/>
                    <a:pt x="36871" y="29301"/>
                  </a:cubicBezTo>
                  <a:cubicBezTo>
                    <a:pt x="34105" y="31033"/>
                    <a:pt x="31126" y="32280"/>
                    <a:pt x="27904" y="32918"/>
                  </a:cubicBezTo>
                  <a:cubicBezTo>
                    <a:pt x="23861" y="33708"/>
                    <a:pt x="19819" y="34346"/>
                    <a:pt x="15685" y="34407"/>
                  </a:cubicBezTo>
                  <a:cubicBezTo>
                    <a:pt x="15573" y="34408"/>
                    <a:pt x="15462" y="34409"/>
                    <a:pt x="15351" y="34409"/>
                  </a:cubicBezTo>
                  <a:cubicBezTo>
                    <a:pt x="12521" y="34409"/>
                    <a:pt x="9776" y="34030"/>
                    <a:pt x="7144" y="32948"/>
                  </a:cubicBezTo>
                  <a:cubicBezTo>
                    <a:pt x="6536" y="32675"/>
                    <a:pt x="5989" y="32340"/>
                    <a:pt x="5472" y="31945"/>
                  </a:cubicBezTo>
                  <a:cubicBezTo>
                    <a:pt x="4499" y="31155"/>
                    <a:pt x="4165" y="30061"/>
                    <a:pt x="4043" y="28754"/>
                  </a:cubicBezTo>
                  <a:lnTo>
                    <a:pt x="4043" y="28754"/>
                  </a:lnTo>
                  <a:cubicBezTo>
                    <a:pt x="4588" y="29412"/>
                    <a:pt x="5218" y="29596"/>
                    <a:pt x="5895" y="29596"/>
                  </a:cubicBezTo>
                  <a:cubicBezTo>
                    <a:pt x="6124" y="29596"/>
                    <a:pt x="6358" y="29575"/>
                    <a:pt x="6596" y="29544"/>
                  </a:cubicBezTo>
                  <a:cubicBezTo>
                    <a:pt x="7523" y="29412"/>
                    <a:pt x="8458" y="29306"/>
                    <a:pt x="9392" y="29306"/>
                  </a:cubicBezTo>
                  <a:cubicBezTo>
                    <a:pt x="10175" y="29306"/>
                    <a:pt x="10957" y="29380"/>
                    <a:pt x="11733" y="29574"/>
                  </a:cubicBezTo>
                  <a:cubicBezTo>
                    <a:pt x="12280" y="29696"/>
                    <a:pt x="12828" y="29848"/>
                    <a:pt x="13375" y="30061"/>
                  </a:cubicBezTo>
                  <a:cubicBezTo>
                    <a:pt x="13739" y="30182"/>
                    <a:pt x="14043" y="30395"/>
                    <a:pt x="14165" y="30821"/>
                  </a:cubicBezTo>
                  <a:cubicBezTo>
                    <a:pt x="14347" y="31428"/>
                    <a:pt x="14773" y="31884"/>
                    <a:pt x="15229" y="32340"/>
                  </a:cubicBezTo>
                  <a:cubicBezTo>
                    <a:pt x="15439" y="32551"/>
                    <a:pt x="15650" y="32649"/>
                    <a:pt x="15874" y="32649"/>
                  </a:cubicBezTo>
                  <a:cubicBezTo>
                    <a:pt x="16071" y="32649"/>
                    <a:pt x="16278" y="32574"/>
                    <a:pt x="16505" y="32432"/>
                  </a:cubicBezTo>
                  <a:cubicBezTo>
                    <a:pt x="16809" y="32219"/>
                    <a:pt x="17022" y="31915"/>
                    <a:pt x="17235" y="31641"/>
                  </a:cubicBezTo>
                  <a:cubicBezTo>
                    <a:pt x="18116" y="30395"/>
                    <a:pt x="19241" y="29392"/>
                    <a:pt x="20457" y="28511"/>
                  </a:cubicBezTo>
                  <a:cubicBezTo>
                    <a:pt x="20548" y="28419"/>
                    <a:pt x="20639" y="28419"/>
                    <a:pt x="20761" y="28419"/>
                  </a:cubicBezTo>
                  <a:cubicBezTo>
                    <a:pt x="23770" y="28267"/>
                    <a:pt x="26688" y="27629"/>
                    <a:pt x="29545" y="26808"/>
                  </a:cubicBezTo>
                  <a:cubicBezTo>
                    <a:pt x="30305" y="26596"/>
                    <a:pt x="31095" y="26444"/>
                    <a:pt x="31825" y="26170"/>
                  </a:cubicBezTo>
                  <a:cubicBezTo>
                    <a:pt x="31932" y="26134"/>
                    <a:pt x="32039" y="26120"/>
                    <a:pt x="32145" y="26120"/>
                  </a:cubicBezTo>
                  <a:cubicBezTo>
                    <a:pt x="32401" y="26120"/>
                    <a:pt x="32652" y="26206"/>
                    <a:pt x="32889" y="26292"/>
                  </a:cubicBezTo>
                  <a:cubicBezTo>
                    <a:pt x="33436" y="26474"/>
                    <a:pt x="33983" y="26656"/>
                    <a:pt x="34530" y="26808"/>
                  </a:cubicBezTo>
                  <a:cubicBezTo>
                    <a:pt x="34680" y="26844"/>
                    <a:pt x="34830" y="26864"/>
                    <a:pt x="34975" y="26864"/>
                  </a:cubicBezTo>
                  <a:cubicBezTo>
                    <a:pt x="35562" y="26864"/>
                    <a:pt x="36056" y="26543"/>
                    <a:pt x="36080" y="25714"/>
                  </a:cubicBezTo>
                  <a:cubicBezTo>
                    <a:pt x="36080" y="24559"/>
                    <a:pt x="36293" y="24377"/>
                    <a:pt x="37418" y="24134"/>
                  </a:cubicBezTo>
                  <a:cubicBezTo>
                    <a:pt x="37691" y="24073"/>
                    <a:pt x="37934" y="24042"/>
                    <a:pt x="38178" y="23769"/>
                  </a:cubicBezTo>
                  <a:close/>
                  <a:moveTo>
                    <a:pt x="24759" y="0"/>
                  </a:moveTo>
                  <a:cubicBezTo>
                    <a:pt x="22506" y="0"/>
                    <a:pt x="20281" y="242"/>
                    <a:pt x="18056" y="668"/>
                  </a:cubicBezTo>
                  <a:cubicBezTo>
                    <a:pt x="14742" y="1276"/>
                    <a:pt x="11581" y="2279"/>
                    <a:pt x="8633" y="3921"/>
                  </a:cubicBezTo>
                  <a:cubicBezTo>
                    <a:pt x="6992" y="4832"/>
                    <a:pt x="5502" y="5896"/>
                    <a:pt x="4378" y="7386"/>
                  </a:cubicBezTo>
                  <a:cubicBezTo>
                    <a:pt x="2341" y="10121"/>
                    <a:pt x="2098" y="13191"/>
                    <a:pt x="2615" y="16413"/>
                  </a:cubicBezTo>
                  <a:cubicBezTo>
                    <a:pt x="2675" y="16717"/>
                    <a:pt x="2645" y="16839"/>
                    <a:pt x="2341" y="16960"/>
                  </a:cubicBezTo>
                  <a:cubicBezTo>
                    <a:pt x="1520" y="17264"/>
                    <a:pt x="852" y="17750"/>
                    <a:pt x="305" y="18419"/>
                  </a:cubicBezTo>
                  <a:cubicBezTo>
                    <a:pt x="1" y="18845"/>
                    <a:pt x="183" y="19209"/>
                    <a:pt x="700" y="19240"/>
                  </a:cubicBezTo>
                  <a:cubicBezTo>
                    <a:pt x="943" y="19240"/>
                    <a:pt x="1186" y="19209"/>
                    <a:pt x="1429" y="19179"/>
                  </a:cubicBezTo>
                  <a:cubicBezTo>
                    <a:pt x="2098" y="19057"/>
                    <a:pt x="2736" y="18936"/>
                    <a:pt x="3435" y="18814"/>
                  </a:cubicBezTo>
                  <a:lnTo>
                    <a:pt x="3435" y="18814"/>
                  </a:lnTo>
                  <a:cubicBezTo>
                    <a:pt x="3344" y="19027"/>
                    <a:pt x="3375" y="19209"/>
                    <a:pt x="3162" y="19331"/>
                  </a:cubicBezTo>
                  <a:cubicBezTo>
                    <a:pt x="1520" y="20121"/>
                    <a:pt x="548" y="22127"/>
                    <a:pt x="943" y="23890"/>
                  </a:cubicBezTo>
                  <a:cubicBezTo>
                    <a:pt x="1095" y="24650"/>
                    <a:pt x="1399" y="25380"/>
                    <a:pt x="2037" y="25897"/>
                  </a:cubicBezTo>
                  <a:cubicBezTo>
                    <a:pt x="2207" y="26040"/>
                    <a:pt x="2360" y="26111"/>
                    <a:pt x="2501" y="26111"/>
                  </a:cubicBezTo>
                  <a:cubicBezTo>
                    <a:pt x="2688" y="26111"/>
                    <a:pt x="2854" y="25987"/>
                    <a:pt x="3010" y="25745"/>
                  </a:cubicBezTo>
                  <a:cubicBezTo>
                    <a:pt x="3131" y="25532"/>
                    <a:pt x="3253" y="25319"/>
                    <a:pt x="3435" y="25015"/>
                  </a:cubicBezTo>
                  <a:cubicBezTo>
                    <a:pt x="3557" y="25653"/>
                    <a:pt x="3709" y="26170"/>
                    <a:pt x="4013" y="26596"/>
                  </a:cubicBezTo>
                  <a:cubicBezTo>
                    <a:pt x="4074" y="26687"/>
                    <a:pt x="4134" y="26808"/>
                    <a:pt x="4074" y="26900"/>
                  </a:cubicBezTo>
                  <a:cubicBezTo>
                    <a:pt x="3678" y="27477"/>
                    <a:pt x="3770" y="28146"/>
                    <a:pt x="3709" y="28814"/>
                  </a:cubicBezTo>
                  <a:cubicBezTo>
                    <a:pt x="3526" y="30486"/>
                    <a:pt x="4134" y="31793"/>
                    <a:pt x="5533" y="32736"/>
                  </a:cubicBezTo>
                  <a:cubicBezTo>
                    <a:pt x="7022" y="33769"/>
                    <a:pt x="8724" y="34194"/>
                    <a:pt x="10457" y="34590"/>
                  </a:cubicBezTo>
                  <a:cubicBezTo>
                    <a:pt x="12108" y="34929"/>
                    <a:pt x="13766" y="35057"/>
                    <a:pt x="15425" y="35057"/>
                  </a:cubicBezTo>
                  <a:cubicBezTo>
                    <a:pt x="17034" y="35057"/>
                    <a:pt x="18643" y="34937"/>
                    <a:pt x="20244" y="34772"/>
                  </a:cubicBezTo>
                  <a:cubicBezTo>
                    <a:pt x="22889" y="34498"/>
                    <a:pt x="25533" y="34103"/>
                    <a:pt x="28147" y="33526"/>
                  </a:cubicBezTo>
                  <a:cubicBezTo>
                    <a:pt x="31460" y="32766"/>
                    <a:pt x="34591" y="31550"/>
                    <a:pt x="37448" y="29666"/>
                  </a:cubicBezTo>
                  <a:cubicBezTo>
                    <a:pt x="37995" y="29301"/>
                    <a:pt x="38421" y="28845"/>
                    <a:pt x="38603" y="28176"/>
                  </a:cubicBezTo>
                  <a:cubicBezTo>
                    <a:pt x="38755" y="27477"/>
                    <a:pt x="38877" y="26748"/>
                    <a:pt x="38937" y="26018"/>
                  </a:cubicBezTo>
                  <a:cubicBezTo>
                    <a:pt x="39029" y="24498"/>
                    <a:pt x="38816" y="23009"/>
                    <a:pt x="38451" y="21520"/>
                  </a:cubicBezTo>
                  <a:cubicBezTo>
                    <a:pt x="38998" y="21459"/>
                    <a:pt x="39029" y="21398"/>
                    <a:pt x="39059" y="20820"/>
                  </a:cubicBezTo>
                  <a:cubicBezTo>
                    <a:pt x="39150" y="19422"/>
                    <a:pt x="38603" y="18146"/>
                    <a:pt x="37843" y="17082"/>
                  </a:cubicBezTo>
                  <a:cubicBezTo>
                    <a:pt x="37357" y="16352"/>
                    <a:pt x="37114" y="15684"/>
                    <a:pt x="37144" y="14833"/>
                  </a:cubicBezTo>
                  <a:cubicBezTo>
                    <a:pt x="37144" y="14468"/>
                    <a:pt x="37448" y="14285"/>
                    <a:pt x="37509" y="13951"/>
                  </a:cubicBezTo>
                  <a:cubicBezTo>
                    <a:pt x="37566" y="13552"/>
                    <a:pt x="37836" y="13340"/>
                    <a:pt x="38246" y="13340"/>
                  </a:cubicBezTo>
                  <a:cubicBezTo>
                    <a:pt x="38273" y="13340"/>
                    <a:pt x="38301" y="13341"/>
                    <a:pt x="38330" y="13343"/>
                  </a:cubicBezTo>
                  <a:lnTo>
                    <a:pt x="38725" y="13343"/>
                  </a:lnTo>
                  <a:cubicBezTo>
                    <a:pt x="39272" y="13313"/>
                    <a:pt x="39485" y="12978"/>
                    <a:pt x="39211" y="12492"/>
                  </a:cubicBezTo>
                  <a:cubicBezTo>
                    <a:pt x="39059" y="12218"/>
                    <a:pt x="38877" y="11945"/>
                    <a:pt x="38725" y="11702"/>
                  </a:cubicBezTo>
                  <a:cubicBezTo>
                    <a:pt x="38269" y="10972"/>
                    <a:pt x="37691" y="10486"/>
                    <a:pt x="36840" y="10364"/>
                  </a:cubicBezTo>
                  <a:cubicBezTo>
                    <a:pt x="36597" y="10334"/>
                    <a:pt x="36415" y="10273"/>
                    <a:pt x="36567" y="9969"/>
                  </a:cubicBezTo>
                  <a:cubicBezTo>
                    <a:pt x="36719" y="9604"/>
                    <a:pt x="36658" y="9209"/>
                    <a:pt x="36567" y="8845"/>
                  </a:cubicBezTo>
                  <a:cubicBezTo>
                    <a:pt x="36475" y="8480"/>
                    <a:pt x="36384" y="8145"/>
                    <a:pt x="36323" y="7781"/>
                  </a:cubicBezTo>
                  <a:cubicBezTo>
                    <a:pt x="35685" y="4741"/>
                    <a:pt x="33983" y="2462"/>
                    <a:pt x="31156" y="1124"/>
                  </a:cubicBezTo>
                  <a:cubicBezTo>
                    <a:pt x="29758" y="455"/>
                    <a:pt x="28238" y="121"/>
                    <a:pt x="26688" y="60"/>
                  </a:cubicBezTo>
                  <a:cubicBezTo>
                    <a:pt x="26042" y="20"/>
                    <a:pt x="25400" y="0"/>
                    <a:pt x="24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3"/>
            <p:cNvSpPr/>
            <p:nvPr/>
          </p:nvSpPr>
          <p:spPr>
            <a:xfrm>
              <a:off x="3796700" y="2489950"/>
              <a:ext cx="693800" cy="130075"/>
            </a:xfrm>
            <a:custGeom>
              <a:rect b="b" l="l" r="r" t="t"/>
              <a:pathLst>
                <a:path extrusionOk="0" h="5203" w="27752">
                  <a:moveTo>
                    <a:pt x="27595" y="0"/>
                  </a:moveTo>
                  <a:cubicBezTo>
                    <a:pt x="27438" y="0"/>
                    <a:pt x="27321" y="65"/>
                    <a:pt x="27204" y="112"/>
                  </a:cubicBezTo>
                  <a:cubicBezTo>
                    <a:pt x="24651" y="1054"/>
                    <a:pt x="22128" y="1966"/>
                    <a:pt x="19545" y="2756"/>
                  </a:cubicBezTo>
                  <a:cubicBezTo>
                    <a:pt x="15674" y="3945"/>
                    <a:pt x="11779" y="4756"/>
                    <a:pt x="7744" y="4756"/>
                  </a:cubicBezTo>
                  <a:cubicBezTo>
                    <a:pt x="7343" y="4756"/>
                    <a:pt x="6940" y="4748"/>
                    <a:pt x="6535" y="4732"/>
                  </a:cubicBezTo>
                  <a:cubicBezTo>
                    <a:pt x="4651" y="4641"/>
                    <a:pt x="2827" y="4367"/>
                    <a:pt x="1034" y="3789"/>
                  </a:cubicBezTo>
                  <a:cubicBezTo>
                    <a:pt x="699" y="3698"/>
                    <a:pt x="365" y="3516"/>
                    <a:pt x="0" y="3516"/>
                  </a:cubicBezTo>
                  <a:cubicBezTo>
                    <a:pt x="760" y="3881"/>
                    <a:pt x="1520" y="4215"/>
                    <a:pt x="2310" y="4428"/>
                  </a:cubicBezTo>
                  <a:cubicBezTo>
                    <a:pt x="4307" y="4972"/>
                    <a:pt x="6314" y="5203"/>
                    <a:pt x="8326" y="5203"/>
                  </a:cubicBezTo>
                  <a:cubicBezTo>
                    <a:pt x="9683" y="5203"/>
                    <a:pt x="11042" y="5098"/>
                    <a:pt x="12402" y="4914"/>
                  </a:cubicBezTo>
                  <a:cubicBezTo>
                    <a:pt x="16262" y="4428"/>
                    <a:pt x="19970" y="3334"/>
                    <a:pt x="23557" y="1905"/>
                  </a:cubicBezTo>
                  <a:cubicBezTo>
                    <a:pt x="24955" y="1327"/>
                    <a:pt x="26323" y="689"/>
                    <a:pt x="27751" y="20"/>
                  </a:cubicBezTo>
                  <a:cubicBezTo>
                    <a:pt x="27695" y="6"/>
                    <a:pt x="27643" y="0"/>
                    <a:pt x="275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3"/>
            <p:cNvSpPr/>
            <p:nvPr/>
          </p:nvSpPr>
          <p:spPr>
            <a:xfrm>
              <a:off x="3766300" y="2533750"/>
              <a:ext cx="199100" cy="46075"/>
            </a:xfrm>
            <a:custGeom>
              <a:rect b="b" l="l" r="r" t="t"/>
              <a:pathLst>
                <a:path extrusionOk="0" h="1843" w="7964">
                  <a:moveTo>
                    <a:pt x="0" y="1"/>
                  </a:moveTo>
                  <a:lnTo>
                    <a:pt x="0" y="1"/>
                  </a:lnTo>
                  <a:cubicBezTo>
                    <a:pt x="1334" y="1234"/>
                    <a:pt x="4023" y="1842"/>
                    <a:pt x="6479" y="1842"/>
                  </a:cubicBezTo>
                  <a:cubicBezTo>
                    <a:pt x="6989" y="1842"/>
                    <a:pt x="7488" y="1816"/>
                    <a:pt x="7964" y="1764"/>
                  </a:cubicBezTo>
                  <a:cubicBezTo>
                    <a:pt x="5411" y="1247"/>
                    <a:pt x="2614" y="1308"/>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3"/>
            <p:cNvSpPr/>
            <p:nvPr/>
          </p:nvSpPr>
          <p:spPr>
            <a:xfrm>
              <a:off x="4332425" y="2450925"/>
              <a:ext cx="195300" cy="79825"/>
            </a:xfrm>
            <a:custGeom>
              <a:rect b="b" l="l" r="r" t="t"/>
              <a:pathLst>
                <a:path extrusionOk="0" h="3193" w="7812">
                  <a:moveTo>
                    <a:pt x="7812" y="1"/>
                  </a:moveTo>
                  <a:lnTo>
                    <a:pt x="7812" y="1"/>
                  </a:lnTo>
                  <a:cubicBezTo>
                    <a:pt x="5198" y="1065"/>
                    <a:pt x="2614" y="2220"/>
                    <a:pt x="0" y="3192"/>
                  </a:cubicBezTo>
                  <a:cubicBezTo>
                    <a:pt x="2736" y="2493"/>
                    <a:pt x="5441" y="1673"/>
                    <a:pt x="7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3"/>
            <p:cNvSpPr/>
            <p:nvPr/>
          </p:nvSpPr>
          <p:spPr>
            <a:xfrm>
              <a:off x="3779200" y="2521600"/>
              <a:ext cx="142900" cy="27525"/>
            </a:xfrm>
            <a:custGeom>
              <a:rect b="b" l="l" r="r" t="t"/>
              <a:pathLst>
                <a:path extrusionOk="0" h="1101" w="5716">
                  <a:moveTo>
                    <a:pt x="1" y="1"/>
                  </a:moveTo>
                  <a:cubicBezTo>
                    <a:pt x="1219" y="841"/>
                    <a:pt x="2524" y="1100"/>
                    <a:pt x="3877" y="1100"/>
                  </a:cubicBezTo>
                  <a:cubicBezTo>
                    <a:pt x="4481" y="1100"/>
                    <a:pt x="5095" y="1048"/>
                    <a:pt x="5715" y="973"/>
                  </a:cubicBezTo>
                  <a:cubicBezTo>
                    <a:pt x="3800" y="761"/>
                    <a:pt x="1855" y="57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3"/>
            <p:cNvSpPr/>
            <p:nvPr/>
          </p:nvSpPr>
          <p:spPr>
            <a:xfrm>
              <a:off x="4428150" y="2421300"/>
              <a:ext cx="105650" cy="45625"/>
            </a:xfrm>
            <a:custGeom>
              <a:rect b="b" l="l" r="r" t="t"/>
              <a:pathLst>
                <a:path extrusionOk="0" h="1825" w="4226">
                  <a:moveTo>
                    <a:pt x="4226" y="0"/>
                  </a:moveTo>
                  <a:lnTo>
                    <a:pt x="4226" y="0"/>
                  </a:lnTo>
                  <a:cubicBezTo>
                    <a:pt x="2767" y="456"/>
                    <a:pt x="1430" y="1216"/>
                    <a:pt x="1" y="1824"/>
                  </a:cubicBezTo>
                  <a:cubicBezTo>
                    <a:pt x="1612" y="1672"/>
                    <a:pt x="3010" y="1064"/>
                    <a:pt x="4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3"/>
            <p:cNvSpPr/>
            <p:nvPr/>
          </p:nvSpPr>
          <p:spPr>
            <a:xfrm>
              <a:off x="3887875" y="2341325"/>
              <a:ext cx="25875" cy="26800"/>
            </a:xfrm>
            <a:custGeom>
              <a:rect b="b" l="l" r="r" t="t"/>
              <a:pathLst>
                <a:path extrusionOk="0" h="1072" w="1035">
                  <a:moveTo>
                    <a:pt x="314" y="1"/>
                  </a:moveTo>
                  <a:cubicBezTo>
                    <a:pt x="26" y="1"/>
                    <a:pt x="3" y="301"/>
                    <a:pt x="31" y="525"/>
                  </a:cubicBezTo>
                  <a:cubicBezTo>
                    <a:pt x="1" y="889"/>
                    <a:pt x="122" y="1072"/>
                    <a:pt x="365" y="1072"/>
                  </a:cubicBezTo>
                  <a:cubicBezTo>
                    <a:pt x="639" y="1072"/>
                    <a:pt x="1034" y="707"/>
                    <a:pt x="1034" y="464"/>
                  </a:cubicBezTo>
                  <a:cubicBezTo>
                    <a:pt x="1034" y="38"/>
                    <a:pt x="608" y="69"/>
                    <a:pt x="396" y="8"/>
                  </a:cubicBezTo>
                  <a:cubicBezTo>
                    <a:pt x="366" y="3"/>
                    <a:pt x="339" y="1"/>
                    <a:pt x="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3"/>
            <p:cNvSpPr/>
            <p:nvPr/>
          </p:nvSpPr>
          <p:spPr>
            <a:xfrm>
              <a:off x="3798975" y="2504125"/>
              <a:ext cx="68400" cy="12500"/>
            </a:xfrm>
            <a:custGeom>
              <a:rect b="b" l="l" r="r" t="t"/>
              <a:pathLst>
                <a:path extrusionOk="0" h="500" w="2736">
                  <a:moveTo>
                    <a:pt x="0" y="1"/>
                  </a:moveTo>
                  <a:lnTo>
                    <a:pt x="0" y="1"/>
                  </a:lnTo>
                  <a:cubicBezTo>
                    <a:pt x="543" y="330"/>
                    <a:pt x="1111" y="499"/>
                    <a:pt x="1704" y="499"/>
                  </a:cubicBezTo>
                  <a:cubicBezTo>
                    <a:pt x="2040" y="499"/>
                    <a:pt x="2384" y="445"/>
                    <a:pt x="2736" y="335"/>
                  </a:cubicBezTo>
                  <a:cubicBezTo>
                    <a:pt x="1824" y="213"/>
                    <a:pt x="912" y="9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3"/>
            <p:cNvSpPr/>
            <p:nvPr/>
          </p:nvSpPr>
          <p:spPr>
            <a:xfrm>
              <a:off x="3974500" y="2310350"/>
              <a:ext cx="20550" cy="19875"/>
            </a:xfrm>
            <a:custGeom>
              <a:rect b="b" l="l" r="r" t="t"/>
              <a:pathLst>
                <a:path extrusionOk="0" h="795" w="822">
                  <a:moveTo>
                    <a:pt x="396" y="1"/>
                  </a:moveTo>
                  <a:cubicBezTo>
                    <a:pt x="153" y="31"/>
                    <a:pt x="1" y="183"/>
                    <a:pt x="1" y="426"/>
                  </a:cubicBezTo>
                  <a:cubicBezTo>
                    <a:pt x="28" y="649"/>
                    <a:pt x="133" y="795"/>
                    <a:pt x="336" y="795"/>
                  </a:cubicBezTo>
                  <a:cubicBezTo>
                    <a:pt x="355" y="795"/>
                    <a:pt x="375" y="794"/>
                    <a:pt x="396" y="791"/>
                  </a:cubicBezTo>
                  <a:cubicBezTo>
                    <a:pt x="669" y="791"/>
                    <a:pt x="821" y="639"/>
                    <a:pt x="791" y="396"/>
                  </a:cubicBezTo>
                  <a:cubicBezTo>
                    <a:pt x="791" y="153"/>
                    <a:pt x="639" y="3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3"/>
            <p:cNvSpPr/>
            <p:nvPr/>
          </p:nvSpPr>
          <p:spPr>
            <a:xfrm>
              <a:off x="3828600" y="2396150"/>
              <a:ext cx="21300" cy="20700"/>
            </a:xfrm>
            <a:custGeom>
              <a:rect b="b" l="l" r="r" t="t"/>
              <a:pathLst>
                <a:path extrusionOk="0" h="828" w="852">
                  <a:moveTo>
                    <a:pt x="461" y="0"/>
                  </a:moveTo>
                  <a:cubicBezTo>
                    <a:pt x="198" y="0"/>
                    <a:pt x="90" y="203"/>
                    <a:pt x="61" y="459"/>
                  </a:cubicBezTo>
                  <a:cubicBezTo>
                    <a:pt x="1" y="672"/>
                    <a:pt x="153" y="824"/>
                    <a:pt x="365" y="824"/>
                  </a:cubicBezTo>
                  <a:cubicBezTo>
                    <a:pt x="388" y="826"/>
                    <a:pt x="409" y="827"/>
                    <a:pt x="429" y="827"/>
                  </a:cubicBezTo>
                  <a:cubicBezTo>
                    <a:pt x="683" y="827"/>
                    <a:pt x="765" y="656"/>
                    <a:pt x="821" y="459"/>
                  </a:cubicBezTo>
                  <a:cubicBezTo>
                    <a:pt x="852" y="186"/>
                    <a:pt x="761" y="34"/>
                    <a:pt x="517" y="3"/>
                  </a:cubicBezTo>
                  <a:cubicBezTo>
                    <a:pt x="498" y="1"/>
                    <a:pt x="479" y="0"/>
                    <a:pt x="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3"/>
            <p:cNvSpPr/>
            <p:nvPr/>
          </p:nvSpPr>
          <p:spPr>
            <a:xfrm>
              <a:off x="3865075" y="2421975"/>
              <a:ext cx="19025" cy="18350"/>
            </a:xfrm>
            <a:custGeom>
              <a:rect b="b" l="l" r="r" t="t"/>
              <a:pathLst>
                <a:path extrusionOk="0" h="734" w="761">
                  <a:moveTo>
                    <a:pt x="483" y="1"/>
                  </a:moveTo>
                  <a:cubicBezTo>
                    <a:pt x="465" y="1"/>
                    <a:pt x="446" y="2"/>
                    <a:pt x="426" y="4"/>
                  </a:cubicBezTo>
                  <a:cubicBezTo>
                    <a:pt x="183" y="4"/>
                    <a:pt x="1" y="125"/>
                    <a:pt x="1" y="399"/>
                  </a:cubicBezTo>
                  <a:cubicBezTo>
                    <a:pt x="1" y="612"/>
                    <a:pt x="183" y="733"/>
                    <a:pt x="396" y="733"/>
                  </a:cubicBezTo>
                  <a:cubicBezTo>
                    <a:pt x="609" y="733"/>
                    <a:pt x="761" y="612"/>
                    <a:pt x="761" y="369"/>
                  </a:cubicBezTo>
                  <a:cubicBezTo>
                    <a:pt x="761" y="172"/>
                    <a:pt x="708" y="1"/>
                    <a:pt x="4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3"/>
            <p:cNvSpPr/>
            <p:nvPr/>
          </p:nvSpPr>
          <p:spPr>
            <a:xfrm>
              <a:off x="4476025" y="2400775"/>
              <a:ext cx="53225" cy="22075"/>
            </a:xfrm>
            <a:custGeom>
              <a:rect b="b" l="l" r="r" t="t"/>
              <a:pathLst>
                <a:path extrusionOk="0" h="883" w="2129">
                  <a:moveTo>
                    <a:pt x="2129" y="1"/>
                  </a:moveTo>
                  <a:lnTo>
                    <a:pt x="2129" y="1"/>
                  </a:lnTo>
                  <a:cubicBezTo>
                    <a:pt x="1369" y="183"/>
                    <a:pt x="670" y="517"/>
                    <a:pt x="1" y="882"/>
                  </a:cubicBezTo>
                  <a:cubicBezTo>
                    <a:pt x="822" y="821"/>
                    <a:pt x="1490" y="457"/>
                    <a:pt x="21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3"/>
            <p:cNvSpPr/>
            <p:nvPr/>
          </p:nvSpPr>
          <p:spPr>
            <a:xfrm>
              <a:off x="4159150" y="2282250"/>
              <a:ext cx="21300" cy="19000"/>
            </a:xfrm>
            <a:custGeom>
              <a:rect b="b" l="l" r="r" t="t"/>
              <a:pathLst>
                <a:path extrusionOk="0" h="760" w="852">
                  <a:moveTo>
                    <a:pt x="426" y="0"/>
                  </a:moveTo>
                  <a:cubicBezTo>
                    <a:pt x="153" y="30"/>
                    <a:pt x="31" y="213"/>
                    <a:pt x="31" y="456"/>
                  </a:cubicBezTo>
                  <a:cubicBezTo>
                    <a:pt x="1" y="760"/>
                    <a:pt x="244" y="699"/>
                    <a:pt x="396" y="730"/>
                  </a:cubicBezTo>
                  <a:cubicBezTo>
                    <a:pt x="639" y="699"/>
                    <a:pt x="852" y="638"/>
                    <a:pt x="852" y="395"/>
                  </a:cubicBezTo>
                  <a:cubicBezTo>
                    <a:pt x="852" y="122"/>
                    <a:pt x="670"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3"/>
            <p:cNvSpPr/>
            <p:nvPr/>
          </p:nvSpPr>
          <p:spPr>
            <a:xfrm>
              <a:off x="4108250" y="2337700"/>
              <a:ext cx="19775" cy="19025"/>
            </a:xfrm>
            <a:custGeom>
              <a:rect b="b" l="l" r="r" t="t"/>
              <a:pathLst>
                <a:path extrusionOk="0" h="761" w="791">
                  <a:moveTo>
                    <a:pt x="365" y="1"/>
                  </a:moveTo>
                  <a:cubicBezTo>
                    <a:pt x="152" y="1"/>
                    <a:pt x="0" y="153"/>
                    <a:pt x="0" y="366"/>
                  </a:cubicBezTo>
                  <a:cubicBezTo>
                    <a:pt x="0" y="609"/>
                    <a:pt x="152" y="730"/>
                    <a:pt x="365" y="761"/>
                  </a:cubicBezTo>
                  <a:cubicBezTo>
                    <a:pt x="608" y="730"/>
                    <a:pt x="791" y="639"/>
                    <a:pt x="760" y="366"/>
                  </a:cubicBezTo>
                  <a:cubicBezTo>
                    <a:pt x="760" y="123"/>
                    <a:pt x="60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3"/>
            <p:cNvSpPr/>
            <p:nvPr/>
          </p:nvSpPr>
          <p:spPr>
            <a:xfrm>
              <a:off x="3887125" y="2384600"/>
              <a:ext cx="25100" cy="16075"/>
            </a:xfrm>
            <a:custGeom>
              <a:rect b="b" l="l" r="r" t="t"/>
              <a:pathLst>
                <a:path extrusionOk="0" h="643" w="1004">
                  <a:moveTo>
                    <a:pt x="424" y="0"/>
                  </a:moveTo>
                  <a:cubicBezTo>
                    <a:pt x="337" y="0"/>
                    <a:pt x="248" y="36"/>
                    <a:pt x="152" y="131"/>
                  </a:cubicBezTo>
                  <a:cubicBezTo>
                    <a:pt x="0" y="283"/>
                    <a:pt x="31" y="435"/>
                    <a:pt x="183" y="557"/>
                  </a:cubicBezTo>
                  <a:cubicBezTo>
                    <a:pt x="277" y="616"/>
                    <a:pt x="363" y="643"/>
                    <a:pt x="445" y="643"/>
                  </a:cubicBezTo>
                  <a:cubicBezTo>
                    <a:pt x="654" y="643"/>
                    <a:pt x="828" y="471"/>
                    <a:pt x="1003" y="253"/>
                  </a:cubicBezTo>
                  <a:cubicBezTo>
                    <a:pt x="795" y="169"/>
                    <a:pt x="615" y="0"/>
                    <a:pt x="4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3"/>
            <p:cNvSpPr/>
            <p:nvPr/>
          </p:nvSpPr>
          <p:spPr>
            <a:xfrm>
              <a:off x="3807325" y="2489700"/>
              <a:ext cx="46375" cy="8800"/>
            </a:xfrm>
            <a:custGeom>
              <a:rect b="b" l="l" r="r" t="t"/>
              <a:pathLst>
                <a:path extrusionOk="0" h="352" w="1855">
                  <a:moveTo>
                    <a:pt x="1" y="0"/>
                  </a:moveTo>
                  <a:lnTo>
                    <a:pt x="1" y="0"/>
                  </a:lnTo>
                  <a:cubicBezTo>
                    <a:pt x="314" y="247"/>
                    <a:pt x="645" y="352"/>
                    <a:pt x="984" y="352"/>
                  </a:cubicBezTo>
                  <a:cubicBezTo>
                    <a:pt x="1270" y="352"/>
                    <a:pt x="1563" y="277"/>
                    <a:pt x="1855" y="152"/>
                  </a:cubicBezTo>
                  <a:cubicBezTo>
                    <a:pt x="1216" y="91"/>
                    <a:pt x="609" y="6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3"/>
            <p:cNvSpPr/>
            <p:nvPr/>
          </p:nvSpPr>
          <p:spPr>
            <a:xfrm>
              <a:off x="4245025" y="2368000"/>
              <a:ext cx="18275" cy="16850"/>
            </a:xfrm>
            <a:custGeom>
              <a:rect b="b" l="l" r="r" t="t"/>
              <a:pathLst>
                <a:path extrusionOk="0" h="674" w="731">
                  <a:moveTo>
                    <a:pt x="333" y="0"/>
                  </a:moveTo>
                  <a:cubicBezTo>
                    <a:pt x="154" y="0"/>
                    <a:pt x="31" y="121"/>
                    <a:pt x="31" y="339"/>
                  </a:cubicBezTo>
                  <a:cubicBezTo>
                    <a:pt x="1" y="552"/>
                    <a:pt x="153" y="673"/>
                    <a:pt x="396" y="673"/>
                  </a:cubicBezTo>
                  <a:cubicBezTo>
                    <a:pt x="578" y="643"/>
                    <a:pt x="730" y="552"/>
                    <a:pt x="730" y="339"/>
                  </a:cubicBezTo>
                  <a:cubicBezTo>
                    <a:pt x="730" y="126"/>
                    <a:pt x="578" y="5"/>
                    <a:pt x="396" y="5"/>
                  </a:cubicBezTo>
                  <a:cubicBezTo>
                    <a:pt x="374" y="2"/>
                    <a:pt x="353"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3"/>
            <p:cNvSpPr/>
            <p:nvPr/>
          </p:nvSpPr>
          <p:spPr>
            <a:xfrm>
              <a:off x="4014775" y="2400775"/>
              <a:ext cx="19025" cy="17500"/>
            </a:xfrm>
            <a:custGeom>
              <a:rect b="b" l="l" r="r" t="t"/>
              <a:pathLst>
                <a:path extrusionOk="0" h="700" w="761">
                  <a:moveTo>
                    <a:pt x="396" y="1"/>
                  </a:moveTo>
                  <a:cubicBezTo>
                    <a:pt x="122" y="1"/>
                    <a:pt x="31" y="214"/>
                    <a:pt x="31" y="426"/>
                  </a:cubicBezTo>
                  <a:cubicBezTo>
                    <a:pt x="1" y="639"/>
                    <a:pt x="213" y="700"/>
                    <a:pt x="365" y="700"/>
                  </a:cubicBezTo>
                  <a:cubicBezTo>
                    <a:pt x="578" y="700"/>
                    <a:pt x="730" y="609"/>
                    <a:pt x="761" y="366"/>
                  </a:cubicBezTo>
                  <a:cubicBezTo>
                    <a:pt x="730" y="153"/>
                    <a:pt x="609"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3"/>
            <p:cNvSpPr/>
            <p:nvPr/>
          </p:nvSpPr>
          <p:spPr>
            <a:xfrm>
              <a:off x="4307325" y="2349100"/>
              <a:ext cx="18275" cy="16850"/>
            </a:xfrm>
            <a:custGeom>
              <a:rect b="b" l="l" r="r" t="t"/>
              <a:pathLst>
                <a:path extrusionOk="0" h="674" w="731">
                  <a:moveTo>
                    <a:pt x="366" y="1"/>
                  </a:moveTo>
                  <a:cubicBezTo>
                    <a:pt x="153" y="1"/>
                    <a:pt x="1" y="92"/>
                    <a:pt x="1" y="305"/>
                  </a:cubicBezTo>
                  <a:cubicBezTo>
                    <a:pt x="31" y="487"/>
                    <a:pt x="123" y="670"/>
                    <a:pt x="366" y="670"/>
                  </a:cubicBezTo>
                  <a:cubicBezTo>
                    <a:pt x="384" y="672"/>
                    <a:pt x="402" y="673"/>
                    <a:pt x="419" y="673"/>
                  </a:cubicBezTo>
                  <a:cubicBezTo>
                    <a:pt x="603" y="673"/>
                    <a:pt x="730" y="530"/>
                    <a:pt x="730" y="335"/>
                  </a:cubicBezTo>
                  <a:cubicBezTo>
                    <a:pt x="730" y="122"/>
                    <a:pt x="548" y="31"/>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3"/>
            <p:cNvSpPr/>
            <p:nvPr/>
          </p:nvSpPr>
          <p:spPr>
            <a:xfrm>
              <a:off x="3799875" y="2429550"/>
              <a:ext cx="20400" cy="18025"/>
            </a:xfrm>
            <a:custGeom>
              <a:rect b="b" l="l" r="r" t="t"/>
              <a:pathLst>
                <a:path extrusionOk="0" h="721" w="816">
                  <a:moveTo>
                    <a:pt x="557" y="0"/>
                  </a:moveTo>
                  <a:cubicBezTo>
                    <a:pt x="542" y="0"/>
                    <a:pt x="527" y="2"/>
                    <a:pt x="511" y="5"/>
                  </a:cubicBezTo>
                  <a:cubicBezTo>
                    <a:pt x="268" y="96"/>
                    <a:pt x="116" y="278"/>
                    <a:pt x="25" y="522"/>
                  </a:cubicBezTo>
                  <a:cubicBezTo>
                    <a:pt x="0" y="621"/>
                    <a:pt x="77" y="720"/>
                    <a:pt x="172" y="720"/>
                  </a:cubicBezTo>
                  <a:cubicBezTo>
                    <a:pt x="193" y="720"/>
                    <a:pt x="216" y="715"/>
                    <a:pt x="238" y="704"/>
                  </a:cubicBezTo>
                  <a:cubicBezTo>
                    <a:pt x="481" y="643"/>
                    <a:pt x="724" y="552"/>
                    <a:pt x="815" y="278"/>
                  </a:cubicBezTo>
                  <a:cubicBezTo>
                    <a:pt x="788" y="115"/>
                    <a:pt x="687" y="0"/>
                    <a:pt x="5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3"/>
            <p:cNvSpPr/>
            <p:nvPr/>
          </p:nvSpPr>
          <p:spPr>
            <a:xfrm>
              <a:off x="4376500" y="2338475"/>
              <a:ext cx="16725" cy="15225"/>
            </a:xfrm>
            <a:custGeom>
              <a:rect b="b" l="l" r="r" t="t"/>
              <a:pathLst>
                <a:path extrusionOk="0" h="609" w="669">
                  <a:moveTo>
                    <a:pt x="274" y="0"/>
                  </a:moveTo>
                  <a:cubicBezTo>
                    <a:pt x="152" y="0"/>
                    <a:pt x="0" y="92"/>
                    <a:pt x="0" y="274"/>
                  </a:cubicBezTo>
                  <a:cubicBezTo>
                    <a:pt x="0" y="487"/>
                    <a:pt x="122" y="608"/>
                    <a:pt x="334" y="608"/>
                  </a:cubicBezTo>
                  <a:cubicBezTo>
                    <a:pt x="517" y="608"/>
                    <a:pt x="638" y="517"/>
                    <a:pt x="638" y="304"/>
                  </a:cubicBezTo>
                  <a:cubicBezTo>
                    <a:pt x="669" y="92"/>
                    <a:pt x="517"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3"/>
            <p:cNvSpPr/>
            <p:nvPr/>
          </p:nvSpPr>
          <p:spPr>
            <a:xfrm>
              <a:off x="4046700" y="2305700"/>
              <a:ext cx="15975" cy="15325"/>
            </a:xfrm>
            <a:custGeom>
              <a:rect b="b" l="l" r="r" t="t"/>
              <a:pathLst>
                <a:path extrusionOk="0" h="613" w="639">
                  <a:moveTo>
                    <a:pt x="380" y="0"/>
                  </a:moveTo>
                  <a:cubicBezTo>
                    <a:pt x="366" y="0"/>
                    <a:pt x="351" y="2"/>
                    <a:pt x="335" y="4"/>
                  </a:cubicBezTo>
                  <a:cubicBezTo>
                    <a:pt x="122" y="4"/>
                    <a:pt x="0" y="126"/>
                    <a:pt x="0" y="339"/>
                  </a:cubicBezTo>
                  <a:cubicBezTo>
                    <a:pt x="0" y="521"/>
                    <a:pt x="122" y="612"/>
                    <a:pt x="304" y="612"/>
                  </a:cubicBezTo>
                  <a:cubicBezTo>
                    <a:pt x="517" y="612"/>
                    <a:pt x="608" y="491"/>
                    <a:pt x="639" y="278"/>
                  </a:cubicBezTo>
                  <a:cubicBezTo>
                    <a:pt x="611" y="139"/>
                    <a:pt x="532"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3"/>
            <p:cNvSpPr/>
            <p:nvPr/>
          </p:nvSpPr>
          <p:spPr>
            <a:xfrm>
              <a:off x="3958550" y="2359000"/>
              <a:ext cx="15225" cy="15975"/>
            </a:xfrm>
            <a:custGeom>
              <a:rect b="b" l="l" r="r" t="t"/>
              <a:pathLst>
                <a:path extrusionOk="0" h="639" w="609">
                  <a:moveTo>
                    <a:pt x="274" y="0"/>
                  </a:moveTo>
                  <a:cubicBezTo>
                    <a:pt x="122" y="0"/>
                    <a:pt x="0" y="122"/>
                    <a:pt x="0" y="304"/>
                  </a:cubicBezTo>
                  <a:cubicBezTo>
                    <a:pt x="0" y="486"/>
                    <a:pt x="92" y="608"/>
                    <a:pt x="274" y="638"/>
                  </a:cubicBezTo>
                  <a:cubicBezTo>
                    <a:pt x="487" y="638"/>
                    <a:pt x="608" y="517"/>
                    <a:pt x="578" y="304"/>
                  </a:cubicBezTo>
                  <a:cubicBezTo>
                    <a:pt x="578" y="122"/>
                    <a:pt x="487" y="3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3"/>
            <p:cNvSpPr/>
            <p:nvPr/>
          </p:nvSpPr>
          <p:spPr>
            <a:xfrm>
              <a:off x="4296700" y="2307325"/>
              <a:ext cx="14450" cy="14575"/>
            </a:xfrm>
            <a:custGeom>
              <a:rect b="b" l="l" r="r" t="t"/>
              <a:pathLst>
                <a:path extrusionOk="0" h="583" w="578">
                  <a:moveTo>
                    <a:pt x="335" y="0"/>
                  </a:moveTo>
                  <a:cubicBezTo>
                    <a:pt x="152" y="31"/>
                    <a:pt x="0" y="122"/>
                    <a:pt x="0" y="304"/>
                  </a:cubicBezTo>
                  <a:cubicBezTo>
                    <a:pt x="0" y="456"/>
                    <a:pt x="92" y="578"/>
                    <a:pt x="244" y="578"/>
                  </a:cubicBezTo>
                  <a:cubicBezTo>
                    <a:pt x="265" y="581"/>
                    <a:pt x="286" y="582"/>
                    <a:pt x="305" y="582"/>
                  </a:cubicBezTo>
                  <a:cubicBezTo>
                    <a:pt x="474" y="582"/>
                    <a:pt x="551" y="465"/>
                    <a:pt x="578" y="274"/>
                  </a:cubicBezTo>
                  <a:cubicBezTo>
                    <a:pt x="517" y="152"/>
                    <a:pt x="548"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3"/>
            <p:cNvSpPr/>
            <p:nvPr/>
          </p:nvSpPr>
          <p:spPr>
            <a:xfrm>
              <a:off x="4432725" y="2305650"/>
              <a:ext cx="15225" cy="14600"/>
            </a:xfrm>
            <a:custGeom>
              <a:rect b="b" l="l" r="r" t="t"/>
              <a:pathLst>
                <a:path extrusionOk="0" h="584" w="609">
                  <a:moveTo>
                    <a:pt x="277" y="1"/>
                  </a:moveTo>
                  <a:cubicBezTo>
                    <a:pt x="147" y="1"/>
                    <a:pt x="31" y="90"/>
                    <a:pt x="31" y="249"/>
                  </a:cubicBezTo>
                  <a:cubicBezTo>
                    <a:pt x="0" y="432"/>
                    <a:pt x="122" y="553"/>
                    <a:pt x="304" y="584"/>
                  </a:cubicBezTo>
                  <a:cubicBezTo>
                    <a:pt x="456" y="584"/>
                    <a:pt x="578" y="493"/>
                    <a:pt x="608" y="341"/>
                  </a:cubicBezTo>
                  <a:cubicBezTo>
                    <a:pt x="608" y="128"/>
                    <a:pt x="517" y="37"/>
                    <a:pt x="335" y="6"/>
                  </a:cubicBezTo>
                  <a:cubicBezTo>
                    <a:pt x="315" y="2"/>
                    <a:pt x="296" y="1"/>
                    <a:pt x="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3"/>
            <p:cNvSpPr/>
            <p:nvPr/>
          </p:nvSpPr>
          <p:spPr>
            <a:xfrm>
              <a:off x="4490475" y="2384075"/>
              <a:ext cx="32700" cy="10925"/>
            </a:xfrm>
            <a:custGeom>
              <a:rect b="b" l="l" r="r" t="t"/>
              <a:pathLst>
                <a:path extrusionOk="0" h="437" w="1308">
                  <a:moveTo>
                    <a:pt x="1307" y="0"/>
                  </a:moveTo>
                  <a:cubicBezTo>
                    <a:pt x="760" y="0"/>
                    <a:pt x="365" y="182"/>
                    <a:pt x="0" y="395"/>
                  </a:cubicBezTo>
                  <a:cubicBezTo>
                    <a:pt x="111" y="423"/>
                    <a:pt x="217" y="436"/>
                    <a:pt x="320" y="436"/>
                  </a:cubicBezTo>
                  <a:cubicBezTo>
                    <a:pt x="668" y="436"/>
                    <a:pt x="979" y="282"/>
                    <a:pt x="13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3"/>
            <p:cNvSpPr/>
            <p:nvPr/>
          </p:nvSpPr>
          <p:spPr>
            <a:xfrm>
              <a:off x="4144725" y="2376475"/>
              <a:ext cx="13700" cy="13700"/>
            </a:xfrm>
            <a:custGeom>
              <a:rect b="b" l="l" r="r" t="t"/>
              <a:pathLst>
                <a:path extrusionOk="0" h="548" w="548">
                  <a:moveTo>
                    <a:pt x="274" y="0"/>
                  </a:moveTo>
                  <a:cubicBezTo>
                    <a:pt x="92" y="0"/>
                    <a:pt x="0" y="122"/>
                    <a:pt x="0" y="274"/>
                  </a:cubicBezTo>
                  <a:cubicBezTo>
                    <a:pt x="0" y="456"/>
                    <a:pt x="122" y="547"/>
                    <a:pt x="304" y="547"/>
                  </a:cubicBezTo>
                  <a:cubicBezTo>
                    <a:pt x="456" y="547"/>
                    <a:pt x="547" y="426"/>
                    <a:pt x="547" y="274"/>
                  </a:cubicBezTo>
                  <a:cubicBezTo>
                    <a:pt x="547" y="91"/>
                    <a:pt x="426"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3"/>
            <p:cNvSpPr/>
            <p:nvPr/>
          </p:nvSpPr>
          <p:spPr>
            <a:xfrm>
              <a:off x="3985150" y="2453850"/>
              <a:ext cx="17500" cy="13075"/>
            </a:xfrm>
            <a:custGeom>
              <a:rect b="b" l="l" r="r" t="t"/>
              <a:pathLst>
                <a:path extrusionOk="0" h="523" w="700">
                  <a:moveTo>
                    <a:pt x="502" y="1"/>
                  </a:moveTo>
                  <a:cubicBezTo>
                    <a:pt x="488" y="1"/>
                    <a:pt x="472" y="2"/>
                    <a:pt x="456" y="5"/>
                  </a:cubicBezTo>
                  <a:cubicBezTo>
                    <a:pt x="243" y="5"/>
                    <a:pt x="91" y="188"/>
                    <a:pt x="61" y="340"/>
                  </a:cubicBezTo>
                  <a:cubicBezTo>
                    <a:pt x="0" y="461"/>
                    <a:pt x="213" y="522"/>
                    <a:pt x="335" y="522"/>
                  </a:cubicBezTo>
                  <a:cubicBezTo>
                    <a:pt x="547" y="522"/>
                    <a:pt x="669" y="431"/>
                    <a:pt x="699" y="188"/>
                  </a:cubicBezTo>
                  <a:cubicBezTo>
                    <a:pt x="672" y="106"/>
                    <a:pt x="621" y="1"/>
                    <a:pt x="5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3"/>
            <p:cNvSpPr/>
            <p:nvPr/>
          </p:nvSpPr>
          <p:spPr>
            <a:xfrm>
              <a:off x="3950200" y="2412950"/>
              <a:ext cx="14450" cy="13700"/>
            </a:xfrm>
            <a:custGeom>
              <a:rect b="b" l="l" r="r" t="t"/>
              <a:pathLst>
                <a:path extrusionOk="0" h="548" w="578">
                  <a:moveTo>
                    <a:pt x="304" y="0"/>
                  </a:moveTo>
                  <a:cubicBezTo>
                    <a:pt x="122" y="0"/>
                    <a:pt x="0" y="91"/>
                    <a:pt x="30" y="304"/>
                  </a:cubicBezTo>
                  <a:cubicBezTo>
                    <a:pt x="30" y="456"/>
                    <a:pt x="152" y="547"/>
                    <a:pt x="304" y="547"/>
                  </a:cubicBezTo>
                  <a:cubicBezTo>
                    <a:pt x="517" y="517"/>
                    <a:pt x="547" y="365"/>
                    <a:pt x="578" y="152"/>
                  </a:cubicBezTo>
                  <a:cubicBezTo>
                    <a:pt x="578" y="30"/>
                    <a:pt x="426"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3"/>
            <p:cNvSpPr/>
            <p:nvPr/>
          </p:nvSpPr>
          <p:spPr>
            <a:xfrm>
              <a:off x="4369650" y="2277675"/>
              <a:ext cx="15225" cy="15350"/>
            </a:xfrm>
            <a:custGeom>
              <a:rect b="b" l="l" r="r" t="t"/>
              <a:pathLst>
                <a:path extrusionOk="0" h="614" w="609">
                  <a:moveTo>
                    <a:pt x="304" y="1"/>
                  </a:moveTo>
                  <a:cubicBezTo>
                    <a:pt x="122" y="31"/>
                    <a:pt x="0" y="153"/>
                    <a:pt x="31" y="335"/>
                  </a:cubicBezTo>
                  <a:cubicBezTo>
                    <a:pt x="31" y="499"/>
                    <a:pt x="129" y="613"/>
                    <a:pt x="280" y="613"/>
                  </a:cubicBezTo>
                  <a:cubicBezTo>
                    <a:pt x="298" y="613"/>
                    <a:pt x="316" y="612"/>
                    <a:pt x="335" y="609"/>
                  </a:cubicBezTo>
                  <a:cubicBezTo>
                    <a:pt x="487" y="578"/>
                    <a:pt x="608" y="457"/>
                    <a:pt x="578" y="305"/>
                  </a:cubicBezTo>
                  <a:cubicBezTo>
                    <a:pt x="548" y="122"/>
                    <a:pt x="487" y="1"/>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3"/>
            <p:cNvSpPr/>
            <p:nvPr/>
          </p:nvSpPr>
          <p:spPr>
            <a:xfrm>
              <a:off x="4108250" y="2296675"/>
              <a:ext cx="13700" cy="13050"/>
            </a:xfrm>
            <a:custGeom>
              <a:rect b="b" l="l" r="r" t="t"/>
              <a:pathLst>
                <a:path extrusionOk="0" h="522" w="548">
                  <a:moveTo>
                    <a:pt x="243" y="1"/>
                  </a:moveTo>
                  <a:cubicBezTo>
                    <a:pt x="122" y="1"/>
                    <a:pt x="0" y="61"/>
                    <a:pt x="0" y="213"/>
                  </a:cubicBezTo>
                  <a:cubicBezTo>
                    <a:pt x="0" y="426"/>
                    <a:pt x="152" y="487"/>
                    <a:pt x="335" y="517"/>
                  </a:cubicBezTo>
                  <a:cubicBezTo>
                    <a:pt x="351" y="520"/>
                    <a:pt x="365" y="521"/>
                    <a:pt x="378" y="521"/>
                  </a:cubicBezTo>
                  <a:cubicBezTo>
                    <a:pt x="517" y="521"/>
                    <a:pt x="520" y="382"/>
                    <a:pt x="547" y="244"/>
                  </a:cubicBezTo>
                  <a:cubicBezTo>
                    <a:pt x="517" y="92"/>
                    <a:pt x="426" y="1"/>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3"/>
            <p:cNvSpPr/>
            <p:nvPr/>
          </p:nvSpPr>
          <p:spPr>
            <a:xfrm>
              <a:off x="4240475" y="2274650"/>
              <a:ext cx="12175" cy="13700"/>
            </a:xfrm>
            <a:custGeom>
              <a:rect b="b" l="l" r="r" t="t"/>
              <a:pathLst>
                <a:path extrusionOk="0" h="548" w="487">
                  <a:moveTo>
                    <a:pt x="243" y="0"/>
                  </a:moveTo>
                  <a:cubicBezTo>
                    <a:pt x="122" y="0"/>
                    <a:pt x="0" y="30"/>
                    <a:pt x="0" y="213"/>
                  </a:cubicBezTo>
                  <a:cubicBezTo>
                    <a:pt x="0" y="365"/>
                    <a:pt x="91" y="547"/>
                    <a:pt x="183" y="547"/>
                  </a:cubicBezTo>
                  <a:cubicBezTo>
                    <a:pt x="304" y="517"/>
                    <a:pt x="426" y="365"/>
                    <a:pt x="456" y="213"/>
                  </a:cubicBezTo>
                  <a:cubicBezTo>
                    <a:pt x="487" y="30"/>
                    <a:pt x="365" y="3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3"/>
            <p:cNvSpPr/>
            <p:nvPr/>
          </p:nvSpPr>
          <p:spPr>
            <a:xfrm>
              <a:off x="4400050" y="2254125"/>
              <a:ext cx="13700" cy="11425"/>
            </a:xfrm>
            <a:custGeom>
              <a:rect b="b" l="l" r="r" t="t"/>
              <a:pathLst>
                <a:path extrusionOk="0" h="457" w="548">
                  <a:moveTo>
                    <a:pt x="213" y="0"/>
                  </a:moveTo>
                  <a:cubicBezTo>
                    <a:pt x="91" y="0"/>
                    <a:pt x="0" y="92"/>
                    <a:pt x="0" y="213"/>
                  </a:cubicBezTo>
                  <a:cubicBezTo>
                    <a:pt x="0" y="365"/>
                    <a:pt x="122" y="456"/>
                    <a:pt x="274" y="456"/>
                  </a:cubicBezTo>
                  <a:cubicBezTo>
                    <a:pt x="365" y="426"/>
                    <a:pt x="547" y="426"/>
                    <a:pt x="547" y="304"/>
                  </a:cubicBezTo>
                  <a:cubicBezTo>
                    <a:pt x="547" y="152"/>
                    <a:pt x="426"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3"/>
            <p:cNvSpPr/>
            <p:nvPr/>
          </p:nvSpPr>
          <p:spPr>
            <a:xfrm>
              <a:off x="4295950" y="2260050"/>
              <a:ext cx="12925" cy="11775"/>
            </a:xfrm>
            <a:custGeom>
              <a:rect b="b" l="l" r="r" t="t"/>
              <a:pathLst>
                <a:path extrusionOk="0" h="471" w="517">
                  <a:moveTo>
                    <a:pt x="299" y="1"/>
                  </a:moveTo>
                  <a:cubicBezTo>
                    <a:pt x="281" y="1"/>
                    <a:pt x="263" y="3"/>
                    <a:pt x="243" y="7"/>
                  </a:cubicBezTo>
                  <a:cubicBezTo>
                    <a:pt x="91" y="7"/>
                    <a:pt x="0" y="128"/>
                    <a:pt x="30" y="280"/>
                  </a:cubicBezTo>
                  <a:cubicBezTo>
                    <a:pt x="30" y="407"/>
                    <a:pt x="94" y="470"/>
                    <a:pt x="203" y="470"/>
                  </a:cubicBezTo>
                  <a:cubicBezTo>
                    <a:pt x="225" y="470"/>
                    <a:pt x="248" y="468"/>
                    <a:pt x="274" y="463"/>
                  </a:cubicBezTo>
                  <a:cubicBezTo>
                    <a:pt x="426" y="463"/>
                    <a:pt x="486" y="371"/>
                    <a:pt x="517" y="219"/>
                  </a:cubicBezTo>
                  <a:cubicBezTo>
                    <a:pt x="490" y="87"/>
                    <a:pt x="418"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3"/>
            <p:cNvSpPr/>
            <p:nvPr/>
          </p:nvSpPr>
          <p:spPr>
            <a:xfrm>
              <a:off x="4205500" y="2330875"/>
              <a:ext cx="13725" cy="11425"/>
            </a:xfrm>
            <a:custGeom>
              <a:rect b="b" l="l" r="r" t="t"/>
              <a:pathLst>
                <a:path extrusionOk="0" h="457" w="549">
                  <a:moveTo>
                    <a:pt x="335" y="0"/>
                  </a:moveTo>
                  <a:cubicBezTo>
                    <a:pt x="123" y="0"/>
                    <a:pt x="62" y="122"/>
                    <a:pt x="31" y="304"/>
                  </a:cubicBezTo>
                  <a:cubicBezTo>
                    <a:pt x="1" y="456"/>
                    <a:pt x="92" y="456"/>
                    <a:pt x="244" y="456"/>
                  </a:cubicBezTo>
                  <a:cubicBezTo>
                    <a:pt x="366" y="456"/>
                    <a:pt x="487" y="426"/>
                    <a:pt x="518" y="244"/>
                  </a:cubicBezTo>
                  <a:cubicBezTo>
                    <a:pt x="548" y="122"/>
                    <a:pt x="457"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3"/>
            <p:cNvSpPr/>
            <p:nvPr/>
          </p:nvSpPr>
          <p:spPr>
            <a:xfrm>
              <a:off x="4080125" y="2412175"/>
              <a:ext cx="12175" cy="11425"/>
            </a:xfrm>
            <a:custGeom>
              <a:rect b="b" l="l" r="r" t="t"/>
              <a:pathLst>
                <a:path extrusionOk="0" h="457" w="487">
                  <a:moveTo>
                    <a:pt x="213" y="1"/>
                  </a:moveTo>
                  <a:cubicBezTo>
                    <a:pt x="92" y="31"/>
                    <a:pt x="1" y="92"/>
                    <a:pt x="1" y="244"/>
                  </a:cubicBezTo>
                  <a:cubicBezTo>
                    <a:pt x="31" y="365"/>
                    <a:pt x="122" y="457"/>
                    <a:pt x="244" y="457"/>
                  </a:cubicBezTo>
                  <a:cubicBezTo>
                    <a:pt x="365" y="426"/>
                    <a:pt x="487" y="365"/>
                    <a:pt x="457" y="244"/>
                  </a:cubicBezTo>
                  <a:cubicBezTo>
                    <a:pt x="457" y="92"/>
                    <a:pt x="365"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3"/>
            <p:cNvSpPr/>
            <p:nvPr/>
          </p:nvSpPr>
          <p:spPr>
            <a:xfrm>
              <a:off x="4036050" y="2349100"/>
              <a:ext cx="12950" cy="11625"/>
            </a:xfrm>
            <a:custGeom>
              <a:rect b="b" l="l" r="r" t="t"/>
              <a:pathLst>
                <a:path extrusionOk="0" h="465" w="518">
                  <a:moveTo>
                    <a:pt x="305" y="1"/>
                  </a:moveTo>
                  <a:cubicBezTo>
                    <a:pt x="122" y="1"/>
                    <a:pt x="31" y="62"/>
                    <a:pt x="1" y="214"/>
                  </a:cubicBezTo>
                  <a:cubicBezTo>
                    <a:pt x="1" y="366"/>
                    <a:pt x="92" y="457"/>
                    <a:pt x="213" y="457"/>
                  </a:cubicBezTo>
                  <a:cubicBezTo>
                    <a:pt x="238" y="462"/>
                    <a:pt x="261" y="464"/>
                    <a:pt x="283" y="464"/>
                  </a:cubicBezTo>
                  <a:cubicBezTo>
                    <a:pt x="394" y="464"/>
                    <a:pt x="467" y="397"/>
                    <a:pt x="517" y="244"/>
                  </a:cubicBezTo>
                  <a:cubicBezTo>
                    <a:pt x="517" y="122"/>
                    <a:pt x="426" y="3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3"/>
            <p:cNvSpPr/>
            <p:nvPr/>
          </p:nvSpPr>
          <p:spPr>
            <a:xfrm>
              <a:off x="4096075" y="2276925"/>
              <a:ext cx="10675" cy="10650"/>
            </a:xfrm>
            <a:custGeom>
              <a:rect b="b" l="l" r="r" t="t"/>
              <a:pathLst>
                <a:path extrusionOk="0" h="426" w="427">
                  <a:moveTo>
                    <a:pt x="214" y="0"/>
                  </a:moveTo>
                  <a:cubicBezTo>
                    <a:pt x="62" y="0"/>
                    <a:pt x="1" y="61"/>
                    <a:pt x="1" y="213"/>
                  </a:cubicBezTo>
                  <a:cubicBezTo>
                    <a:pt x="1" y="335"/>
                    <a:pt x="92" y="426"/>
                    <a:pt x="214" y="426"/>
                  </a:cubicBezTo>
                  <a:cubicBezTo>
                    <a:pt x="335" y="426"/>
                    <a:pt x="427" y="335"/>
                    <a:pt x="427" y="213"/>
                  </a:cubicBezTo>
                  <a:cubicBezTo>
                    <a:pt x="427" y="61"/>
                    <a:pt x="335" y="0"/>
                    <a:pt x="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3"/>
            <p:cNvSpPr/>
            <p:nvPr/>
          </p:nvSpPr>
          <p:spPr>
            <a:xfrm>
              <a:off x="4159925" y="2331625"/>
              <a:ext cx="9900" cy="10025"/>
            </a:xfrm>
            <a:custGeom>
              <a:rect b="b" l="l" r="r" t="t"/>
              <a:pathLst>
                <a:path extrusionOk="0" h="401" w="396">
                  <a:moveTo>
                    <a:pt x="243" y="1"/>
                  </a:moveTo>
                  <a:cubicBezTo>
                    <a:pt x="91" y="1"/>
                    <a:pt x="31" y="92"/>
                    <a:pt x="0" y="214"/>
                  </a:cubicBezTo>
                  <a:cubicBezTo>
                    <a:pt x="0" y="295"/>
                    <a:pt x="24" y="401"/>
                    <a:pt x="138" y="401"/>
                  </a:cubicBezTo>
                  <a:cubicBezTo>
                    <a:pt x="152" y="401"/>
                    <a:pt x="166" y="399"/>
                    <a:pt x="183" y="396"/>
                  </a:cubicBezTo>
                  <a:cubicBezTo>
                    <a:pt x="304" y="396"/>
                    <a:pt x="365" y="305"/>
                    <a:pt x="395" y="183"/>
                  </a:cubicBezTo>
                  <a:cubicBezTo>
                    <a:pt x="365" y="62"/>
                    <a:pt x="335" y="1"/>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3"/>
            <p:cNvSpPr/>
            <p:nvPr/>
          </p:nvSpPr>
          <p:spPr>
            <a:xfrm>
              <a:off x="4464625" y="2301850"/>
              <a:ext cx="10675" cy="8725"/>
            </a:xfrm>
            <a:custGeom>
              <a:rect b="b" l="l" r="r" t="t"/>
              <a:pathLst>
                <a:path extrusionOk="0" h="349" w="427">
                  <a:moveTo>
                    <a:pt x="228" y="0"/>
                  </a:moveTo>
                  <a:cubicBezTo>
                    <a:pt x="130" y="0"/>
                    <a:pt x="58" y="83"/>
                    <a:pt x="31" y="189"/>
                  </a:cubicBezTo>
                  <a:cubicBezTo>
                    <a:pt x="1" y="310"/>
                    <a:pt x="122" y="341"/>
                    <a:pt x="183" y="341"/>
                  </a:cubicBezTo>
                  <a:cubicBezTo>
                    <a:pt x="209" y="346"/>
                    <a:pt x="233" y="348"/>
                    <a:pt x="254" y="348"/>
                  </a:cubicBezTo>
                  <a:cubicBezTo>
                    <a:pt x="355" y="348"/>
                    <a:pt x="401" y="289"/>
                    <a:pt x="426" y="189"/>
                  </a:cubicBezTo>
                  <a:cubicBezTo>
                    <a:pt x="426" y="67"/>
                    <a:pt x="396" y="6"/>
                    <a:pt x="274" y="6"/>
                  </a:cubicBezTo>
                  <a:cubicBezTo>
                    <a:pt x="258" y="2"/>
                    <a:pt x="243" y="0"/>
                    <a:pt x="2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3"/>
            <p:cNvSpPr/>
            <p:nvPr/>
          </p:nvSpPr>
          <p:spPr>
            <a:xfrm>
              <a:off x="4255675" y="2327825"/>
              <a:ext cx="11425" cy="9150"/>
            </a:xfrm>
            <a:custGeom>
              <a:rect b="b" l="l" r="r" t="t"/>
              <a:pathLst>
                <a:path extrusionOk="0" h="366" w="457">
                  <a:moveTo>
                    <a:pt x="182" y="1"/>
                  </a:moveTo>
                  <a:cubicBezTo>
                    <a:pt x="61" y="31"/>
                    <a:pt x="0" y="92"/>
                    <a:pt x="0" y="214"/>
                  </a:cubicBezTo>
                  <a:cubicBezTo>
                    <a:pt x="30" y="335"/>
                    <a:pt x="122" y="366"/>
                    <a:pt x="243" y="366"/>
                  </a:cubicBezTo>
                  <a:cubicBezTo>
                    <a:pt x="334" y="335"/>
                    <a:pt x="426" y="274"/>
                    <a:pt x="456" y="183"/>
                  </a:cubicBezTo>
                  <a:cubicBezTo>
                    <a:pt x="395" y="62"/>
                    <a:pt x="304" y="1"/>
                    <a:pt x="1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34" name="Shape 93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4">
    <p:spTree>
      <p:nvGrpSpPr>
        <p:cNvPr id="935" name="Shape 935"/>
        <p:cNvGrpSpPr/>
        <p:nvPr/>
      </p:nvGrpSpPr>
      <p:grpSpPr>
        <a:xfrm>
          <a:off x="0" y="0"/>
          <a:ext cx="0" cy="0"/>
          <a:chOff x="0" y="0"/>
          <a:chExt cx="0" cy="0"/>
        </a:xfrm>
      </p:grpSpPr>
      <p:sp>
        <p:nvSpPr>
          <p:cNvPr id="936" name="Google Shape;936;p25"/>
          <p:cNvSpPr txBox="1"/>
          <p:nvPr>
            <p:ph idx="1" type="subTitle"/>
          </p:nvPr>
        </p:nvSpPr>
        <p:spPr>
          <a:xfrm>
            <a:off x="4749851" y="2187575"/>
            <a:ext cx="2846700" cy="456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7" name="Google Shape;937;p25"/>
          <p:cNvSpPr txBox="1"/>
          <p:nvPr>
            <p:ph idx="2" type="subTitle"/>
          </p:nvPr>
        </p:nvSpPr>
        <p:spPr>
          <a:xfrm>
            <a:off x="4749876" y="1816750"/>
            <a:ext cx="2846700" cy="370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938" name="Google Shape;938;p25"/>
          <p:cNvSpPr txBox="1"/>
          <p:nvPr>
            <p:ph idx="3" type="subTitle"/>
          </p:nvPr>
        </p:nvSpPr>
        <p:spPr>
          <a:xfrm>
            <a:off x="1566200" y="2187575"/>
            <a:ext cx="2846700" cy="456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9" name="Google Shape;939;p25"/>
          <p:cNvSpPr txBox="1"/>
          <p:nvPr>
            <p:ph type="title"/>
          </p:nvPr>
        </p:nvSpPr>
        <p:spPr>
          <a:xfrm>
            <a:off x="713225" y="539500"/>
            <a:ext cx="7717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0" name="Google Shape;940;p25"/>
          <p:cNvSpPr txBox="1"/>
          <p:nvPr>
            <p:ph hasCustomPrompt="1" idx="4" type="title"/>
          </p:nvPr>
        </p:nvSpPr>
        <p:spPr>
          <a:xfrm>
            <a:off x="2374250" y="1265325"/>
            <a:ext cx="1193100" cy="579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b="1" sz="3600">
                <a:solidFill>
                  <a:schemeClr val="dk2"/>
                </a:solidFill>
                <a:latin typeface="DM Sans"/>
                <a:ea typeface="DM Sans"/>
                <a:cs typeface="DM Sans"/>
                <a:sym typeface="DM Sans"/>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941" name="Google Shape;941;p25"/>
          <p:cNvSpPr txBox="1"/>
          <p:nvPr>
            <p:ph hasCustomPrompt="1" idx="5" type="title"/>
          </p:nvPr>
        </p:nvSpPr>
        <p:spPr>
          <a:xfrm>
            <a:off x="2374250" y="3099700"/>
            <a:ext cx="1193100" cy="596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b="1" sz="3600">
                <a:solidFill>
                  <a:schemeClr val="dk2"/>
                </a:solidFill>
                <a:latin typeface="DM Sans"/>
                <a:ea typeface="DM Sans"/>
                <a:cs typeface="DM Sans"/>
                <a:sym typeface="DM Sans"/>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942" name="Google Shape;942;p25"/>
          <p:cNvSpPr txBox="1"/>
          <p:nvPr>
            <p:ph hasCustomPrompt="1" idx="6" type="title"/>
          </p:nvPr>
        </p:nvSpPr>
        <p:spPr>
          <a:xfrm>
            <a:off x="5576675" y="1265325"/>
            <a:ext cx="1193100" cy="579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b="1" sz="3600">
                <a:solidFill>
                  <a:schemeClr val="dk2"/>
                </a:solidFill>
                <a:latin typeface="DM Sans"/>
                <a:ea typeface="DM Sans"/>
                <a:cs typeface="DM Sans"/>
                <a:sym typeface="DM Sans"/>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943" name="Google Shape;943;p25"/>
          <p:cNvSpPr txBox="1"/>
          <p:nvPr>
            <p:ph hasCustomPrompt="1" idx="7" type="title"/>
          </p:nvPr>
        </p:nvSpPr>
        <p:spPr>
          <a:xfrm>
            <a:off x="5576653" y="3099700"/>
            <a:ext cx="1193100" cy="596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b="1" sz="3600">
                <a:solidFill>
                  <a:schemeClr val="dk2"/>
                </a:solidFill>
                <a:latin typeface="DM Sans"/>
                <a:ea typeface="DM Sans"/>
                <a:cs typeface="DM Sans"/>
                <a:sym typeface="DM Sans"/>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944" name="Google Shape;944;p25"/>
          <p:cNvSpPr txBox="1"/>
          <p:nvPr>
            <p:ph idx="8" type="subTitle"/>
          </p:nvPr>
        </p:nvSpPr>
        <p:spPr>
          <a:xfrm>
            <a:off x="1566200" y="4037025"/>
            <a:ext cx="2846700" cy="456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5" name="Google Shape;945;p25"/>
          <p:cNvSpPr txBox="1"/>
          <p:nvPr>
            <p:ph idx="9" type="subTitle"/>
          </p:nvPr>
        </p:nvSpPr>
        <p:spPr>
          <a:xfrm>
            <a:off x="1566299" y="3666225"/>
            <a:ext cx="2846700" cy="370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946" name="Google Shape;946;p25"/>
          <p:cNvSpPr txBox="1"/>
          <p:nvPr>
            <p:ph idx="13" type="subTitle"/>
          </p:nvPr>
        </p:nvSpPr>
        <p:spPr>
          <a:xfrm>
            <a:off x="4749850" y="4037025"/>
            <a:ext cx="2846700" cy="456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7" name="Google Shape;947;p25"/>
          <p:cNvSpPr txBox="1"/>
          <p:nvPr>
            <p:ph idx="14" type="subTitle"/>
          </p:nvPr>
        </p:nvSpPr>
        <p:spPr>
          <a:xfrm>
            <a:off x="4749850" y="3666225"/>
            <a:ext cx="2846700" cy="370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948" name="Google Shape;948;p25"/>
          <p:cNvSpPr txBox="1"/>
          <p:nvPr>
            <p:ph idx="15" type="subTitle"/>
          </p:nvPr>
        </p:nvSpPr>
        <p:spPr>
          <a:xfrm>
            <a:off x="1566250" y="1816750"/>
            <a:ext cx="2846700" cy="370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grpSp>
        <p:nvGrpSpPr>
          <p:cNvPr id="949" name="Google Shape;949;p25"/>
          <p:cNvGrpSpPr/>
          <p:nvPr/>
        </p:nvGrpSpPr>
        <p:grpSpPr>
          <a:xfrm rot="1692620">
            <a:off x="437539" y="303673"/>
            <a:ext cx="1022829" cy="704760"/>
            <a:chOff x="938725" y="2167075"/>
            <a:chExt cx="1022850" cy="704775"/>
          </a:xfrm>
        </p:grpSpPr>
        <p:sp>
          <p:nvSpPr>
            <p:cNvPr id="950" name="Google Shape;950;p25"/>
            <p:cNvSpPr/>
            <p:nvPr/>
          </p:nvSpPr>
          <p:spPr>
            <a:xfrm>
              <a:off x="938725" y="2167075"/>
              <a:ext cx="1022850" cy="704775"/>
            </a:xfrm>
            <a:custGeom>
              <a:rect b="b" l="l" r="r" t="t"/>
              <a:pathLst>
                <a:path extrusionOk="0" h="28191" w="40914">
                  <a:moveTo>
                    <a:pt x="25173" y="1183"/>
                  </a:moveTo>
                  <a:cubicBezTo>
                    <a:pt x="25541" y="1183"/>
                    <a:pt x="25915" y="1282"/>
                    <a:pt x="26141" y="1476"/>
                  </a:cubicBezTo>
                  <a:cubicBezTo>
                    <a:pt x="26293" y="1628"/>
                    <a:pt x="26536" y="1750"/>
                    <a:pt x="26445" y="1993"/>
                  </a:cubicBezTo>
                  <a:cubicBezTo>
                    <a:pt x="26354" y="2267"/>
                    <a:pt x="26141" y="2449"/>
                    <a:pt x="25837" y="2479"/>
                  </a:cubicBezTo>
                  <a:cubicBezTo>
                    <a:pt x="25757" y="2488"/>
                    <a:pt x="25677" y="2492"/>
                    <a:pt x="25601" y="2492"/>
                  </a:cubicBezTo>
                  <a:cubicBezTo>
                    <a:pt x="25416" y="2492"/>
                    <a:pt x="25254" y="2470"/>
                    <a:pt x="25168" y="2449"/>
                  </a:cubicBezTo>
                  <a:cubicBezTo>
                    <a:pt x="24682" y="2327"/>
                    <a:pt x="24378" y="2175"/>
                    <a:pt x="24226" y="1811"/>
                  </a:cubicBezTo>
                  <a:cubicBezTo>
                    <a:pt x="24165" y="1659"/>
                    <a:pt x="24135" y="1537"/>
                    <a:pt x="24317" y="1416"/>
                  </a:cubicBezTo>
                  <a:cubicBezTo>
                    <a:pt x="24531" y="1259"/>
                    <a:pt x="24850" y="1183"/>
                    <a:pt x="25173" y="1183"/>
                  </a:cubicBezTo>
                  <a:close/>
                  <a:moveTo>
                    <a:pt x="29450" y="3235"/>
                  </a:moveTo>
                  <a:cubicBezTo>
                    <a:pt x="29604" y="3235"/>
                    <a:pt x="29758" y="3270"/>
                    <a:pt x="29758" y="3543"/>
                  </a:cubicBezTo>
                  <a:cubicBezTo>
                    <a:pt x="29758" y="3847"/>
                    <a:pt x="29637" y="4090"/>
                    <a:pt x="29302" y="4090"/>
                  </a:cubicBezTo>
                  <a:cubicBezTo>
                    <a:pt x="29265" y="4093"/>
                    <a:pt x="29228" y="4094"/>
                    <a:pt x="29192" y="4094"/>
                  </a:cubicBezTo>
                  <a:cubicBezTo>
                    <a:pt x="28728" y="4094"/>
                    <a:pt x="28362" y="3916"/>
                    <a:pt x="27995" y="3634"/>
                  </a:cubicBezTo>
                  <a:cubicBezTo>
                    <a:pt x="28360" y="3270"/>
                    <a:pt x="28846" y="3270"/>
                    <a:pt x="29302" y="3239"/>
                  </a:cubicBezTo>
                  <a:cubicBezTo>
                    <a:pt x="29348" y="3239"/>
                    <a:pt x="29399" y="3235"/>
                    <a:pt x="29450" y="3235"/>
                  </a:cubicBezTo>
                  <a:close/>
                  <a:moveTo>
                    <a:pt x="27412" y="2263"/>
                  </a:moveTo>
                  <a:cubicBezTo>
                    <a:pt x="27646" y="2263"/>
                    <a:pt x="27890" y="2305"/>
                    <a:pt x="28132" y="2305"/>
                  </a:cubicBezTo>
                  <a:cubicBezTo>
                    <a:pt x="28188" y="2305"/>
                    <a:pt x="28244" y="2303"/>
                    <a:pt x="28299" y="2297"/>
                  </a:cubicBezTo>
                  <a:cubicBezTo>
                    <a:pt x="28542" y="2297"/>
                    <a:pt x="28542" y="2571"/>
                    <a:pt x="28603" y="2753"/>
                  </a:cubicBezTo>
                  <a:cubicBezTo>
                    <a:pt x="28664" y="2935"/>
                    <a:pt x="28482" y="2935"/>
                    <a:pt x="28390" y="2966"/>
                  </a:cubicBezTo>
                  <a:cubicBezTo>
                    <a:pt x="27995" y="3118"/>
                    <a:pt x="27752" y="3452"/>
                    <a:pt x="27539" y="3786"/>
                  </a:cubicBezTo>
                  <a:cubicBezTo>
                    <a:pt x="27496" y="3895"/>
                    <a:pt x="27453" y="3910"/>
                    <a:pt x="27398" y="3910"/>
                  </a:cubicBezTo>
                  <a:cubicBezTo>
                    <a:pt x="27376" y="3910"/>
                    <a:pt x="27353" y="3908"/>
                    <a:pt x="27327" y="3908"/>
                  </a:cubicBezTo>
                  <a:cubicBezTo>
                    <a:pt x="26506" y="3908"/>
                    <a:pt x="25716" y="3969"/>
                    <a:pt x="24865" y="4151"/>
                  </a:cubicBezTo>
                  <a:cubicBezTo>
                    <a:pt x="25108" y="3756"/>
                    <a:pt x="25320" y="3422"/>
                    <a:pt x="25503" y="3087"/>
                  </a:cubicBezTo>
                  <a:cubicBezTo>
                    <a:pt x="25594" y="2935"/>
                    <a:pt x="25716" y="2935"/>
                    <a:pt x="25837" y="2935"/>
                  </a:cubicBezTo>
                  <a:cubicBezTo>
                    <a:pt x="26111" y="2935"/>
                    <a:pt x="26384" y="2875"/>
                    <a:pt x="26567" y="2662"/>
                  </a:cubicBezTo>
                  <a:cubicBezTo>
                    <a:pt x="26816" y="2334"/>
                    <a:pt x="27106" y="2263"/>
                    <a:pt x="27412" y="2263"/>
                  </a:cubicBezTo>
                  <a:close/>
                  <a:moveTo>
                    <a:pt x="25100" y="2845"/>
                  </a:moveTo>
                  <a:cubicBezTo>
                    <a:pt x="25128" y="2845"/>
                    <a:pt x="25160" y="2855"/>
                    <a:pt x="25199" y="2875"/>
                  </a:cubicBezTo>
                  <a:cubicBezTo>
                    <a:pt x="25351" y="2966"/>
                    <a:pt x="25229" y="3057"/>
                    <a:pt x="25199" y="3118"/>
                  </a:cubicBezTo>
                  <a:cubicBezTo>
                    <a:pt x="25017" y="3452"/>
                    <a:pt x="24804" y="3786"/>
                    <a:pt x="24621" y="4121"/>
                  </a:cubicBezTo>
                  <a:cubicBezTo>
                    <a:pt x="24469" y="4364"/>
                    <a:pt x="24226" y="4333"/>
                    <a:pt x="23983" y="4394"/>
                  </a:cubicBezTo>
                  <a:cubicBezTo>
                    <a:pt x="24348" y="3938"/>
                    <a:pt x="24713" y="3513"/>
                    <a:pt x="24956" y="2996"/>
                  </a:cubicBezTo>
                  <a:cubicBezTo>
                    <a:pt x="24997" y="2892"/>
                    <a:pt x="25039" y="2845"/>
                    <a:pt x="25100" y="2845"/>
                  </a:cubicBezTo>
                  <a:close/>
                  <a:moveTo>
                    <a:pt x="23856" y="940"/>
                  </a:moveTo>
                  <a:cubicBezTo>
                    <a:pt x="23967" y="940"/>
                    <a:pt x="24080" y="954"/>
                    <a:pt x="24196" y="990"/>
                  </a:cubicBezTo>
                  <a:cubicBezTo>
                    <a:pt x="23558" y="1476"/>
                    <a:pt x="23679" y="2297"/>
                    <a:pt x="24500" y="2662"/>
                  </a:cubicBezTo>
                  <a:cubicBezTo>
                    <a:pt x="24925" y="2844"/>
                    <a:pt x="24804" y="2966"/>
                    <a:pt x="24591" y="3178"/>
                  </a:cubicBezTo>
                  <a:cubicBezTo>
                    <a:pt x="24196" y="3634"/>
                    <a:pt x="23801" y="4060"/>
                    <a:pt x="23406" y="4516"/>
                  </a:cubicBezTo>
                  <a:cubicBezTo>
                    <a:pt x="23284" y="4637"/>
                    <a:pt x="23132" y="4698"/>
                    <a:pt x="22980" y="4729"/>
                  </a:cubicBezTo>
                  <a:cubicBezTo>
                    <a:pt x="22585" y="4881"/>
                    <a:pt x="22190" y="5002"/>
                    <a:pt x="21703" y="5154"/>
                  </a:cubicBezTo>
                  <a:cubicBezTo>
                    <a:pt x="22099" y="4090"/>
                    <a:pt x="22311" y="3026"/>
                    <a:pt x="22706" y="2023"/>
                  </a:cubicBezTo>
                  <a:cubicBezTo>
                    <a:pt x="22828" y="1780"/>
                    <a:pt x="22980" y="1567"/>
                    <a:pt x="22950" y="1294"/>
                  </a:cubicBezTo>
                  <a:cubicBezTo>
                    <a:pt x="22950" y="1142"/>
                    <a:pt x="23010" y="1142"/>
                    <a:pt x="23102" y="1112"/>
                  </a:cubicBezTo>
                  <a:cubicBezTo>
                    <a:pt x="23338" y="1026"/>
                    <a:pt x="23590" y="940"/>
                    <a:pt x="23856" y="940"/>
                  </a:cubicBezTo>
                  <a:close/>
                  <a:moveTo>
                    <a:pt x="31542" y="4162"/>
                  </a:moveTo>
                  <a:cubicBezTo>
                    <a:pt x="31667" y="4162"/>
                    <a:pt x="31792" y="4176"/>
                    <a:pt x="31916" y="4212"/>
                  </a:cubicBezTo>
                  <a:cubicBezTo>
                    <a:pt x="32281" y="4303"/>
                    <a:pt x="32494" y="4637"/>
                    <a:pt x="32403" y="5033"/>
                  </a:cubicBezTo>
                  <a:cubicBezTo>
                    <a:pt x="32403" y="5120"/>
                    <a:pt x="32371" y="5191"/>
                    <a:pt x="32298" y="5191"/>
                  </a:cubicBezTo>
                  <a:cubicBezTo>
                    <a:pt x="32269" y="5191"/>
                    <a:pt x="32233" y="5180"/>
                    <a:pt x="32190" y="5154"/>
                  </a:cubicBezTo>
                  <a:cubicBezTo>
                    <a:pt x="31856" y="5002"/>
                    <a:pt x="31521" y="4850"/>
                    <a:pt x="31187" y="4698"/>
                  </a:cubicBezTo>
                  <a:cubicBezTo>
                    <a:pt x="31065" y="4637"/>
                    <a:pt x="31004" y="4546"/>
                    <a:pt x="31004" y="4394"/>
                  </a:cubicBezTo>
                  <a:cubicBezTo>
                    <a:pt x="31035" y="4273"/>
                    <a:pt x="31156" y="4182"/>
                    <a:pt x="31278" y="4182"/>
                  </a:cubicBezTo>
                  <a:cubicBezTo>
                    <a:pt x="31366" y="4169"/>
                    <a:pt x="31454" y="4162"/>
                    <a:pt x="31542" y="4162"/>
                  </a:cubicBezTo>
                  <a:close/>
                  <a:moveTo>
                    <a:pt x="22646" y="1476"/>
                  </a:moveTo>
                  <a:lnTo>
                    <a:pt x="22646" y="1476"/>
                  </a:lnTo>
                  <a:cubicBezTo>
                    <a:pt x="22402" y="2084"/>
                    <a:pt x="22129" y="2662"/>
                    <a:pt x="21886" y="3270"/>
                  </a:cubicBezTo>
                  <a:cubicBezTo>
                    <a:pt x="21703" y="3756"/>
                    <a:pt x="21551" y="4242"/>
                    <a:pt x="21582" y="4759"/>
                  </a:cubicBezTo>
                  <a:cubicBezTo>
                    <a:pt x="21582" y="5215"/>
                    <a:pt x="21339" y="5397"/>
                    <a:pt x="20913" y="5428"/>
                  </a:cubicBezTo>
                  <a:cubicBezTo>
                    <a:pt x="20852" y="4182"/>
                    <a:pt x="21278" y="3087"/>
                    <a:pt x="21825" y="2023"/>
                  </a:cubicBezTo>
                  <a:cubicBezTo>
                    <a:pt x="22099" y="1537"/>
                    <a:pt x="22099" y="1537"/>
                    <a:pt x="22646" y="1476"/>
                  </a:cubicBezTo>
                  <a:close/>
                  <a:moveTo>
                    <a:pt x="12391" y="4452"/>
                  </a:moveTo>
                  <a:cubicBezTo>
                    <a:pt x="12484" y="4452"/>
                    <a:pt x="12579" y="4463"/>
                    <a:pt x="12676" y="4485"/>
                  </a:cubicBezTo>
                  <a:cubicBezTo>
                    <a:pt x="12858" y="4546"/>
                    <a:pt x="12949" y="4607"/>
                    <a:pt x="12980" y="4789"/>
                  </a:cubicBezTo>
                  <a:cubicBezTo>
                    <a:pt x="13008" y="5241"/>
                    <a:pt x="12433" y="5772"/>
                    <a:pt x="11937" y="5772"/>
                  </a:cubicBezTo>
                  <a:cubicBezTo>
                    <a:pt x="11899" y="5772"/>
                    <a:pt x="11861" y="5769"/>
                    <a:pt x="11825" y="5762"/>
                  </a:cubicBezTo>
                  <a:cubicBezTo>
                    <a:pt x="11642" y="5671"/>
                    <a:pt x="11430" y="5580"/>
                    <a:pt x="11369" y="5337"/>
                  </a:cubicBezTo>
                  <a:cubicBezTo>
                    <a:pt x="11308" y="5093"/>
                    <a:pt x="11460" y="4941"/>
                    <a:pt x="11612" y="4789"/>
                  </a:cubicBezTo>
                  <a:cubicBezTo>
                    <a:pt x="11841" y="4560"/>
                    <a:pt x="12106" y="4452"/>
                    <a:pt x="12391" y="4452"/>
                  </a:cubicBezTo>
                  <a:close/>
                  <a:moveTo>
                    <a:pt x="14683" y="5061"/>
                  </a:moveTo>
                  <a:cubicBezTo>
                    <a:pt x="14693" y="5061"/>
                    <a:pt x="14703" y="5062"/>
                    <a:pt x="14712" y="5063"/>
                  </a:cubicBezTo>
                  <a:cubicBezTo>
                    <a:pt x="15047" y="5154"/>
                    <a:pt x="15290" y="5549"/>
                    <a:pt x="15199" y="5884"/>
                  </a:cubicBezTo>
                  <a:cubicBezTo>
                    <a:pt x="15122" y="6189"/>
                    <a:pt x="14791" y="6430"/>
                    <a:pt x="14454" y="6430"/>
                  </a:cubicBezTo>
                  <a:cubicBezTo>
                    <a:pt x="14388" y="6430"/>
                    <a:pt x="14321" y="6420"/>
                    <a:pt x="14256" y="6400"/>
                  </a:cubicBezTo>
                  <a:cubicBezTo>
                    <a:pt x="13952" y="6309"/>
                    <a:pt x="13800" y="6036"/>
                    <a:pt x="13892" y="5701"/>
                  </a:cubicBezTo>
                  <a:cubicBezTo>
                    <a:pt x="13979" y="5409"/>
                    <a:pt x="14432" y="5061"/>
                    <a:pt x="14683" y="5061"/>
                  </a:cubicBezTo>
                  <a:close/>
                  <a:moveTo>
                    <a:pt x="19971" y="595"/>
                  </a:moveTo>
                  <a:cubicBezTo>
                    <a:pt x="20640" y="868"/>
                    <a:pt x="21278" y="1112"/>
                    <a:pt x="21977" y="1355"/>
                  </a:cubicBezTo>
                  <a:cubicBezTo>
                    <a:pt x="21764" y="1689"/>
                    <a:pt x="21582" y="1993"/>
                    <a:pt x="21399" y="2297"/>
                  </a:cubicBezTo>
                  <a:cubicBezTo>
                    <a:pt x="20822" y="3239"/>
                    <a:pt x="20518" y="4273"/>
                    <a:pt x="20548" y="5397"/>
                  </a:cubicBezTo>
                  <a:cubicBezTo>
                    <a:pt x="20548" y="5549"/>
                    <a:pt x="20548" y="5641"/>
                    <a:pt x="20366" y="5701"/>
                  </a:cubicBezTo>
                  <a:cubicBezTo>
                    <a:pt x="19545" y="6066"/>
                    <a:pt x="18785" y="6522"/>
                    <a:pt x="18056" y="6948"/>
                  </a:cubicBezTo>
                  <a:cubicBezTo>
                    <a:pt x="18086" y="5185"/>
                    <a:pt x="18117" y="3422"/>
                    <a:pt x="17083" y="1811"/>
                  </a:cubicBezTo>
                  <a:cubicBezTo>
                    <a:pt x="17158" y="1807"/>
                    <a:pt x="17234" y="1805"/>
                    <a:pt x="17311" y="1805"/>
                  </a:cubicBezTo>
                  <a:cubicBezTo>
                    <a:pt x="17796" y="1805"/>
                    <a:pt x="18317" y="1880"/>
                    <a:pt x="18816" y="1932"/>
                  </a:cubicBezTo>
                  <a:cubicBezTo>
                    <a:pt x="19181" y="1993"/>
                    <a:pt x="19545" y="2023"/>
                    <a:pt x="19910" y="2054"/>
                  </a:cubicBezTo>
                  <a:cubicBezTo>
                    <a:pt x="19936" y="2056"/>
                    <a:pt x="19960" y="2058"/>
                    <a:pt x="19983" y="2058"/>
                  </a:cubicBezTo>
                  <a:cubicBezTo>
                    <a:pt x="20238" y="2058"/>
                    <a:pt x="20358" y="1907"/>
                    <a:pt x="20275" y="1628"/>
                  </a:cubicBezTo>
                  <a:cubicBezTo>
                    <a:pt x="20184" y="1294"/>
                    <a:pt x="20062" y="960"/>
                    <a:pt x="19971" y="595"/>
                  </a:cubicBezTo>
                  <a:close/>
                  <a:moveTo>
                    <a:pt x="32859" y="5397"/>
                  </a:moveTo>
                  <a:cubicBezTo>
                    <a:pt x="33375" y="5519"/>
                    <a:pt x="33922" y="5610"/>
                    <a:pt x="34500" y="5732"/>
                  </a:cubicBezTo>
                  <a:cubicBezTo>
                    <a:pt x="34378" y="5944"/>
                    <a:pt x="34196" y="6127"/>
                    <a:pt x="34439" y="6340"/>
                  </a:cubicBezTo>
                  <a:cubicBezTo>
                    <a:pt x="34774" y="6461"/>
                    <a:pt x="35169" y="6370"/>
                    <a:pt x="35533" y="6552"/>
                  </a:cubicBezTo>
                  <a:cubicBezTo>
                    <a:pt x="35477" y="6797"/>
                    <a:pt x="35385" y="6949"/>
                    <a:pt x="35244" y="6949"/>
                  </a:cubicBezTo>
                  <a:cubicBezTo>
                    <a:pt x="35158" y="6949"/>
                    <a:pt x="35052" y="6892"/>
                    <a:pt x="34926" y="6765"/>
                  </a:cubicBezTo>
                  <a:cubicBezTo>
                    <a:pt x="34774" y="6644"/>
                    <a:pt x="34591" y="6552"/>
                    <a:pt x="34409" y="6431"/>
                  </a:cubicBezTo>
                  <a:cubicBezTo>
                    <a:pt x="33862" y="6127"/>
                    <a:pt x="33345" y="5792"/>
                    <a:pt x="32828" y="5489"/>
                  </a:cubicBezTo>
                  <a:cubicBezTo>
                    <a:pt x="32828" y="5458"/>
                    <a:pt x="32828" y="5428"/>
                    <a:pt x="32859" y="5397"/>
                  </a:cubicBezTo>
                  <a:close/>
                  <a:moveTo>
                    <a:pt x="17253" y="2862"/>
                  </a:moveTo>
                  <a:cubicBezTo>
                    <a:pt x="17497" y="2862"/>
                    <a:pt x="17525" y="2989"/>
                    <a:pt x="17570" y="3452"/>
                  </a:cubicBezTo>
                  <a:cubicBezTo>
                    <a:pt x="17661" y="4607"/>
                    <a:pt x="17934" y="5792"/>
                    <a:pt x="17600" y="7008"/>
                  </a:cubicBezTo>
                  <a:cubicBezTo>
                    <a:pt x="17539" y="7282"/>
                    <a:pt x="17539" y="7282"/>
                    <a:pt x="17235" y="7434"/>
                  </a:cubicBezTo>
                  <a:cubicBezTo>
                    <a:pt x="17509" y="5884"/>
                    <a:pt x="17570" y="4364"/>
                    <a:pt x="16870" y="2905"/>
                  </a:cubicBezTo>
                  <a:cubicBezTo>
                    <a:pt x="17037" y="2880"/>
                    <a:pt x="17160" y="2862"/>
                    <a:pt x="17253" y="2862"/>
                  </a:cubicBezTo>
                  <a:close/>
                  <a:moveTo>
                    <a:pt x="36015" y="7445"/>
                  </a:moveTo>
                  <a:cubicBezTo>
                    <a:pt x="36489" y="7445"/>
                    <a:pt x="36725" y="7725"/>
                    <a:pt x="36962" y="8619"/>
                  </a:cubicBezTo>
                  <a:cubicBezTo>
                    <a:pt x="36506" y="8194"/>
                    <a:pt x="36141" y="7829"/>
                    <a:pt x="35777" y="7464"/>
                  </a:cubicBezTo>
                  <a:cubicBezTo>
                    <a:pt x="35863" y="7452"/>
                    <a:pt x="35942" y="7445"/>
                    <a:pt x="36015" y="7445"/>
                  </a:cubicBezTo>
                  <a:close/>
                  <a:moveTo>
                    <a:pt x="14378" y="2571"/>
                  </a:moveTo>
                  <a:cubicBezTo>
                    <a:pt x="14530" y="2753"/>
                    <a:pt x="14621" y="2935"/>
                    <a:pt x="14773" y="3118"/>
                  </a:cubicBezTo>
                  <a:cubicBezTo>
                    <a:pt x="14876" y="3255"/>
                    <a:pt x="15008" y="3353"/>
                    <a:pt x="15136" y="3353"/>
                  </a:cubicBezTo>
                  <a:cubicBezTo>
                    <a:pt x="15235" y="3353"/>
                    <a:pt x="15332" y="3294"/>
                    <a:pt x="15411" y="3148"/>
                  </a:cubicBezTo>
                  <a:cubicBezTo>
                    <a:pt x="15568" y="2870"/>
                    <a:pt x="15774" y="2811"/>
                    <a:pt x="15990" y="2811"/>
                  </a:cubicBezTo>
                  <a:cubicBezTo>
                    <a:pt x="16152" y="2811"/>
                    <a:pt x="16319" y="2844"/>
                    <a:pt x="16475" y="2844"/>
                  </a:cubicBezTo>
                  <a:cubicBezTo>
                    <a:pt x="16627" y="2875"/>
                    <a:pt x="16658" y="2996"/>
                    <a:pt x="16688" y="3087"/>
                  </a:cubicBezTo>
                  <a:cubicBezTo>
                    <a:pt x="16870" y="3391"/>
                    <a:pt x="16931" y="3726"/>
                    <a:pt x="16962" y="4060"/>
                  </a:cubicBezTo>
                  <a:cubicBezTo>
                    <a:pt x="17083" y="5306"/>
                    <a:pt x="16992" y="6522"/>
                    <a:pt x="16718" y="7707"/>
                  </a:cubicBezTo>
                  <a:cubicBezTo>
                    <a:pt x="16718" y="7768"/>
                    <a:pt x="16688" y="7859"/>
                    <a:pt x="16627" y="7890"/>
                  </a:cubicBezTo>
                  <a:cubicBezTo>
                    <a:pt x="16293" y="8163"/>
                    <a:pt x="15959" y="8437"/>
                    <a:pt x="15563" y="8741"/>
                  </a:cubicBezTo>
                  <a:cubicBezTo>
                    <a:pt x="15533" y="7981"/>
                    <a:pt x="15624" y="7282"/>
                    <a:pt x="15442" y="6613"/>
                  </a:cubicBezTo>
                  <a:cubicBezTo>
                    <a:pt x="15411" y="6492"/>
                    <a:pt x="15472" y="6400"/>
                    <a:pt x="15533" y="6340"/>
                  </a:cubicBezTo>
                  <a:cubicBezTo>
                    <a:pt x="15807" y="5944"/>
                    <a:pt x="15837" y="5519"/>
                    <a:pt x="15563" y="5124"/>
                  </a:cubicBezTo>
                  <a:cubicBezTo>
                    <a:pt x="15370" y="4786"/>
                    <a:pt x="15062" y="4639"/>
                    <a:pt x="14714" y="4639"/>
                  </a:cubicBezTo>
                  <a:cubicBezTo>
                    <a:pt x="14625" y="4639"/>
                    <a:pt x="14532" y="4649"/>
                    <a:pt x="14439" y="4668"/>
                  </a:cubicBezTo>
                  <a:cubicBezTo>
                    <a:pt x="14287" y="4668"/>
                    <a:pt x="14165" y="4698"/>
                    <a:pt x="13922" y="4759"/>
                  </a:cubicBezTo>
                  <a:cubicBezTo>
                    <a:pt x="14104" y="4820"/>
                    <a:pt x="14196" y="4850"/>
                    <a:pt x="14378" y="4911"/>
                  </a:cubicBezTo>
                  <a:cubicBezTo>
                    <a:pt x="13831" y="5154"/>
                    <a:pt x="13557" y="5519"/>
                    <a:pt x="13588" y="6066"/>
                  </a:cubicBezTo>
                  <a:cubicBezTo>
                    <a:pt x="13588" y="6188"/>
                    <a:pt x="13436" y="6157"/>
                    <a:pt x="13345" y="6188"/>
                  </a:cubicBezTo>
                  <a:cubicBezTo>
                    <a:pt x="11825" y="6522"/>
                    <a:pt x="10883" y="7555"/>
                    <a:pt x="10062" y="8771"/>
                  </a:cubicBezTo>
                  <a:cubicBezTo>
                    <a:pt x="10001" y="8873"/>
                    <a:pt x="9967" y="9044"/>
                    <a:pt x="9878" y="9044"/>
                  </a:cubicBezTo>
                  <a:cubicBezTo>
                    <a:pt x="9834" y="9044"/>
                    <a:pt x="9777" y="9003"/>
                    <a:pt x="9697" y="8893"/>
                  </a:cubicBezTo>
                  <a:cubicBezTo>
                    <a:pt x="9666" y="8879"/>
                    <a:pt x="9634" y="8874"/>
                    <a:pt x="9601" y="8874"/>
                  </a:cubicBezTo>
                  <a:cubicBezTo>
                    <a:pt x="9457" y="8874"/>
                    <a:pt x="9310" y="8985"/>
                    <a:pt x="9216" y="8985"/>
                  </a:cubicBezTo>
                  <a:cubicBezTo>
                    <a:pt x="9190" y="8985"/>
                    <a:pt x="9167" y="8976"/>
                    <a:pt x="9150" y="8954"/>
                  </a:cubicBezTo>
                  <a:cubicBezTo>
                    <a:pt x="9028" y="8771"/>
                    <a:pt x="9120" y="8467"/>
                    <a:pt x="9150" y="8224"/>
                  </a:cubicBezTo>
                  <a:cubicBezTo>
                    <a:pt x="9211" y="7616"/>
                    <a:pt x="9424" y="7069"/>
                    <a:pt x="9606" y="6522"/>
                  </a:cubicBezTo>
                  <a:cubicBezTo>
                    <a:pt x="9633" y="6413"/>
                    <a:pt x="9636" y="6304"/>
                    <a:pt x="9788" y="6304"/>
                  </a:cubicBezTo>
                  <a:cubicBezTo>
                    <a:pt x="9806" y="6304"/>
                    <a:pt x="9827" y="6306"/>
                    <a:pt x="9849" y="6309"/>
                  </a:cubicBezTo>
                  <a:cubicBezTo>
                    <a:pt x="9575" y="7039"/>
                    <a:pt x="9393" y="7799"/>
                    <a:pt x="9606" y="8589"/>
                  </a:cubicBezTo>
                  <a:cubicBezTo>
                    <a:pt x="9697" y="7829"/>
                    <a:pt x="9819" y="7069"/>
                    <a:pt x="10031" y="6309"/>
                  </a:cubicBezTo>
                  <a:cubicBezTo>
                    <a:pt x="10092" y="6096"/>
                    <a:pt x="10153" y="5884"/>
                    <a:pt x="10427" y="5823"/>
                  </a:cubicBezTo>
                  <a:cubicBezTo>
                    <a:pt x="10639" y="5762"/>
                    <a:pt x="10700" y="5580"/>
                    <a:pt x="10670" y="5397"/>
                  </a:cubicBezTo>
                  <a:cubicBezTo>
                    <a:pt x="10487" y="4394"/>
                    <a:pt x="11186" y="3908"/>
                    <a:pt x="11855" y="3330"/>
                  </a:cubicBezTo>
                  <a:cubicBezTo>
                    <a:pt x="11946" y="3665"/>
                    <a:pt x="12038" y="3938"/>
                    <a:pt x="12281" y="4151"/>
                  </a:cubicBezTo>
                  <a:cubicBezTo>
                    <a:pt x="11946" y="4303"/>
                    <a:pt x="11642" y="4455"/>
                    <a:pt x="11399" y="4698"/>
                  </a:cubicBezTo>
                  <a:cubicBezTo>
                    <a:pt x="10974" y="5063"/>
                    <a:pt x="11004" y="5549"/>
                    <a:pt x="11460" y="5853"/>
                  </a:cubicBezTo>
                  <a:cubicBezTo>
                    <a:pt x="11672" y="5994"/>
                    <a:pt x="11883" y="6063"/>
                    <a:pt x="12095" y="6063"/>
                  </a:cubicBezTo>
                  <a:cubicBezTo>
                    <a:pt x="12339" y="6063"/>
                    <a:pt x="12584" y="5972"/>
                    <a:pt x="12828" y="5792"/>
                  </a:cubicBezTo>
                  <a:cubicBezTo>
                    <a:pt x="13314" y="5458"/>
                    <a:pt x="13527" y="4972"/>
                    <a:pt x="13405" y="4485"/>
                  </a:cubicBezTo>
                  <a:cubicBezTo>
                    <a:pt x="13375" y="4394"/>
                    <a:pt x="13284" y="4333"/>
                    <a:pt x="13375" y="4242"/>
                  </a:cubicBezTo>
                  <a:cubicBezTo>
                    <a:pt x="13800" y="3786"/>
                    <a:pt x="13861" y="3057"/>
                    <a:pt x="14378" y="2571"/>
                  </a:cubicBezTo>
                  <a:close/>
                  <a:moveTo>
                    <a:pt x="15290" y="6644"/>
                  </a:moveTo>
                  <a:lnTo>
                    <a:pt x="15290" y="6644"/>
                  </a:lnTo>
                  <a:cubicBezTo>
                    <a:pt x="15320" y="7464"/>
                    <a:pt x="15229" y="8255"/>
                    <a:pt x="15077" y="9045"/>
                  </a:cubicBezTo>
                  <a:cubicBezTo>
                    <a:pt x="15016" y="9410"/>
                    <a:pt x="14652" y="9562"/>
                    <a:pt x="14408" y="9774"/>
                  </a:cubicBezTo>
                  <a:cubicBezTo>
                    <a:pt x="14652" y="8832"/>
                    <a:pt x="14925" y="7920"/>
                    <a:pt x="14712" y="6948"/>
                  </a:cubicBezTo>
                  <a:cubicBezTo>
                    <a:pt x="14682" y="6796"/>
                    <a:pt x="14712" y="6796"/>
                    <a:pt x="15290" y="6644"/>
                  </a:cubicBezTo>
                  <a:close/>
                  <a:moveTo>
                    <a:pt x="9332" y="9536"/>
                  </a:moveTo>
                  <a:cubicBezTo>
                    <a:pt x="9409" y="9536"/>
                    <a:pt x="9490" y="9544"/>
                    <a:pt x="9575" y="9562"/>
                  </a:cubicBezTo>
                  <a:cubicBezTo>
                    <a:pt x="9940" y="9653"/>
                    <a:pt x="10123" y="9987"/>
                    <a:pt x="10031" y="10382"/>
                  </a:cubicBezTo>
                  <a:cubicBezTo>
                    <a:pt x="9951" y="10678"/>
                    <a:pt x="9632" y="10879"/>
                    <a:pt x="9328" y="10879"/>
                  </a:cubicBezTo>
                  <a:cubicBezTo>
                    <a:pt x="9288" y="10879"/>
                    <a:pt x="9249" y="10876"/>
                    <a:pt x="9211" y="10869"/>
                  </a:cubicBezTo>
                  <a:cubicBezTo>
                    <a:pt x="8846" y="10777"/>
                    <a:pt x="8572" y="10321"/>
                    <a:pt x="8664" y="10017"/>
                  </a:cubicBezTo>
                  <a:cubicBezTo>
                    <a:pt x="8762" y="9696"/>
                    <a:pt x="9002" y="9536"/>
                    <a:pt x="9332" y="9536"/>
                  </a:cubicBezTo>
                  <a:close/>
                  <a:moveTo>
                    <a:pt x="6645" y="9559"/>
                  </a:moveTo>
                  <a:cubicBezTo>
                    <a:pt x="6884" y="9559"/>
                    <a:pt x="6750" y="9780"/>
                    <a:pt x="6779" y="9865"/>
                  </a:cubicBezTo>
                  <a:cubicBezTo>
                    <a:pt x="6840" y="10048"/>
                    <a:pt x="6840" y="10261"/>
                    <a:pt x="6901" y="10413"/>
                  </a:cubicBezTo>
                  <a:cubicBezTo>
                    <a:pt x="7083" y="10747"/>
                    <a:pt x="6901" y="10960"/>
                    <a:pt x="6657" y="11203"/>
                  </a:cubicBezTo>
                  <a:cubicBezTo>
                    <a:pt x="6536" y="10747"/>
                    <a:pt x="6475" y="10382"/>
                    <a:pt x="6354" y="10017"/>
                  </a:cubicBezTo>
                  <a:cubicBezTo>
                    <a:pt x="6293" y="9744"/>
                    <a:pt x="6354" y="9622"/>
                    <a:pt x="6597" y="9562"/>
                  </a:cubicBezTo>
                  <a:cubicBezTo>
                    <a:pt x="6614" y="9560"/>
                    <a:pt x="6631" y="9559"/>
                    <a:pt x="6645" y="9559"/>
                  </a:cubicBezTo>
                  <a:close/>
                  <a:moveTo>
                    <a:pt x="6110" y="9896"/>
                  </a:moveTo>
                  <a:cubicBezTo>
                    <a:pt x="6262" y="10413"/>
                    <a:pt x="6293" y="10899"/>
                    <a:pt x="6506" y="11355"/>
                  </a:cubicBezTo>
                  <a:cubicBezTo>
                    <a:pt x="6566" y="11537"/>
                    <a:pt x="6323" y="11720"/>
                    <a:pt x="6171" y="11872"/>
                  </a:cubicBezTo>
                  <a:cubicBezTo>
                    <a:pt x="6050" y="11993"/>
                    <a:pt x="5867" y="12084"/>
                    <a:pt x="5685" y="12176"/>
                  </a:cubicBezTo>
                  <a:cubicBezTo>
                    <a:pt x="5472" y="11750"/>
                    <a:pt x="5715" y="10382"/>
                    <a:pt x="6110" y="9896"/>
                  </a:cubicBezTo>
                  <a:close/>
                  <a:moveTo>
                    <a:pt x="5320" y="11872"/>
                  </a:moveTo>
                  <a:cubicBezTo>
                    <a:pt x="5472" y="12145"/>
                    <a:pt x="5533" y="12358"/>
                    <a:pt x="5229" y="12571"/>
                  </a:cubicBezTo>
                  <a:cubicBezTo>
                    <a:pt x="4955" y="12753"/>
                    <a:pt x="4895" y="13087"/>
                    <a:pt x="4834" y="13422"/>
                  </a:cubicBezTo>
                  <a:cubicBezTo>
                    <a:pt x="4439" y="12966"/>
                    <a:pt x="4560" y="12571"/>
                    <a:pt x="5320" y="11872"/>
                  </a:cubicBezTo>
                  <a:close/>
                  <a:moveTo>
                    <a:pt x="37631" y="9440"/>
                  </a:moveTo>
                  <a:lnTo>
                    <a:pt x="37631" y="9440"/>
                  </a:lnTo>
                  <a:cubicBezTo>
                    <a:pt x="38178" y="9531"/>
                    <a:pt x="38512" y="9865"/>
                    <a:pt x="38968" y="10109"/>
                  </a:cubicBezTo>
                  <a:cubicBezTo>
                    <a:pt x="38816" y="10200"/>
                    <a:pt x="38603" y="10230"/>
                    <a:pt x="38634" y="10443"/>
                  </a:cubicBezTo>
                  <a:cubicBezTo>
                    <a:pt x="38634" y="10595"/>
                    <a:pt x="38786" y="10656"/>
                    <a:pt x="38877" y="10747"/>
                  </a:cubicBezTo>
                  <a:cubicBezTo>
                    <a:pt x="39242" y="11081"/>
                    <a:pt x="39546" y="11446"/>
                    <a:pt x="39910" y="11872"/>
                  </a:cubicBezTo>
                  <a:cubicBezTo>
                    <a:pt x="39637" y="11932"/>
                    <a:pt x="39272" y="11932"/>
                    <a:pt x="39424" y="12358"/>
                  </a:cubicBezTo>
                  <a:cubicBezTo>
                    <a:pt x="39515" y="12631"/>
                    <a:pt x="39789" y="12753"/>
                    <a:pt x="40002" y="12935"/>
                  </a:cubicBezTo>
                  <a:cubicBezTo>
                    <a:pt x="39819" y="13118"/>
                    <a:pt x="39667" y="13239"/>
                    <a:pt x="39485" y="13422"/>
                  </a:cubicBezTo>
                  <a:cubicBezTo>
                    <a:pt x="39151" y="11963"/>
                    <a:pt x="38482" y="10686"/>
                    <a:pt x="37631" y="9440"/>
                  </a:cubicBezTo>
                  <a:close/>
                  <a:moveTo>
                    <a:pt x="4439" y="13148"/>
                  </a:moveTo>
                  <a:cubicBezTo>
                    <a:pt x="4621" y="13969"/>
                    <a:pt x="4895" y="14698"/>
                    <a:pt x="5229" y="15428"/>
                  </a:cubicBezTo>
                  <a:cubicBezTo>
                    <a:pt x="5381" y="15701"/>
                    <a:pt x="5077" y="15884"/>
                    <a:pt x="4925" y="16005"/>
                  </a:cubicBezTo>
                  <a:cubicBezTo>
                    <a:pt x="4898" y="16027"/>
                    <a:pt x="4874" y="16036"/>
                    <a:pt x="4850" y="16036"/>
                  </a:cubicBezTo>
                  <a:cubicBezTo>
                    <a:pt x="4741" y="16036"/>
                    <a:pt x="4666" y="15832"/>
                    <a:pt x="4591" y="15732"/>
                  </a:cubicBezTo>
                  <a:cubicBezTo>
                    <a:pt x="4439" y="15337"/>
                    <a:pt x="4256" y="14942"/>
                    <a:pt x="4135" y="14546"/>
                  </a:cubicBezTo>
                  <a:cubicBezTo>
                    <a:pt x="3983" y="14030"/>
                    <a:pt x="4317" y="13635"/>
                    <a:pt x="4439" y="13148"/>
                  </a:cubicBezTo>
                  <a:close/>
                  <a:moveTo>
                    <a:pt x="4013" y="14790"/>
                  </a:moveTo>
                  <a:cubicBezTo>
                    <a:pt x="4135" y="15124"/>
                    <a:pt x="4256" y="15489"/>
                    <a:pt x="4378" y="15884"/>
                  </a:cubicBezTo>
                  <a:cubicBezTo>
                    <a:pt x="3952" y="15884"/>
                    <a:pt x="3557" y="15914"/>
                    <a:pt x="3162" y="16097"/>
                  </a:cubicBezTo>
                  <a:cubicBezTo>
                    <a:pt x="3557" y="15732"/>
                    <a:pt x="3831" y="15306"/>
                    <a:pt x="4013" y="14790"/>
                  </a:cubicBezTo>
                  <a:close/>
                  <a:moveTo>
                    <a:pt x="9377" y="6333"/>
                  </a:moveTo>
                  <a:cubicBezTo>
                    <a:pt x="9411" y="6333"/>
                    <a:pt x="9446" y="6335"/>
                    <a:pt x="9484" y="6340"/>
                  </a:cubicBezTo>
                  <a:cubicBezTo>
                    <a:pt x="9272" y="6978"/>
                    <a:pt x="8937" y="7586"/>
                    <a:pt x="8876" y="8255"/>
                  </a:cubicBezTo>
                  <a:cubicBezTo>
                    <a:pt x="8876" y="8437"/>
                    <a:pt x="8816" y="8619"/>
                    <a:pt x="8937" y="8771"/>
                  </a:cubicBezTo>
                  <a:cubicBezTo>
                    <a:pt x="9120" y="9045"/>
                    <a:pt x="8968" y="9166"/>
                    <a:pt x="8785" y="9349"/>
                  </a:cubicBezTo>
                  <a:cubicBezTo>
                    <a:pt x="8299" y="9744"/>
                    <a:pt x="8208" y="10109"/>
                    <a:pt x="8360" y="10504"/>
                  </a:cubicBezTo>
                  <a:cubicBezTo>
                    <a:pt x="8572" y="11021"/>
                    <a:pt x="8937" y="11233"/>
                    <a:pt x="9606" y="11233"/>
                  </a:cubicBezTo>
                  <a:cubicBezTo>
                    <a:pt x="9120" y="12753"/>
                    <a:pt x="8329" y="14242"/>
                    <a:pt x="9575" y="15732"/>
                  </a:cubicBezTo>
                  <a:cubicBezTo>
                    <a:pt x="9302" y="15094"/>
                    <a:pt x="9180" y="14425"/>
                    <a:pt x="9272" y="13726"/>
                  </a:cubicBezTo>
                  <a:cubicBezTo>
                    <a:pt x="9424" y="12905"/>
                    <a:pt x="9636" y="12084"/>
                    <a:pt x="9910" y="11294"/>
                  </a:cubicBezTo>
                  <a:cubicBezTo>
                    <a:pt x="9940" y="11142"/>
                    <a:pt x="10062" y="11051"/>
                    <a:pt x="10183" y="10960"/>
                  </a:cubicBezTo>
                  <a:cubicBezTo>
                    <a:pt x="10670" y="10504"/>
                    <a:pt x="10700" y="9805"/>
                    <a:pt x="10214" y="9349"/>
                  </a:cubicBezTo>
                  <a:cubicBezTo>
                    <a:pt x="10062" y="9166"/>
                    <a:pt x="10062" y="9075"/>
                    <a:pt x="10183" y="8923"/>
                  </a:cubicBezTo>
                  <a:cubicBezTo>
                    <a:pt x="11034" y="7799"/>
                    <a:pt x="12068" y="6856"/>
                    <a:pt x="13436" y="6370"/>
                  </a:cubicBezTo>
                  <a:lnTo>
                    <a:pt x="13436" y="6370"/>
                  </a:lnTo>
                  <a:cubicBezTo>
                    <a:pt x="12706" y="6796"/>
                    <a:pt x="12250" y="7464"/>
                    <a:pt x="11886" y="8194"/>
                  </a:cubicBezTo>
                  <a:cubicBezTo>
                    <a:pt x="12341" y="7738"/>
                    <a:pt x="12737" y="7221"/>
                    <a:pt x="13253" y="6826"/>
                  </a:cubicBezTo>
                  <a:cubicBezTo>
                    <a:pt x="13372" y="6731"/>
                    <a:pt x="13490" y="6526"/>
                    <a:pt x="13666" y="6526"/>
                  </a:cubicBezTo>
                  <a:cubicBezTo>
                    <a:pt x="13716" y="6526"/>
                    <a:pt x="13770" y="6542"/>
                    <a:pt x="13831" y="6583"/>
                  </a:cubicBezTo>
                  <a:cubicBezTo>
                    <a:pt x="14165" y="6765"/>
                    <a:pt x="14652" y="6856"/>
                    <a:pt x="14500" y="7464"/>
                  </a:cubicBezTo>
                  <a:cubicBezTo>
                    <a:pt x="14348" y="8194"/>
                    <a:pt x="14135" y="8923"/>
                    <a:pt x="13952" y="9622"/>
                  </a:cubicBezTo>
                  <a:cubicBezTo>
                    <a:pt x="13618" y="10960"/>
                    <a:pt x="12554" y="11811"/>
                    <a:pt x="11886" y="12875"/>
                  </a:cubicBezTo>
                  <a:cubicBezTo>
                    <a:pt x="11551" y="13361"/>
                    <a:pt x="11186" y="13817"/>
                    <a:pt x="10822" y="14364"/>
                  </a:cubicBezTo>
                  <a:cubicBezTo>
                    <a:pt x="10518" y="12480"/>
                    <a:pt x="11034" y="10808"/>
                    <a:pt x="11642" y="9136"/>
                  </a:cubicBezTo>
                  <a:lnTo>
                    <a:pt x="11642" y="9136"/>
                  </a:lnTo>
                  <a:cubicBezTo>
                    <a:pt x="11460" y="9166"/>
                    <a:pt x="11399" y="9288"/>
                    <a:pt x="11369" y="9379"/>
                  </a:cubicBezTo>
                  <a:cubicBezTo>
                    <a:pt x="10791" y="10656"/>
                    <a:pt x="10305" y="11963"/>
                    <a:pt x="10305" y="13391"/>
                  </a:cubicBezTo>
                  <a:cubicBezTo>
                    <a:pt x="10305" y="13817"/>
                    <a:pt x="10305" y="14212"/>
                    <a:pt x="10548" y="14577"/>
                  </a:cubicBezTo>
                  <a:cubicBezTo>
                    <a:pt x="10609" y="14668"/>
                    <a:pt x="10609" y="14729"/>
                    <a:pt x="10579" y="14790"/>
                  </a:cubicBezTo>
                  <a:cubicBezTo>
                    <a:pt x="10062" y="15580"/>
                    <a:pt x="9636" y="16431"/>
                    <a:pt x="9211" y="17373"/>
                  </a:cubicBezTo>
                  <a:cubicBezTo>
                    <a:pt x="9089" y="16978"/>
                    <a:pt x="8937" y="16704"/>
                    <a:pt x="8785" y="16431"/>
                  </a:cubicBezTo>
                  <a:cubicBezTo>
                    <a:pt x="8460" y="15922"/>
                    <a:pt x="8066" y="15659"/>
                    <a:pt x="7604" y="15659"/>
                  </a:cubicBezTo>
                  <a:cubicBezTo>
                    <a:pt x="7376" y="15659"/>
                    <a:pt x="7131" y="15723"/>
                    <a:pt x="6870" y="15853"/>
                  </a:cubicBezTo>
                  <a:cubicBezTo>
                    <a:pt x="6794" y="15892"/>
                    <a:pt x="6733" y="15908"/>
                    <a:pt x="6680" y="15908"/>
                  </a:cubicBezTo>
                  <a:cubicBezTo>
                    <a:pt x="6606" y="15908"/>
                    <a:pt x="6546" y="15876"/>
                    <a:pt x="6475" y="15823"/>
                  </a:cubicBezTo>
                  <a:cubicBezTo>
                    <a:pt x="6238" y="15638"/>
                    <a:pt x="6001" y="15477"/>
                    <a:pt x="5704" y="15477"/>
                  </a:cubicBezTo>
                  <a:cubicBezTo>
                    <a:pt x="5658" y="15477"/>
                    <a:pt x="5612" y="15481"/>
                    <a:pt x="5563" y="15489"/>
                  </a:cubicBezTo>
                  <a:cubicBezTo>
                    <a:pt x="5542" y="15494"/>
                    <a:pt x="5523" y="15497"/>
                    <a:pt x="5507" y="15497"/>
                  </a:cubicBezTo>
                  <a:cubicBezTo>
                    <a:pt x="5431" y="15497"/>
                    <a:pt x="5406" y="15442"/>
                    <a:pt x="5381" y="15367"/>
                  </a:cubicBezTo>
                  <a:cubicBezTo>
                    <a:pt x="5229" y="14759"/>
                    <a:pt x="5016" y="14151"/>
                    <a:pt x="5138" y="13513"/>
                  </a:cubicBezTo>
                  <a:cubicBezTo>
                    <a:pt x="5199" y="13148"/>
                    <a:pt x="5350" y="12905"/>
                    <a:pt x="5715" y="12662"/>
                  </a:cubicBezTo>
                  <a:cubicBezTo>
                    <a:pt x="6323" y="12206"/>
                    <a:pt x="6961" y="11689"/>
                    <a:pt x="7326" y="10960"/>
                  </a:cubicBezTo>
                  <a:cubicBezTo>
                    <a:pt x="7417" y="10747"/>
                    <a:pt x="7387" y="10565"/>
                    <a:pt x="7326" y="10352"/>
                  </a:cubicBezTo>
                  <a:cubicBezTo>
                    <a:pt x="7235" y="9957"/>
                    <a:pt x="7053" y="9592"/>
                    <a:pt x="7387" y="9197"/>
                  </a:cubicBezTo>
                  <a:cubicBezTo>
                    <a:pt x="7509" y="9075"/>
                    <a:pt x="7417" y="8802"/>
                    <a:pt x="7417" y="8589"/>
                  </a:cubicBezTo>
                  <a:cubicBezTo>
                    <a:pt x="7417" y="8163"/>
                    <a:pt x="7569" y="7859"/>
                    <a:pt x="8025" y="7799"/>
                  </a:cubicBezTo>
                  <a:cubicBezTo>
                    <a:pt x="8451" y="7707"/>
                    <a:pt x="8724" y="7495"/>
                    <a:pt x="8785" y="7008"/>
                  </a:cubicBezTo>
                  <a:cubicBezTo>
                    <a:pt x="8842" y="6697"/>
                    <a:pt x="8925" y="6333"/>
                    <a:pt x="9377" y="6333"/>
                  </a:cubicBezTo>
                  <a:close/>
                  <a:moveTo>
                    <a:pt x="5680" y="15965"/>
                  </a:moveTo>
                  <a:cubicBezTo>
                    <a:pt x="5750" y="15965"/>
                    <a:pt x="5833" y="15988"/>
                    <a:pt x="5928" y="16036"/>
                  </a:cubicBezTo>
                  <a:cubicBezTo>
                    <a:pt x="6050" y="16066"/>
                    <a:pt x="6141" y="16127"/>
                    <a:pt x="6202" y="16218"/>
                  </a:cubicBezTo>
                  <a:cubicBezTo>
                    <a:pt x="6373" y="16372"/>
                    <a:pt x="6524" y="16449"/>
                    <a:pt x="6689" y="16449"/>
                  </a:cubicBezTo>
                  <a:cubicBezTo>
                    <a:pt x="6818" y="16449"/>
                    <a:pt x="6954" y="16402"/>
                    <a:pt x="7113" y="16309"/>
                  </a:cubicBezTo>
                  <a:cubicBezTo>
                    <a:pt x="7243" y="16219"/>
                    <a:pt x="7373" y="16179"/>
                    <a:pt x="7501" y="16179"/>
                  </a:cubicBezTo>
                  <a:cubicBezTo>
                    <a:pt x="7762" y="16179"/>
                    <a:pt x="8014" y="16348"/>
                    <a:pt x="8238" y="16613"/>
                  </a:cubicBezTo>
                  <a:cubicBezTo>
                    <a:pt x="8572" y="17008"/>
                    <a:pt x="8572" y="17556"/>
                    <a:pt x="8937" y="17951"/>
                  </a:cubicBezTo>
                  <a:cubicBezTo>
                    <a:pt x="8937" y="17981"/>
                    <a:pt x="8937" y="18042"/>
                    <a:pt x="8907" y="18072"/>
                  </a:cubicBezTo>
                  <a:cubicBezTo>
                    <a:pt x="8694" y="18559"/>
                    <a:pt x="8481" y="19045"/>
                    <a:pt x="8238" y="19592"/>
                  </a:cubicBezTo>
                  <a:cubicBezTo>
                    <a:pt x="8019" y="19175"/>
                    <a:pt x="7768" y="18933"/>
                    <a:pt x="7439" y="18933"/>
                  </a:cubicBezTo>
                  <a:cubicBezTo>
                    <a:pt x="7313" y="18933"/>
                    <a:pt x="7175" y="18969"/>
                    <a:pt x="7022" y="19045"/>
                  </a:cubicBezTo>
                  <a:cubicBezTo>
                    <a:pt x="6987" y="19059"/>
                    <a:pt x="6957" y="19065"/>
                    <a:pt x="6930" y="19065"/>
                  </a:cubicBezTo>
                  <a:cubicBezTo>
                    <a:pt x="6840" y="19065"/>
                    <a:pt x="6788" y="19000"/>
                    <a:pt x="6718" y="18954"/>
                  </a:cubicBezTo>
                  <a:cubicBezTo>
                    <a:pt x="6498" y="18843"/>
                    <a:pt x="6309" y="18701"/>
                    <a:pt x="6083" y="18701"/>
                  </a:cubicBezTo>
                  <a:cubicBezTo>
                    <a:pt x="5997" y="18701"/>
                    <a:pt x="5906" y="18721"/>
                    <a:pt x="5806" y="18771"/>
                  </a:cubicBezTo>
                  <a:cubicBezTo>
                    <a:pt x="5784" y="18779"/>
                    <a:pt x="5763" y="18782"/>
                    <a:pt x="5742" y="18782"/>
                  </a:cubicBezTo>
                  <a:cubicBezTo>
                    <a:pt x="5594" y="18782"/>
                    <a:pt x="5488" y="18608"/>
                    <a:pt x="5381" y="18528"/>
                  </a:cubicBezTo>
                  <a:cubicBezTo>
                    <a:pt x="4720" y="18052"/>
                    <a:pt x="4036" y="17715"/>
                    <a:pt x="3209" y="17715"/>
                  </a:cubicBezTo>
                  <a:cubicBezTo>
                    <a:pt x="3085" y="17715"/>
                    <a:pt x="2958" y="17722"/>
                    <a:pt x="2828" y="17738"/>
                  </a:cubicBezTo>
                  <a:cubicBezTo>
                    <a:pt x="2858" y="17252"/>
                    <a:pt x="2919" y="16765"/>
                    <a:pt x="3375" y="16522"/>
                  </a:cubicBezTo>
                  <a:cubicBezTo>
                    <a:pt x="3612" y="16389"/>
                    <a:pt x="3855" y="16321"/>
                    <a:pt x="4100" y="16321"/>
                  </a:cubicBezTo>
                  <a:cubicBezTo>
                    <a:pt x="4357" y="16321"/>
                    <a:pt x="4615" y="16397"/>
                    <a:pt x="4864" y="16553"/>
                  </a:cubicBezTo>
                  <a:cubicBezTo>
                    <a:pt x="5008" y="16661"/>
                    <a:pt x="5114" y="16716"/>
                    <a:pt x="5194" y="16716"/>
                  </a:cubicBezTo>
                  <a:cubicBezTo>
                    <a:pt x="5315" y="16716"/>
                    <a:pt x="5374" y="16585"/>
                    <a:pt x="5411" y="16309"/>
                  </a:cubicBezTo>
                  <a:cubicBezTo>
                    <a:pt x="5432" y="16079"/>
                    <a:pt x="5525" y="15965"/>
                    <a:pt x="5680" y="15965"/>
                  </a:cubicBezTo>
                  <a:close/>
                  <a:moveTo>
                    <a:pt x="39235" y="20500"/>
                  </a:moveTo>
                  <a:cubicBezTo>
                    <a:pt x="39246" y="20500"/>
                    <a:pt x="39259" y="20501"/>
                    <a:pt x="39272" y="20504"/>
                  </a:cubicBezTo>
                  <a:cubicBezTo>
                    <a:pt x="39363" y="20504"/>
                    <a:pt x="39394" y="20565"/>
                    <a:pt x="39454" y="20656"/>
                  </a:cubicBezTo>
                  <a:cubicBezTo>
                    <a:pt x="39515" y="20747"/>
                    <a:pt x="39454" y="20838"/>
                    <a:pt x="39394" y="20899"/>
                  </a:cubicBezTo>
                  <a:cubicBezTo>
                    <a:pt x="39333" y="20960"/>
                    <a:pt x="39242" y="21021"/>
                    <a:pt x="39181" y="21051"/>
                  </a:cubicBezTo>
                  <a:cubicBezTo>
                    <a:pt x="38938" y="21233"/>
                    <a:pt x="38938" y="21416"/>
                    <a:pt x="39211" y="21568"/>
                  </a:cubicBezTo>
                  <a:cubicBezTo>
                    <a:pt x="39576" y="21750"/>
                    <a:pt x="39546" y="21993"/>
                    <a:pt x="39302" y="22236"/>
                  </a:cubicBezTo>
                  <a:cubicBezTo>
                    <a:pt x="39151" y="22388"/>
                    <a:pt x="39090" y="22510"/>
                    <a:pt x="39181" y="22753"/>
                  </a:cubicBezTo>
                  <a:cubicBezTo>
                    <a:pt x="39302" y="23118"/>
                    <a:pt x="39059" y="23392"/>
                    <a:pt x="38816" y="23604"/>
                  </a:cubicBezTo>
                  <a:cubicBezTo>
                    <a:pt x="38695" y="23726"/>
                    <a:pt x="38543" y="23787"/>
                    <a:pt x="38421" y="23878"/>
                  </a:cubicBezTo>
                  <a:cubicBezTo>
                    <a:pt x="38391" y="23847"/>
                    <a:pt x="38360" y="23847"/>
                    <a:pt x="38299" y="23817"/>
                  </a:cubicBezTo>
                  <a:cubicBezTo>
                    <a:pt x="38573" y="22784"/>
                    <a:pt x="38847" y="21750"/>
                    <a:pt x="39090" y="20717"/>
                  </a:cubicBezTo>
                  <a:cubicBezTo>
                    <a:pt x="39117" y="20634"/>
                    <a:pt x="39120" y="20500"/>
                    <a:pt x="39235" y="20500"/>
                  </a:cubicBezTo>
                  <a:close/>
                  <a:moveTo>
                    <a:pt x="3075" y="18127"/>
                  </a:moveTo>
                  <a:cubicBezTo>
                    <a:pt x="3093" y="18127"/>
                    <a:pt x="3112" y="18129"/>
                    <a:pt x="3132" y="18133"/>
                  </a:cubicBezTo>
                  <a:cubicBezTo>
                    <a:pt x="3861" y="18163"/>
                    <a:pt x="4499" y="18376"/>
                    <a:pt x="5107" y="18802"/>
                  </a:cubicBezTo>
                  <a:cubicBezTo>
                    <a:pt x="5315" y="18963"/>
                    <a:pt x="5522" y="19229"/>
                    <a:pt x="5809" y="19229"/>
                  </a:cubicBezTo>
                  <a:cubicBezTo>
                    <a:pt x="5901" y="19229"/>
                    <a:pt x="6000" y="19202"/>
                    <a:pt x="6110" y="19136"/>
                  </a:cubicBezTo>
                  <a:cubicBezTo>
                    <a:pt x="6119" y="19132"/>
                    <a:pt x="6128" y="19130"/>
                    <a:pt x="6138" y="19130"/>
                  </a:cubicBezTo>
                  <a:cubicBezTo>
                    <a:pt x="6204" y="19130"/>
                    <a:pt x="6305" y="19205"/>
                    <a:pt x="6384" y="19258"/>
                  </a:cubicBezTo>
                  <a:cubicBezTo>
                    <a:pt x="6570" y="19382"/>
                    <a:pt x="6771" y="19492"/>
                    <a:pt x="6995" y="19492"/>
                  </a:cubicBezTo>
                  <a:cubicBezTo>
                    <a:pt x="7100" y="19492"/>
                    <a:pt x="7210" y="19468"/>
                    <a:pt x="7326" y="19410"/>
                  </a:cubicBezTo>
                  <a:cubicBezTo>
                    <a:pt x="7366" y="19395"/>
                    <a:pt x="7402" y="19388"/>
                    <a:pt x="7436" y="19388"/>
                  </a:cubicBezTo>
                  <a:cubicBezTo>
                    <a:pt x="7607" y="19388"/>
                    <a:pt x="7696" y="19566"/>
                    <a:pt x="7721" y="19744"/>
                  </a:cubicBezTo>
                  <a:cubicBezTo>
                    <a:pt x="7843" y="20139"/>
                    <a:pt x="7721" y="20504"/>
                    <a:pt x="7630" y="20899"/>
                  </a:cubicBezTo>
                  <a:cubicBezTo>
                    <a:pt x="7113" y="22328"/>
                    <a:pt x="6627" y="23787"/>
                    <a:pt x="5928" y="25185"/>
                  </a:cubicBezTo>
                  <a:cubicBezTo>
                    <a:pt x="5561" y="25918"/>
                    <a:pt x="4940" y="26198"/>
                    <a:pt x="4325" y="26198"/>
                  </a:cubicBezTo>
                  <a:cubicBezTo>
                    <a:pt x="3920" y="26198"/>
                    <a:pt x="3518" y="26077"/>
                    <a:pt x="3192" y="25884"/>
                  </a:cubicBezTo>
                  <a:cubicBezTo>
                    <a:pt x="2402" y="25398"/>
                    <a:pt x="1825" y="24699"/>
                    <a:pt x="1277" y="23969"/>
                  </a:cubicBezTo>
                  <a:cubicBezTo>
                    <a:pt x="1095" y="23695"/>
                    <a:pt x="1004" y="23331"/>
                    <a:pt x="852" y="22996"/>
                  </a:cubicBezTo>
                  <a:cubicBezTo>
                    <a:pt x="700" y="22662"/>
                    <a:pt x="943" y="22449"/>
                    <a:pt x="1277" y="22358"/>
                  </a:cubicBezTo>
                  <a:cubicBezTo>
                    <a:pt x="1399" y="22328"/>
                    <a:pt x="1551" y="22328"/>
                    <a:pt x="1581" y="22176"/>
                  </a:cubicBezTo>
                  <a:cubicBezTo>
                    <a:pt x="1612" y="22024"/>
                    <a:pt x="1490" y="21963"/>
                    <a:pt x="1399" y="21872"/>
                  </a:cubicBezTo>
                  <a:cubicBezTo>
                    <a:pt x="1156" y="21689"/>
                    <a:pt x="1186" y="21294"/>
                    <a:pt x="1429" y="21142"/>
                  </a:cubicBezTo>
                  <a:cubicBezTo>
                    <a:pt x="1673" y="21021"/>
                    <a:pt x="1733" y="20899"/>
                    <a:pt x="1642" y="20656"/>
                  </a:cubicBezTo>
                  <a:cubicBezTo>
                    <a:pt x="1551" y="20291"/>
                    <a:pt x="1612" y="20018"/>
                    <a:pt x="1977" y="19866"/>
                  </a:cubicBezTo>
                  <a:cubicBezTo>
                    <a:pt x="2189" y="19805"/>
                    <a:pt x="2220" y="19653"/>
                    <a:pt x="2129" y="19470"/>
                  </a:cubicBezTo>
                  <a:cubicBezTo>
                    <a:pt x="1946" y="19015"/>
                    <a:pt x="2159" y="18711"/>
                    <a:pt x="2645" y="18619"/>
                  </a:cubicBezTo>
                  <a:cubicBezTo>
                    <a:pt x="2797" y="18589"/>
                    <a:pt x="2858" y="18528"/>
                    <a:pt x="2858" y="18376"/>
                  </a:cubicBezTo>
                  <a:cubicBezTo>
                    <a:pt x="2858" y="18217"/>
                    <a:pt x="2951" y="18127"/>
                    <a:pt x="3075" y="18127"/>
                  </a:cubicBezTo>
                  <a:close/>
                  <a:moveTo>
                    <a:pt x="27086" y="4420"/>
                  </a:moveTo>
                  <a:cubicBezTo>
                    <a:pt x="27675" y="4420"/>
                    <a:pt x="28270" y="4473"/>
                    <a:pt x="28877" y="4577"/>
                  </a:cubicBezTo>
                  <a:cubicBezTo>
                    <a:pt x="31643" y="5063"/>
                    <a:pt x="33953" y="6461"/>
                    <a:pt x="35959" y="8346"/>
                  </a:cubicBezTo>
                  <a:cubicBezTo>
                    <a:pt x="37540" y="9865"/>
                    <a:pt x="38482" y="11780"/>
                    <a:pt x="39029" y="13908"/>
                  </a:cubicBezTo>
                  <a:cubicBezTo>
                    <a:pt x="39637" y="16157"/>
                    <a:pt x="39151" y="18255"/>
                    <a:pt x="38573" y="20413"/>
                  </a:cubicBezTo>
                  <a:cubicBezTo>
                    <a:pt x="38269" y="21568"/>
                    <a:pt x="38026" y="22753"/>
                    <a:pt x="37692" y="23939"/>
                  </a:cubicBezTo>
                  <a:cubicBezTo>
                    <a:pt x="37600" y="24303"/>
                    <a:pt x="37540" y="24699"/>
                    <a:pt x="37236" y="25002"/>
                  </a:cubicBezTo>
                  <a:cubicBezTo>
                    <a:pt x="36992" y="25246"/>
                    <a:pt x="36688" y="25398"/>
                    <a:pt x="36324" y="25428"/>
                  </a:cubicBezTo>
                  <a:cubicBezTo>
                    <a:pt x="32494" y="25762"/>
                    <a:pt x="28694" y="26097"/>
                    <a:pt x="24895" y="26431"/>
                  </a:cubicBezTo>
                  <a:cubicBezTo>
                    <a:pt x="19728" y="26917"/>
                    <a:pt x="14560" y="27252"/>
                    <a:pt x="9363" y="27525"/>
                  </a:cubicBezTo>
                  <a:cubicBezTo>
                    <a:pt x="8851" y="27548"/>
                    <a:pt x="8335" y="27562"/>
                    <a:pt x="7820" y="27562"/>
                  </a:cubicBezTo>
                  <a:cubicBezTo>
                    <a:pt x="6927" y="27562"/>
                    <a:pt x="6035" y="27519"/>
                    <a:pt x="5168" y="27404"/>
                  </a:cubicBezTo>
                  <a:cubicBezTo>
                    <a:pt x="3679" y="27191"/>
                    <a:pt x="2432" y="26461"/>
                    <a:pt x="1369" y="25398"/>
                  </a:cubicBezTo>
                  <a:cubicBezTo>
                    <a:pt x="1034" y="25063"/>
                    <a:pt x="791" y="24638"/>
                    <a:pt x="426" y="24364"/>
                  </a:cubicBezTo>
                  <a:cubicBezTo>
                    <a:pt x="274" y="24243"/>
                    <a:pt x="335" y="24151"/>
                    <a:pt x="366" y="24060"/>
                  </a:cubicBezTo>
                  <a:cubicBezTo>
                    <a:pt x="457" y="23847"/>
                    <a:pt x="518" y="23665"/>
                    <a:pt x="609" y="23483"/>
                  </a:cubicBezTo>
                  <a:cubicBezTo>
                    <a:pt x="639" y="23452"/>
                    <a:pt x="670" y="23452"/>
                    <a:pt x="730" y="23452"/>
                  </a:cubicBezTo>
                  <a:cubicBezTo>
                    <a:pt x="548" y="24030"/>
                    <a:pt x="852" y="24303"/>
                    <a:pt x="1277" y="24547"/>
                  </a:cubicBezTo>
                  <a:cubicBezTo>
                    <a:pt x="1399" y="24607"/>
                    <a:pt x="1490" y="24790"/>
                    <a:pt x="1551" y="24911"/>
                  </a:cubicBezTo>
                  <a:cubicBezTo>
                    <a:pt x="2286" y="26087"/>
                    <a:pt x="3390" y="26524"/>
                    <a:pt x="4699" y="26524"/>
                  </a:cubicBezTo>
                  <a:cubicBezTo>
                    <a:pt x="4744" y="26524"/>
                    <a:pt x="4789" y="26523"/>
                    <a:pt x="4834" y="26522"/>
                  </a:cubicBezTo>
                  <a:cubicBezTo>
                    <a:pt x="5472" y="26492"/>
                    <a:pt x="5898" y="26066"/>
                    <a:pt x="6232" y="25550"/>
                  </a:cubicBezTo>
                  <a:cubicBezTo>
                    <a:pt x="6901" y="24516"/>
                    <a:pt x="7265" y="23361"/>
                    <a:pt x="7691" y="22236"/>
                  </a:cubicBezTo>
                  <a:cubicBezTo>
                    <a:pt x="9180" y="18255"/>
                    <a:pt x="10943" y="14425"/>
                    <a:pt x="13770" y="11203"/>
                  </a:cubicBezTo>
                  <a:cubicBezTo>
                    <a:pt x="15685" y="9014"/>
                    <a:pt x="17995" y="7312"/>
                    <a:pt x="20640" y="6127"/>
                  </a:cubicBezTo>
                  <a:cubicBezTo>
                    <a:pt x="21947" y="5549"/>
                    <a:pt x="23314" y="5124"/>
                    <a:pt x="24713" y="4729"/>
                  </a:cubicBezTo>
                  <a:cubicBezTo>
                    <a:pt x="25500" y="4519"/>
                    <a:pt x="26287" y="4420"/>
                    <a:pt x="27086" y="4420"/>
                  </a:cubicBezTo>
                  <a:close/>
                  <a:moveTo>
                    <a:pt x="19587" y="1"/>
                  </a:moveTo>
                  <a:cubicBezTo>
                    <a:pt x="19500" y="1"/>
                    <a:pt x="19413" y="28"/>
                    <a:pt x="19333" y="109"/>
                  </a:cubicBezTo>
                  <a:cubicBezTo>
                    <a:pt x="19150" y="321"/>
                    <a:pt x="19302" y="504"/>
                    <a:pt x="19393" y="686"/>
                  </a:cubicBezTo>
                  <a:cubicBezTo>
                    <a:pt x="19515" y="960"/>
                    <a:pt x="19697" y="1233"/>
                    <a:pt x="19697" y="1567"/>
                  </a:cubicBezTo>
                  <a:cubicBezTo>
                    <a:pt x="18902" y="1511"/>
                    <a:pt x="18134" y="1321"/>
                    <a:pt x="17343" y="1321"/>
                  </a:cubicBezTo>
                  <a:cubicBezTo>
                    <a:pt x="17287" y="1321"/>
                    <a:pt x="17231" y="1322"/>
                    <a:pt x="17174" y="1324"/>
                  </a:cubicBezTo>
                  <a:cubicBezTo>
                    <a:pt x="17146" y="1327"/>
                    <a:pt x="17116" y="1329"/>
                    <a:pt x="17085" y="1329"/>
                  </a:cubicBezTo>
                  <a:cubicBezTo>
                    <a:pt x="16993" y="1329"/>
                    <a:pt x="16892" y="1318"/>
                    <a:pt x="16795" y="1318"/>
                  </a:cubicBezTo>
                  <a:cubicBezTo>
                    <a:pt x="16613" y="1318"/>
                    <a:pt x="16442" y="1355"/>
                    <a:pt x="16354" y="1567"/>
                  </a:cubicBezTo>
                  <a:cubicBezTo>
                    <a:pt x="16202" y="1902"/>
                    <a:pt x="16536" y="2084"/>
                    <a:pt x="16779" y="2358"/>
                  </a:cubicBezTo>
                  <a:cubicBezTo>
                    <a:pt x="16627" y="2388"/>
                    <a:pt x="16536" y="2388"/>
                    <a:pt x="16415" y="2388"/>
                  </a:cubicBezTo>
                  <a:cubicBezTo>
                    <a:pt x="16232" y="2358"/>
                    <a:pt x="16050" y="2327"/>
                    <a:pt x="15898" y="2297"/>
                  </a:cubicBezTo>
                  <a:cubicBezTo>
                    <a:pt x="15836" y="2288"/>
                    <a:pt x="15774" y="2282"/>
                    <a:pt x="15715" y="2282"/>
                  </a:cubicBezTo>
                  <a:cubicBezTo>
                    <a:pt x="15569" y="2282"/>
                    <a:pt x="15437" y="2319"/>
                    <a:pt x="15351" y="2449"/>
                  </a:cubicBezTo>
                  <a:cubicBezTo>
                    <a:pt x="15261" y="2641"/>
                    <a:pt x="15187" y="2715"/>
                    <a:pt x="15121" y="2715"/>
                  </a:cubicBezTo>
                  <a:cubicBezTo>
                    <a:pt x="15030" y="2715"/>
                    <a:pt x="14952" y="2577"/>
                    <a:pt x="14864" y="2419"/>
                  </a:cubicBezTo>
                  <a:cubicBezTo>
                    <a:pt x="14705" y="2179"/>
                    <a:pt x="14553" y="2057"/>
                    <a:pt x="14392" y="2057"/>
                  </a:cubicBezTo>
                  <a:cubicBezTo>
                    <a:pt x="14247" y="2057"/>
                    <a:pt x="14095" y="2156"/>
                    <a:pt x="13922" y="2358"/>
                  </a:cubicBezTo>
                  <a:cubicBezTo>
                    <a:pt x="13588" y="2723"/>
                    <a:pt x="13436" y="3178"/>
                    <a:pt x="13223" y="3604"/>
                  </a:cubicBezTo>
                  <a:cubicBezTo>
                    <a:pt x="13147" y="3756"/>
                    <a:pt x="13071" y="3930"/>
                    <a:pt x="12906" y="3930"/>
                  </a:cubicBezTo>
                  <a:cubicBezTo>
                    <a:pt x="12874" y="3930"/>
                    <a:pt x="12838" y="3923"/>
                    <a:pt x="12797" y="3908"/>
                  </a:cubicBezTo>
                  <a:cubicBezTo>
                    <a:pt x="12524" y="3817"/>
                    <a:pt x="12341" y="3634"/>
                    <a:pt x="12372" y="3330"/>
                  </a:cubicBezTo>
                  <a:cubicBezTo>
                    <a:pt x="12372" y="3239"/>
                    <a:pt x="12433" y="3178"/>
                    <a:pt x="12463" y="3087"/>
                  </a:cubicBezTo>
                  <a:cubicBezTo>
                    <a:pt x="12524" y="2844"/>
                    <a:pt x="12402" y="2723"/>
                    <a:pt x="12159" y="2723"/>
                  </a:cubicBezTo>
                  <a:cubicBezTo>
                    <a:pt x="11338" y="2814"/>
                    <a:pt x="10153" y="4090"/>
                    <a:pt x="10123" y="4911"/>
                  </a:cubicBezTo>
                  <a:cubicBezTo>
                    <a:pt x="10092" y="5093"/>
                    <a:pt x="10335" y="5397"/>
                    <a:pt x="9971" y="5458"/>
                  </a:cubicBezTo>
                  <a:cubicBezTo>
                    <a:pt x="9667" y="5458"/>
                    <a:pt x="9636" y="5823"/>
                    <a:pt x="9393" y="5823"/>
                  </a:cubicBezTo>
                  <a:cubicBezTo>
                    <a:pt x="8664" y="5853"/>
                    <a:pt x="8451" y="6370"/>
                    <a:pt x="8268" y="6948"/>
                  </a:cubicBezTo>
                  <a:cubicBezTo>
                    <a:pt x="8238" y="7130"/>
                    <a:pt x="8147" y="7282"/>
                    <a:pt x="7934" y="7312"/>
                  </a:cubicBezTo>
                  <a:cubicBezTo>
                    <a:pt x="7205" y="7434"/>
                    <a:pt x="6901" y="7920"/>
                    <a:pt x="6901" y="8619"/>
                  </a:cubicBezTo>
                  <a:cubicBezTo>
                    <a:pt x="6901" y="8802"/>
                    <a:pt x="6931" y="8984"/>
                    <a:pt x="6688" y="9045"/>
                  </a:cubicBezTo>
                  <a:cubicBezTo>
                    <a:pt x="5654" y="9288"/>
                    <a:pt x="5259" y="10048"/>
                    <a:pt x="5199" y="11021"/>
                  </a:cubicBezTo>
                  <a:cubicBezTo>
                    <a:pt x="5168" y="11264"/>
                    <a:pt x="5047" y="11446"/>
                    <a:pt x="4895" y="11598"/>
                  </a:cubicBezTo>
                  <a:cubicBezTo>
                    <a:pt x="4347" y="12176"/>
                    <a:pt x="3983" y="12875"/>
                    <a:pt x="3831" y="13665"/>
                  </a:cubicBezTo>
                  <a:cubicBezTo>
                    <a:pt x="3709" y="14182"/>
                    <a:pt x="3588" y="14698"/>
                    <a:pt x="3496" y="15185"/>
                  </a:cubicBezTo>
                  <a:cubicBezTo>
                    <a:pt x="3436" y="15337"/>
                    <a:pt x="3405" y="15489"/>
                    <a:pt x="3253" y="15580"/>
                  </a:cubicBezTo>
                  <a:cubicBezTo>
                    <a:pt x="2949" y="15732"/>
                    <a:pt x="2797" y="15975"/>
                    <a:pt x="2736" y="16309"/>
                  </a:cubicBezTo>
                  <a:cubicBezTo>
                    <a:pt x="2645" y="16796"/>
                    <a:pt x="2493" y="17252"/>
                    <a:pt x="2524" y="17768"/>
                  </a:cubicBezTo>
                  <a:cubicBezTo>
                    <a:pt x="2554" y="17981"/>
                    <a:pt x="2493" y="18133"/>
                    <a:pt x="2281" y="18255"/>
                  </a:cubicBezTo>
                  <a:cubicBezTo>
                    <a:pt x="1855" y="18498"/>
                    <a:pt x="1612" y="18893"/>
                    <a:pt x="1642" y="19410"/>
                  </a:cubicBezTo>
                  <a:cubicBezTo>
                    <a:pt x="1642" y="19531"/>
                    <a:pt x="1581" y="19562"/>
                    <a:pt x="1521" y="19683"/>
                  </a:cubicBezTo>
                  <a:cubicBezTo>
                    <a:pt x="1156" y="20322"/>
                    <a:pt x="974" y="21051"/>
                    <a:pt x="822" y="21781"/>
                  </a:cubicBezTo>
                  <a:cubicBezTo>
                    <a:pt x="822" y="21841"/>
                    <a:pt x="852" y="21872"/>
                    <a:pt x="882" y="21933"/>
                  </a:cubicBezTo>
                  <a:cubicBezTo>
                    <a:pt x="882" y="21993"/>
                    <a:pt x="943" y="22054"/>
                    <a:pt x="882" y="22085"/>
                  </a:cubicBezTo>
                  <a:cubicBezTo>
                    <a:pt x="274" y="22328"/>
                    <a:pt x="487" y="22996"/>
                    <a:pt x="274" y="23422"/>
                  </a:cubicBezTo>
                  <a:cubicBezTo>
                    <a:pt x="1" y="23969"/>
                    <a:pt x="122" y="24516"/>
                    <a:pt x="518" y="25063"/>
                  </a:cubicBezTo>
                  <a:cubicBezTo>
                    <a:pt x="1703" y="26826"/>
                    <a:pt x="3375" y="27860"/>
                    <a:pt x="5472" y="28072"/>
                  </a:cubicBezTo>
                  <a:cubicBezTo>
                    <a:pt x="6306" y="28159"/>
                    <a:pt x="7153" y="28191"/>
                    <a:pt x="8004" y="28191"/>
                  </a:cubicBezTo>
                  <a:cubicBezTo>
                    <a:pt x="8953" y="28191"/>
                    <a:pt x="9907" y="28151"/>
                    <a:pt x="10852" y="28103"/>
                  </a:cubicBezTo>
                  <a:cubicBezTo>
                    <a:pt x="17874" y="27768"/>
                    <a:pt x="24895" y="27100"/>
                    <a:pt x="31916" y="26492"/>
                  </a:cubicBezTo>
                  <a:cubicBezTo>
                    <a:pt x="33467" y="26340"/>
                    <a:pt x="35017" y="26218"/>
                    <a:pt x="36567" y="26066"/>
                  </a:cubicBezTo>
                  <a:cubicBezTo>
                    <a:pt x="37418" y="25975"/>
                    <a:pt x="38056" y="25337"/>
                    <a:pt x="38178" y="24547"/>
                  </a:cubicBezTo>
                  <a:cubicBezTo>
                    <a:pt x="38208" y="24334"/>
                    <a:pt x="38299" y="24334"/>
                    <a:pt x="38451" y="24273"/>
                  </a:cubicBezTo>
                  <a:cubicBezTo>
                    <a:pt x="38999" y="24151"/>
                    <a:pt x="39394" y="23787"/>
                    <a:pt x="39546" y="23270"/>
                  </a:cubicBezTo>
                  <a:cubicBezTo>
                    <a:pt x="39667" y="22844"/>
                    <a:pt x="39667" y="22358"/>
                    <a:pt x="39880" y="21933"/>
                  </a:cubicBezTo>
                  <a:cubicBezTo>
                    <a:pt x="39941" y="21781"/>
                    <a:pt x="39850" y="21598"/>
                    <a:pt x="39728" y="21446"/>
                  </a:cubicBezTo>
                  <a:cubicBezTo>
                    <a:pt x="39637" y="21325"/>
                    <a:pt x="39606" y="21264"/>
                    <a:pt x="39728" y="21112"/>
                  </a:cubicBezTo>
                  <a:cubicBezTo>
                    <a:pt x="39971" y="20777"/>
                    <a:pt x="39910" y="20413"/>
                    <a:pt x="39485" y="20261"/>
                  </a:cubicBezTo>
                  <a:cubicBezTo>
                    <a:pt x="39242" y="20170"/>
                    <a:pt x="39302" y="20078"/>
                    <a:pt x="39333" y="19896"/>
                  </a:cubicBezTo>
                  <a:cubicBezTo>
                    <a:pt x="39485" y="19197"/>
                    <a:pt x="39637" y="18528"/>
                    <a:pt x="39758" y="17829"/>
                  </a:cubicBezTo>
                  <a:cubicBezTo>
                    <a:pt x="40002" y="16796"/>
                    <a:pt x="40032" y="15762"/>
                    <a:pt x="39758" y="14729"/>
                  </a:cubicBezTo>
                  <a:cubicBezTo>
                    <a:pt x="39576" y="14121"/>
                    <a:pt x="39819" y="13756"/>
                    <a:pt x="40214" y="13422"/>
                  </a:cubicBezTo>
                  <a:cubicBezTo>
                    <a:pt x="40761" y="12905"/>
                    <a:pt x="40761" y="12905"/>
                    <a:pt x="40214" y="12449"/>
                  </a:cubicBezTo>
                  <a:cubicBezTo>
                    <a:pt x="40184" y="12449"/>
                    <a:pt x="40184" y="12419"/>
                    <a:pt x="40184" y="12388"/>
                  </a:cubicBezTo>
                  <a:cubicBezTo>
                    <a:pt x="40212" y="12384"/>
                    <a:pt x="40241" y="12383"/>
                    <a:pt x="40270" y="12383"/>
                  </a:cubicBezTo>
                  <a:cubicBezTo>
                    <a:pt x="40336" y="12383"/>
                    <a:pt x="40405" y="12390"/>
                    <a:pt x="40472" y="12390"/>
                  </a:cubicBezTo>
                  <a:cubicBezTo>
                    <a:pt x="40602" y="12390"/>
                    <a:pt x="40722" y="12363"/>
                    <a:pt x="40792" y="12206"/>
                  </a:cubicBezTo>
                  <a:cubicBezTo>
                    <a:pt x="40913" y="11932"/>
                    <a:pt x="40610" y="11841"/>
                    <a:pt x="40458" y="11689"/>
                  </a:cubicBezTo>
                  <a:cubicBezTo>
                    <a:pt x="40123" y="11385"/>
                    <a:pt x="39819" y="11051"/>
                    <a:pt x="39515" y="10686"/>
                  </a:cubicBezTo>
                  <a:cubicBezTo>
                    <a:pt x="39698" y="10625"/>
                    <a:pt x="39850" y="10717"/>
                    <a:pt x="39971" y="10534"/>
                  </a:cubicBezTo>
                  <a:cubicBezTo>
                    <a:pt x="40002" y="10443"/>
                    <a:pt x="40002" y="10352"/>
                    <a:pt x="39910" y="10291"/>
                  </a:cubicBezTo>
                  <a:cubicBezTo>
                    <a:pt x="39272" y="9805"/>
                    <a:pt x="38634" y="9288"/>
                    <a:pt x="37813" y="9197"/>
                  </a:cubicBezTo>
                  <a:cubicBezTo>
                    <a:pt x="37388" y="9136"/>
                    <a:pt x="37266" y="9045"/>
                    <a:pt x="37327" y="8619"/>
                  </a:cubicBezTo>
                  <a:cubicBezTo>
                    <a:pt x="37418" y="7768"/>
                    <a:pt x="36901" y="7191"/>
                    <a:pt x="36020" y="7160"/>
                  </a:cubicBezTo>
                  <a:cubicBezTo>
                    <a:pt x="35959" y="7160"/>
                    <a:pt x="35898" y="7175"/>
                    <a:pt x="35841" y="7175"/>
                  </a:cubicBezTo>
                  <a:cubicBezTo>
                    <a:pt x="35784" y="7175"/>
                    <a:pt x="35731" y="7160"/>
                    <a:pt x="35685" y="7099"/>
                  </a:cubicBezTo>
                  <a:cubicBezTo>
                    <a:pt x="36111" y="6279"/>
                    <a:pt x="36050" y="6188"/>
                    <a:pt x="35077" y="6036"/>
                  </a:cubicBezTo>
                  <a:cubicBezTo>
                    <a:pt x="35169" y="5944"/>
                    <a:pt x="35351" y="5914"/>
                    <a:pt x="35321" y="5732"/>
                  </a:cubicBezTo>
                  <a:cubicBezTo>
                    <a:pt x="35290" y="5580"/>
                    <a:pt x="35138" y="5580"/>
                    <a:pt x="34986" y="5519"/>
                  </a:cubicBezTo>
                  <a:cubicBezTo>
                    <a:pt x="34591" y="5397"/>
                    <a:pt x="34166" y="5306"/>
                    <a:pt x="33740" y="5245"/>
                  </a:cubicBezTo>
                  <a:cubicBezTo>
                    <a:pt x="33601" y="5245"/>
                    <a:pt x="33452" y="5265"/>
                    <a:pt x="33316" y="5265"/>
                  </a:cubicBezTo>
                  <a:cubicBezTo>
                    <a:pt x="33214" y="5265"/>
                    <a:pt x="33119" y="5254"/>
                    <a:pt x="33041" y="5215"/>
                  </a:cubicBezTo>
                  <a:cubicBezTo>
                    <a:pt x="32828" y="5063"/>
                    <a:pt x="32919" y="4759"/>
                    <a:pt x="32859" y="4516"/>
                  </a:cubicBezTo>
                  <a:cubicBezTo>
                    <a:pt x="32717" y="4052"/>
                    <a:pt x="32133" y="3748"/>
                    <a:pt x="31606" y="3748"/>
                  </a:cubicBezTo>
                  <a:cubicBezTo>
                    <a:pt x="31339" y="3748"/>
                    <a:pt x="31087" y="3826"/>
                    <a:pt x="30913" y="3999"/>
                  </a:cubicBezTo>
                  <a:cubicBezTo>
                    <a:pt x="30822" y="4060"/>
                    <a:pt x="30761" y="4151"/>
                    <a:pt x="30761" y="4242"/>
                  </a:cubicBezTo>
                  <a:cubicBezTo>
                    <a:pt x="30726" y="4418"/>
                    <a:pt x="30664" y="4472"/>
                    <a:pt x="30592" y="4472"/>
                  </a:cubicBezTo>
                  <a:cubicBezTo>
                    <a:pt x="30478" y="4472"/>
                    <a:pt x="30338" y="4333"/>
                    <a:pt x="30245" y="4333"/>
                  </a:cubicBezTo>
                  <a:cubicBezTo>
                    <a:pt x="30001" y="4333"/>
                    <a:pt x="30123" y="4182"/>
                    <a:pt x="30153" y="4060"/>
                  </a:cubicBezTo>
                  <a:cubicBezTo>
                    <a:pt x="30457" y="3270"/>
                    <a:pt x="30153" y="2814"/>
                    <a:pt x="29333" y="2783"/>
                  </a:cubicBezTo>
                  <a:cubicBezTo>
                    <a:pt x="29120" y="2783"/>
                    <a:pt x="29059" y="2631"/>
                    <a:pt x="28998" y="2479"/>
                  </a:cubicBezTo>
                  <a:cubicBezTo>
                    <a:pt x="28797" y="2026"/>
                    <a:pt x="28658" y="1886"/>
                    <a:pt x="28270" y="1886"/>
                  </a:cubicBezTo>
                  <a:cubicBezTo>
                    <a:pt x="28190" y="1886"/>
                    <a:pt x="28099" y="1891"/>
                    <a:pt x="27995" y="1902"/>
                  </a:cubicBezTo>
                  <a:cubicBezTo>
                    <a:pt x="27813" y="1932"/>
                    <a:pt x="27661" y="1963"/>
                    <a:pt x="27479" y="1993"/>
                  </a:cubicBezTo>
                  <a:cubicBezTo>
                    <a:pt x="27393" y="2012"/>
                    <a:pt x="27313" y="2028"/>
                    <a:pt x="27244" y="2028"/>
                  </a:cubicBezTo>
                  <a:cubicBezTo>
                    <a:pt x="27093" y="2028"/>
                    <a:pt x="26992" y="1951"/>
                    <a:pt x="26992" y="1659"/>
                  </a:cubicBezTo>
                  <a:cubicBezTo>
                    <a:pt x="26992" y="1567"/>
                    <a:pt x="26901" y="1446"/>
                    <a:pt x="26810" y="1355"/>
                  </a:cubicBezTo>
                  <a:cubicBezTo>
                    <a:pt x="26441" y="903"/>
                    <a:pt x="26154" y="715"/>
                    <a:pt x="25755" y="715"/>
                  </a:cubicBezTo>
                  <a:cubicBezTo>
                    <a:pt x="25563" y="715"/>
                    <a:pt x="25344" y="759"/>
                    <a:pt x="25077" y="838"/>
                  </a:cubicBezTo>
                  <a:cubicBezTo>
                    <a:pt x="24957" y="874"/>
                    <a:pt x="24846" y="901"/>
                    <a:pt x="24744" y="901"/>
                  </a:cubicBezTo>
                  <a:cubicBezTo>
                    <a:pt x="24590" y="901"/>
                    <a:pt x="24458" y="839"/>
                    <a:pt x="24348" y="656"/>
                  </a:cubicBezTo>
                  <a:cubicBezTo>
                    <a:pt x="24227" y="487"/>
                    <a:pt x="24049" y="433"/>
                    <a:pt x="23875" y="433"/>
                  </a:cubicBezTo>
                  <a:cubicBezTo>
                    <a:pt x="23829" y="433"/>
                    <a:pt x="23784" y="437"/>
                    <a:pt x="23740" y="443"/>
                  </a:cubicBezTo>
                  <a:cubicBezTo>
                    <a:pt x="23314" y="504"/>
                    <a:pt x="22889" y="564"/>
                    <a:pt x="22554" y="868"/>
                  </a:cubicBezTo>
                  <a:cubicBezTo>
                    <a:pt x="22465" y="940"/>
                    <a:pt x="22387" y="969"/>
                    <a:pt x="22306" y="969"/>
                  </a:cubicBezTo>
                  <a:cubicBezTo>
                    <a:pt x="22250" y="969"/>
                    <a:pt x="22192" y="954"/>
                    <a:pt x="22129" y="929"/>
                  </a:cubicBezTo>
                  <a:cubicBezTo>
                    <a:pt x="21399" y="625"/>
                    <a:pt x="20670" y="352"/>
                    <a:pt x="19910" y="78"/>
                  </a:cubicBezTo>
                  <a:cubicBezTo>
                    <a:pt x="19808" y="44"/>
                    <a:pt x="19697" y="1"/>
                    <a:pt x="19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5"/>
            <p:cNvSpPr/>
            <p:nvPr/>
          </p:nvSpPr>
          <p:spPr>
            <a:xfrm>
              <a:off x="1722175" y="2344550"/>
              <a:ext cx="26625" cy="306250"/>
            </a:xfrm>
            <a:custGeom>
              <a:rect b="b" l="l" r="r" t="t"/>
              <a:pathLst>
                <a:path extrusionOk="0" h="12250" w="1065">
                  <a:moveTo>
                    <a:pt x="31" y="0"/>
                  </a:moveTo>
                  <a:cubicBezTo>
                    <a:pt x="426" y="1216"/>
                    <a:pt x="487" y="2371"/>
                    <a:pt x="518" y="3557"/>
                  </a:cubicBezTo>
                  <a:cubicBezTo>
                    <a:pt x="578" y="5198"/>
                    <a:pt x="335" y="6839"/>
                    <a:pt x="244" y="8481"/>
                  </a:cubicBezTo>
                  <a:cubicBezTo>
                    <a:pt x="153" y="9697"/>
                    <a:pt x="1" y="10913"/>
                    <a:pt x="1" y="12250"/>
                  </a:cubicBezTo>
                  <a:cubicBezTo>
                    <a:pt x="305" y="10973"/>
                    <a:pt x="457" y="9788"/>
                    <a:pt x="670" y="8633"/>
                  </a:cubicBezTo>
                  <a:cubicBezTo>
                    <a:pt x="821" y="7782"/>
                    <a:pt x="852" y="6931"/>
                    <a:pt x="943" y="6110"/>
                  </a:cubicBezTo>
                  <a:cubicBezTo>
                    <a:pt x="1065" y="4408"/>
                    <a:pt x="973" y="2766"/>
                    <a:pt x="548" y="1125"/>
                  </a:cubicBezTo>
                  <a:cubicBezTo>
                    <a:pt x="457" y="760"/>
                    <a:pt x="366" y="365"/>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5"/>
            <p:cNvSpPr/>
            <p:nvPr/>
          </p:nvSpPr>
          <p:spPr>
            <a:xfrm>
              <a:off x="1310325" y="2573275"/>
              <a:ext cx="62325" cy="202150"/>
            </a:xfrm>
            <a:custGeom>
              <a:rect b="b" l="l" r="r" t="t"/>
              <a:pathLst>
                <a:path extrusionOk="0" h="8086" w="2493">
                  <a:moveTo>
                    <a:pt x="2493" y="1"/>
                  </a:moveTo>
                  <a:cubicBezTo>
                    <a:pt x="2219" y="1"/>
                    <a:pt x="2128" y="213"/>
                    <a:pt x="2037" y="426"/>
                  </a:cubicBezTo>
                  <a:cubicBezTo>
                    <a:pt x="1824" y="943"/>
                    <a:pt x="1702" y="1490"/>
                    <a:pt x="1824" y="2037"/>
                  </a:cubicBezTo>
                  <a:cubicBezTo>
                    <a:pt x="1946" y="2645"/>
                    <a:pt x="1824" y="3253"/>
                    <a:pt x="1642" y="3830"/>
                  </a:cubicBezTo>
                  <a:cubicBezTo>
                    <a:pt x="1490" y="4286"/>
                    <a:pt x="1277" y="4773"/>
                    <a:pt x="1095" y="5229"/>
                  </a:cubicBezTo>
                  <a:cubicBezTo>
                    <a:pt x="730" y="6171"/>
                    <a:pt x="304" y="7052"/>
                    <a:pt x="0" y="8086"/>
                  </a:cubicBezTo>
                  <a:cubicBezTo>
                    <a:pt x="304" y="7873"/>
                    <a:pt x="456" y="7630"/>
                    <a:pt x="608" y="7387"/>
                  </a:cubicBezTo>
                  <a:cubicBezTo>
                    <a:pt x="973" y="6779"/>
                    <a:pt x="1186" y="6110"/>
                    <a:pt x="1490" y="5472"/>
                  </a:cubicBezTo>
                  <a:cubicBezTo>
                    <a:pt x="2006" y="4256"/>
                    <a:pt x="2493" y="3040"/>
                    <a:pt x="2098" y="1642"/>
                  </a:cubicBezTo>
                  <a:cubicBezTo>
                    <a:pt x="1976" y="1095"/>
                    <a:pt x="2067" y="487"/>
                    <a:pt x="24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5"/>
            <p:cNvSpPr/>
            <p:nvPr/>
          </p:nvSpPr>
          <p:spPr>
            <a:xfrm>
              <a:off x="1536775" y="2444850"/>
              <a:ext cx="38025" cy="167200"/>
            </a:xfrm>
            <a:custGeom>
              <a:rect b="b" l="l" r="r" t="t"/>
              <a:pathLst>
                <a:path extrusionOk="0" h="6688" w="1521">
                  <a:moveTo>
                    <a:pt x="1277" y="1"/>
                  </a:moveTo>
                  <a:cubicBezTo>
                    <a:pt x="1368" y="396"/>
                    <a:pt x="1246" y="730"/>
                    <a:pt x="1095" y="1065"/>
                  </a:cubicBezTo>
                  <a:cubicBezTo>
                    <a:pt x="882" y="1612"/>
                    <a:pt x="669" y="2159"/>
                    <a:pt x="487" y="2706"/>
                  </a:cubicBezTo>
                  <a:cubicBezTo>
                    <a:pt x="0" y="4074"/>
                    <a:pt x="0" y="5381"/>
                    <a:pt x="791" y="6688"/>
                  </a:cubicBezTo>
                  <a:cubicBezTo>
                    <a:pt x="851" y="6445"/>
                    <a:pt x="791" y="6201"/>
                    <a:pt x="760" y="5989"/>
                  </a:cubicBezTo>
                  <a:cubicBezTo>
                    <a:pt x="517" y="4651"/>
                    <a:pt x="608" y="3375"/>
                    <a:pt x="1064" y="2098"/>
                  </a:cubicBezTo>
                  <a:cubicBezTo>
                    <a:pt x="1216" y="1703"/>
                    <a:pt x="1307" y="1308"/>
                    <a:pt x="1429" y="913"/>
                  </a:cubicBezTo>
                  <a:cubicBezTo>
                    <a:pt x="1520" y="609"/>
                    <a:pt x="1520" y="274"/>
                    <a:pt x="1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5"/>
            <p:cNvSpPr/>
            <p:nvPr/>
          </p:nvSpPr>
          <p:spPr>
            <a:xfrm>
              <a:off x="1127950" y="2681175"/>
              <a:ext cx="72975" cy="142900"/>
            </a:xfrm>
            <a:custGeom>
              <a:rect b="b" l="l" r="r" t="t"/>
              <a:pathLst>
                <a:path extrusionOk="0" h="5716" w="2919">
                  <a:moveTo>
                    <a:pt x="2584" y="1"/>
                  </a:moveTo>
                  <a:lnTo>
                    <a:pt x="2584" y="1"/>
                  </a:lnTo>
                  <a:cubicBezTo>
                    <a:pt x="2432" y="821"/>
                    <a:pt x="2158" y="1551"/>
                    <a:pt x="1855" y="2311"/>
                  </a:cubicBezTo>
                  <a:cubicBezTo>
                    <a:pt x="1338" y="3496"/>
                    <a:pt x="487" y="4499"/>
                    <a:pt x="0" y="5715"/>
                  </a:cubicBezTo>
                  <a:cubicBezTo>
                    <a:pt x="1186" y="5107"/>
                    <a:pt x="2918" y="1338"/>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5"/>
            <p:cNvSpPr/>
            <p:nvPr/>
          </p:nvSpPr>
          <p:spPr>
            <a:xfrm>
              <a:off x="1862775" y="2463100"/>
              <a:ext cx="17500" cy="126925"/>
            </a:xfrm>
            <a:custGeom>
              <a:rect b="b" l="l" r="r" t="t"/>
              <a:pathLst>
                <a:path extrusionOk="0" h="5077" w="700">
                  <a:moveTo>
                    <a:pt x="0" y="0"/>
                  </a:moveTo>
                  <a:lnTo>
                    <a:pt x="0" y="0"/>
                  </a:lnTo>
                  <a:cubicBezTo>
                    <a:pt x="334" y="365"/>
                    <a:pt x="395" y="730"/>
                    <a:pt x="395" y="1094"/>
                  </a:cubicBezTo>
                  <a:cubicBezTo>
                    <a:pt x="395" y="2097"/>
                    <a:pt x="365" y="3070"/>
                    <a:pt x="365" y="4073"/>
                  </a:cubicBezTo>
                  <a:cubicBezTo>
                    <a:pt x="365" y="4408"/>
                    <a:pt x="243" y="4742"/>
                    <a:pt x="395" y="5076"/>
                  </a:cubicBezTo>
                  <a:cubicBezTo>
                    <a:pt x="456" y="4560"/>
                    <a:pt x="517" y="4012"/>
                    <a:pt x="578" y="3496"/>
                  </a:cubicBezTo>
                  <a:cubicBezTo>
                    <a:pt x="669" y="2614"/>
                    <a:pt x="699" y="1733"/>
                    <a:pt x="638" y="851"/>
                  </a:cubicBezTo>
                  <a:cubicBezTo>
                    <a:pt x="608" y="517"/>
                    <a:pt x="517" y="15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5"/>
            <p:cNvSpPr/>
            <p:nvPr/>
          </p:nvSpPr>
          <p:spPr>
            <a:xfrm>
              <a:off x="1480525" y="2717650"/>
              <a:ext cx="23600" cy="85150"/>
            </a:xfrm>
            <a:custGeom>
              <a:rect b="b" l="l" r="r" t="t"/>
              <a:pathLst>
                <a:path extrusionOk="0" h="3406" w="944">
                  <a:moveTo>
                    <a:pt x="670" y="1"/>
                  </a:moveTo>
                  <a:lnTo>
                    <a:pt x="670" y="1"/>
                  </a:lnTo>
                  <a:cubicBezTo>
                    <a:pt x="700" y="1186"/>
                    <a:pt x="1" y="2220"/>
                    <a:pt x="366" y="3405"/>
                  </a:cubicBezTo>
                  <a:cubicBezTo>
                    <a:pt x="609" y="2493"/>
                    <a:pt x="852" y="1612"/>
                    <a:pt x="913" y="700"/>
                  </a:cubicBezTo>
                  <a:cubicBezTo>
                    <a:pt x="913" y="457"/>
                    <a:pt x="943" y="213"/>
                    <a:pt x="6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5"/>
            <p:cNvSpPr/>
            <p:nvPr/>
          </p:nvSpPr>
          <p:spPr>
            <a:xfrm>
              <a:off x="1640875" y="2569475"/>
              <a:ext cx="20550" cy="78300"/>
            </a:xfrm>
            <a:custGeom>
              <a:rect b="b" l="l" r="r" t="t"/>
              <a:pathLst>
                <a:path extrusionOk="0" h="3132" w="822">
                  <a:moveTo>
                    <a:pt x="791" y="1"/>
                  </a:moveTo>
                  <a:lnTo>
                    <a:pt x="791" y="1"/>
                  </a:lnTo>
                  <a:cubicBezTo>
                    <a:pt x="578" y="1034"/>
                    <a:pt x="0" y="2037"/>
                    <a:pt x="122" y="3131"/>
                  </a:cubicBezTo>
                  <a:cubicBezTo>
                    <a:pt x="396" y="2098"/>
                    <a:pt x="821" y="1095"/>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5"/>
            <p:cNvSpPr/>
            <p:nvPr/>
          </p:nvSpPr>
          <p:spPr>
            <a:xfrm>
              <a:off x="1754100" y="2510975"/>
              <a:ext cx="12950" cy="79050"/>
            </a:xfrm>
            <a:custGeom>
              <a:rect b="b" l="l" r="r" t="t"/>
              <a:pathLst>
                <a:path extrusionOk="0" h="3162" w="518">
                  <a:moveTo>
                    <a:pt x="456" y="0"/>
                  </a:moveTo>
                  <a:lnTo>
                    <a:pt x="456" y="0"/>
                  </a:lnTo>
                  <a:cubicBezTo>
                    <a:pt x="31" y="1368"/>
                    <a:pt x="0" y="2401"/>
                    <a:pt x="335" y="3161"/>
                  </a:cubicBezTo>
                  <a:cubicBezTo>
                    <a:pt x="426" y="2766"/>
                    <a:pt x="517" y="304"/>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5"/>
            <p:cNvSpPr/>
            <p:nvPr/>
          </p:nvSpPr>
          <p:spPr>
            <a:xfrm>
              <a:off x="1678100" y="2543650"/>
              <a:ext cx="13700" cy="72200"/>
            </a:xfrm>
            <a:custGeom>
              <a:rect b="b" l="l" r="r" t="t"/>
              <a:pathLst>
                <a:path extrusionOk="0" h="2888" w="548">
                  <a:moveTo>
                    <a:pt x="274" y="0"/>
                  </a:moveTo>
                  <a:lnTo>
                    <a:pt x="274" y="0"/>
                  </a:lnTo>
                  <a:cubicBezTo>
                    <a:pt x="305" y="973"/>
                    <a:pt x="62" y="1885"/>
                    <a:pt x="1" y="2888"/>
                  </a:cubicBezTo>
                  <a:cubicBezTo>
                    <a:pt x="396" y="2401"/>
                    <a:pt x="548" y="456"/>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5"/>
            <p:cNvSpPr/>
            <p:nvPr/>
          </p:nvSpPr>
          <p:spPr>
            <a:xfrm>
              <a:off x="1811100" y="2703225"/>
              <a:ext cx="19775" cy="40300"/>
            </a:xfrm>
            <a:custGeom>
              <a:rect b="b" l="l" r="r" t="t"/>
              <a:pathLst>
                <a:path extrusionOk="0" h="1612" w="791">
                  <a:moveTo>
                    <a:pt x="790" y="0"/>
                  </a:moveTo>
                  <a:cubicBezTo>
                    <a:pt x="365" y="426"/>
                    <a:pt x="182" y="973"/>
                    <a:pt x="0" y="1611"/>
                  </a:cubicBezTo>
                  <a:cubicBezTo>
                    <a:pt x="608" y="1186"/>
                    <a:pt x="790" y="639"/>
                    <a:pt x="7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5"/>
            <p:cNvSpPr/>
            <p:nvPr/>
          </p:nvSpPr>
          <p:spPr>
            <a:xfrm>
              <a:off x="1407575" y="2381775"/>
              <a:ext cx="42600" cy="31950"/>
            </a:xfrm>
            <a:custGeom>
              <a:rect b="b" l="l" r="r" t="t"/>
              <a:pathLst>
                <a:path extrusionOk="0" h="1278" w="1704">
                  <a:moveTo>
                    <a:pt x="1673" y="1"/>
                  </a:moveTo>
                  <a:cubicBezTo>
                    <a:pt x="974" y="244"/>
                    <a:pt x="366" y="609"/>
                    <a:pt x="1" y="1277"/>
                  </a:cubicBezTo>
                  <a:cubicBezTo>
                    <a:pt x="579" y="882"/>
                    <a:pt x="1156" y="487"/>
                    <a:pt x="1703" y="92"/>
                  </a:cubicBezTo>
                  <a:cubicBezTo>
                    <a:pt x="1703" y="62"/>
                    <a:pt x="1673" y="31"/>
                    <a:pt x="1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5"/>
            <p:cNvSpPr/>
            <p:nvPr/>
          </p:nvSpPr>
          <p:spPr>
            <a:xfrm>
              <a:off x="1298175" y="2625700"/>
              <a:ext cx="22050" cy="42575"/>
            </a:xfrm>
            <a:custGeom>
              <a:rect b="b" l="l" r="r" t="t"/>
              <a:pathLst>
                <a:path extrusionOk="0" h="1703" w="882">
                  <a:moveTo>
                    <a:pt x="730" y="1"/>
                  </a:moveTo>
                  <a:cubicBezTo>
                    <a:pt x="638" y="548"/>
                    <a:pt x="0" y="1095"/>
                    <a:pt x="578" y="1703"/>
                  </a:cubicBezTo>
                  <a:cubicBezTo>
                    <a:pt x="608" y="1125"/>
                    <a:pt x="881" y="578"/>
                    <a:pt x="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5"/>
            <p:cNvSpPr/>
            <p:nvPr/>
          </p:nvSpPr>
          <p:spPr>
            <a:xfrm>
              <a:off x="1767025" y="2718975"/>
              <a:ext cx="13700" cy="35175"/>
            </a:xfrm>
            <a:custGeom>
              <a:rect b="b" l="l" r="r" t="t"/>
              <a:pathLst>
                <a:path extrusionOk="0" h="1407" w="548">
                  <a:moveTo>
                    <a:pt x="243" y="0"/>
                  </a:moveTo>
                  <a:cubicBezTo>
                    <a:pt x="203" y="0"/>
                    <a:pt x="183" y="50"/>
                    <a:pt x="183" y="100"/>
                  </a:cubicBezTo>
                  <a:cubicBezTo>
                    <a:pt x="0" y="464"/>
                    <a:pt x="91" y="1072"/>
                    <a:pt x="426" y="1407"/>
                  </a:cubicBezTo>
                  <a:cubicBezTo>
                    <a:pt x="547" y="981"/>
                    <a:pt x="547" y="586"/>
                    <a:pt x="426" y="191"/>
                  </a:cubicBezTo>
                  <a:cubicBezTo>
                    <a:pt x="426" y="100"/>
                    <a:pt x="365" y="9"/>
                    <a:pt x="274" y="9"/>
                  </a:cubicBezTo>
                  <a:cubicBezTo>
                    <a:pt x="263" y="3"/>
                    <a:pt x="252" y="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5"/>
            <p:cNvSpPr/>
            <p:nvPr/>
          </p:nvSpPr>
          <p:spPr>
            <a:xfrm>
              <a:off x="1599850" y="2413700"/>
              <a:ext cx="63075" cy="11150"/>
            </a:xfrm>
            <a:custGeom>
              <a:rect b="b" l="l" r="r" t="t"/>
              <a:pathLst>
                <a:path extrusionOk="0" h="446" w="2523">
                  <a:moveTo>
                    <a:pt x="0" y="0"/>
                  </a:moveTo>
                  <a:cubicBezTo>
                    <a:pt x="675" y="234"/>
                    <a:pt x="1394" y="446"/>
                    <a:pt x="2139" y="446"/>
                  </a:cubicBezTo>
                  <a:cubicBezTo>
                    <a:pt x="2266" y="446"/>
                    <a:pt x="2394" y="439"/>
                    <a:pt x="2523" y="426"/>
                  </a:cubicBezTo>
                  <a:cubicBezTo>
                    <a:pt x="1672" y="304"/>
                    <a:pt x="85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5"/>
            <p:cNvSpPr/>
            <p:nvPr/>
          </p:nvSpPr>
          <p:spPr>
            <a:xfrm>
              <a:off x="1563375" y="2719925"/>
              <a:ext cx="10650" cy="26625"/>
            </a:xfrm>
            <a:custGeom>
              <a:rect b="b" l="l" r="r" t="t"/>
              <a:pathLst>
                <a:path extrusionOk="0" h="1065" w="426">
                  <a:moveTo>
                    <a:pt x="426" y="1"/>
                  </a:moveTo>
                  <a:lnTo>
                    <a:pt x="426" y="1"/>
                  </a:lnTo>
                  <a:cubicBezTo>
                    <a:pt x="213" y="274"/>
                    <a:pt x="0" y="518"/>
                    <a:pt x="31" y="852"/>
                  </a:cubicBezTo>
                  <a:cubicBezTo>
                    <a:pt x="31" y="943"/>
                    <a:pt x="61" y="1065"/>
                    <a:pt x="152" y="1065"/>
                  </a:cubicBezTo>
                  <a:cubicBezTo>
                    <a:pt x="274" y="1065"/>
                    <a:pt x="274" y="974"/>
                    <a:pt x="274" y="882"/>
                  </a:cubicBezTo>
                  <a:cubicBezTo>
                    <a:pt x="334" y="609"/>
                    <a:pt x="395" y="305"/>
                    <a:pt x="4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5"/>
            <p:cNvSpPr/>
            <p:nvPr/>
          </p:nvSpPr>
          <p:spPr>
            <a:xfrm>
              <a:off x="1834650" y="2538325"/>
              <a:ext cx="10650" cy="25100"/>
            </a:xfrm>
            <a:custGeom>
              <a:rect b="b" l="l" r="r" t="t"/>
              <a:pathLst>
                <a:path extrusionOk="0" h="1004" w="426">
                  <a:moveTo>
                    <a:pt x="183" y="0"/>
                  </a:moveTo>
                  <a:cubicBezTo>
                    <a:pt x="92" y="426"/>
                    <a:pt x="0" y="730"/>
                    <a:pt x="335" y="1003"/>
                  </a:cubicBezTo>
                  <a:cubicBezTo>
                    <a:pt x="426" y="669"/>
                    <a:pt x="365" y="365"/>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5"/>
            <p:cNvSpPr/>
            <p:nvPr/>
          </p:nvSpPr>
          <p:spPr>
            <a:xfrm>
              <a:off x="1191025" y="2808700"/>
              <a:ext cx="12925" cy="9475"/>
            </a:xfrm>
            <a:custGeom>
              <a:rect b="b" l="l" r="r" t="t"/>
              <a:pathLst>
                <a:path extrusionOk="0" h="379" w="517">
                  <a:moveTo>
                    <a:pt x="305" y="0"/>
                  </a:moveTo>
                  <a:cubicBezTo>
                    <a:pt x="175" y="0"/>
                    <a:pt x="57" y="83"/>
                    <a:pt x="31" y="189"/>
                  </a:cubicBezTo>
                  <a:cubicBezTo>
                    <a:pt x="0" y="280"/>
                    <a:pt x="152" y="341"/>
                    <a:pt x="243" y="371"/>
                  </a:cubicBezTo>
                  <a:cubicBezTo>
                    <a:pt x="264" y="376"/>
                    <a:pt x="284" y="379"/>
                    <a:pt x="303" y="379"/>
                  </a:cubicBezTo>
                  <a:cubicBezTo>
                    <a:pt x="395" y="379"/>
                    <a:pt x="467" y="320"/>
                    <a:pt x="517" y="219"/>
                  </a:cubicBezTo>
                  <a:cubicBezTo>
                    <a:pt x="487" y="128"/>
                    <a:pt x="456" y="37"/>
                    <a:pt x="365" y="6"/>
                  </a:cubicBezTo>
                  <a:cubicBezTo>
                    <a:pt x="345" y="2"/>
                    <a:pt x="325"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5"/>
            <p:cNvSpPr/>
            <p:nvPr/>
          </p:nvSpPr>
          <p:spPr>
            <a:xfrm>
              <a:off x="1870350" y="2591525"/>
              <a:ext cx="1550" cy="6850"/>
            </a:xfrm>
            <a:custGeom>
              <a:rect b="b" l="l" r="r" t="t"/>
              <a:pathLst>
                <a:path extrusionOk="0" h="274" w="62">
                  <a:moveTo>
                    <a:pt x="62" y="0"/>
                  </a:moveTo>
                  <a:lnTo>
                    <a:pt x="50" y="105"/>
                  </a:lnTo>
                  <a:lnTo>
                    <a:pt x="50" y="105"/>
                  </a:lnTo>
                  <a:cubicBezTo>
                    <a:pt x="57" y="70"/>
                    <a:pt x="62" y="35"/>
                    <a:pt x="62" y="0"/>
                  </a:cubicBezTo>
                  <a:close/>
                  <a:moveTo>
                    <a:pt x="50" y="105"/>
                  </a:moveTo>
                  <a:cubicBezTo>
                    <a:pt x="39" y="161"/>
                    <a:pt x="20" y="217"/>
                    <a:pt x="1" y="274"/>
                  </a:cubicBezTo>
                  <a:lnTo>
                    <a:pt x="31" y="274"/>
                  </a:lnTo>
                  <a:lnTo>
                    <a:pt x="50"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5"/>
            <p:cNvSpPr/>
            <p:nvPr/>
          </p:nvSpPr>
          <p:spPr>
            <a:xfrm>
              <a:off x="1871875" y="2590000"/>
              <a:ext cx="800" cy="1550"/>
            </a:xfrm>
            <a:custGeom>
              <a:rect b="b" l="l" r="r" t="t"/>
              <a:pathLst>
                <a:path extrusionOk="0" h="62" w="32">
                  <a:moveTo>
                    <a:pt x="31" y="0"/>
                  </a:moveTo>
                  <a:lnTo>
                    <a:pt x="31" y="0"/>
                  </a:lnTo>
                  <a:cubicBezTo>
                    <a:pt x="1" y="31"/>
                    <a:pt x="1" y="31"/>
                    <a:pt x="1" y="61"/>
                  </a:cubicBezTo>
                  <a:lnTo>
                    <a:pt x="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5"/>
            <p:cNvSpPr/>
            <p:nvPr/>
          </p:nvSpPr>
          <p:spPr>
            <a:xfrm>
              <a:off x="1083875" y="2488925"/>
              <a:ext cx="60825" cy="42275"/>
            </a:xfrm>
            <a:custGeom>
              <a:rect b="b" l="l" r="r" t="t"/>
              <a:pathLst>
                <a:path extrusionOk="0" h="1691" w="2433">
                  <a:moveTo>
                    <a:pt x="1159" y="289"/>
                  </a:moveTo>
                  <a:cubicBezTo>
                    <a:pt x="1399" y="289"/>
                    <a:pt x="1627" y="396"/>
                    <a:pt x="1763" y="609"/>
                  </a:cubicBezTo>
                  <a:cubicBezTo>
                    <a:pt x="1946" y="852"/>
                    <a:pt x="1915" y="1095"/>
                    <a:pt x="1611" y="1216"/>
                  </a:cubicBezTo>
                  <a:cubicBezTo>
                    <a:pt x="1415" y="1304"/>
                    <a:pt x="1204" y="1375"/>
                    <a:pt x="988" y="1375"/>
                  </a:cubicBezTo>
                  <a:cubicBezTo>
                    <a:pt x="902" y="1375"/>
                    <a:pt x="816" y="1364"/>
                    <a:pt x="730" y="1338"/>
                  </a:cubicBezTo>
                  <a:cubicBezTo>
                    <a:pt x="304" y="1216"/>
                    <a:pt x="213" y="913"/>
                    <a:pt x="487" y="609"/>
                  </a:cubicBezTo>
                  <a:cubicBezTo>
                    <a:pt x="669" y="396"/>
                    <a:pt x="920" y="289"/>
                    <a:pt x="1159" y="289"/>
                  </a:cubicBezTo>
                  <a:close/>
                  <a:moveTo>
                    <a:pt x="1642" y="1"/>
                  </a:moveTo>
                  <a:cubicBezTo>
                    <a:pt x="1247" y="1"/>
                    <a:pt x="851" y="61"/>
                    <a:pt x="517" y="274"/>
                  </a:cubicBezTo>
                  <a:cubicBezTo>
                    <a:pt x="213" y="457"/>
                    <a:pt x="0" y="700"/>
                    <a:pt x="92" y="1095"/>
                  </a:cubicBezTo>
                  <a:cubicBezTo>
                    <a:pt x="152" y="1429"/>
                    <a:pt x="396" y="1581"/>
                    <a:pt x="730" y="1642"/>
                  </a:cubicBezTo>
                  <a:cubicBezTo>
                    <a:pt x="877" y="1673"/>
                    <a:pt x="1024" y="1690"/>
                    <a:pt x="1168" y="1690"/>
                  </a:cubicBezTo>
                  <a:cubicBezTo>
                    <a:pt x="1442" y="1690"/>
                    <a:pt x="1707" y="1629"/>
                    <a:pt x="1946" y="1490"/>
                  </a:cubicBezTo>
                  <a:cubicBezTo>
                    <a:pt x="2280" y="1308"/>
                    <a:pt x="2432" y="1034"/>
                    <a:pt x="2341" y="669"/>
                  </a:cubicBezTo>
                  <a:cubicBezTo>
                    <a:pt x="2250" y="274"/>
                    <a:pt x="2007"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5"/>
            <p:cNvSpPr/>
            <p:nvPr/>
          </p:nvSpPr>
          <p:spPr>
            <a:xfrm>
              <a:off x="995725" y="2681425"/>
              <a:ext cx="47150" cy="88625"/>
            </a:xfrm>
            <a:custGeom>
              <a:rect b="b" l="l" r="r" t="t"/>
              <a:pathLst>
                <a:path extrusionOk="0" h="3545" w="1886">
                  <a:moveTo>
                    <a:pt x="1465" y="1"/>
                  </a:moveTo>
                  <a:cubicBezTo>
                    <a:pt x="1272" y="1"/>
                    <a:pt x="1106" y="135"/>
                    <a:pt x="1034" y="386"/>
                  </a:cubicBezTo>
                  <a:cubicBezTo>
                    <a:pt x="973" y="599"/>
                    <a:pt x="882" y="720"/>
                    <a:pt x="730" y="872"/>
                  </a:cubicBezTo>
                  <a:cubicBezTo>
                    <a:pt x="122" y="1419"/>
                    <a:pt x="1" y="2514"/>
                    <a:pt x="487" y="3182"/>
                  </a:cubicBezTo>
                  <a:cubicBezTo>
                    <a:pt x="663" y="3422"/>
                    <a:pt x="855" y="3544"/>
                    <a:pt x="1056" y="3544"/>
                  </a:cubicBezTo>
                  <a:cubicBezTo>
                    <a:pt x="1237" y="3544"/>
                    <a:pt x="1424" y="3445"/>
                    <a:pt x="1611" y="3243"/>
                  </a:cubicBezTo>
                  <a:cubicBezTo>
                    <a:pt x="1034" y="3061"/>
                    <a:pt x="791" y="2818"/>
                    <a:pt x="669" y="2362"/>
                  </a:cubicBezTo>
                  <a:cubicBezTo>
                    <a:pt x="639" y="2149"/>
                    <a:pt x="882" y="2027"/>
                    <a:pt x="791" y="1875"/>
                  </a:cubicBezTo>
                  <a:cubicBezTo>
                    <a:pt x="578" y="1359"/>
                    <a:pt x="943" y="1207"/>
                    <a:pt x="1277" y="1024"/>
                  </a:cubicBezTo>
                  <a:cubicBezTo>
                    <a:pt x="1399" y="994"/>
                    <a:pt x="1490" y="903"/>
                    <a:pt x="1429" y="781"/>
                  </a:cubicBezTo>
                  <a:cubicBezTo>
                    <a:pt x="1216" y="325"/>
                    <a:pt x="1581" y="325"/>
                    <a:pt x="1885" y="203"/>
                  </a:cubicBezTo>
                  <a:cubicBezTo>
                    <a:pt x="1748" y="66"/>
                    <a:pt x="1600" y="1"/>
                    <a:pt x="1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5"/>
            <p:cNvSpPr/>
            <p:nvPr/>
          </p:nvSpPr>
          <p:spPr>
            <a:xfrm>
              <a:off x="1064875" y="2693500"/>
              <a:ext cx="53225" cy="42425"/>
            </a:xfrm>
            <a:custGeom>
              <a:rect b="b" l="l" r="r" t="t"/>
              <a:pathLst>
                <a:path extrusionOk="0" h="1697" w="2129">
                  <a:moveTo>
                    <a:pt x="613" y="1"/>
                  </a:moveTo>
                  <a:cubicBezTo>
                    <a:pt x="353" y="1"/>
                    <a:pt x="187" y="169"/>
                    <a:pt x="61" y="420"/>
                  </a:cubicBezTo>
                  <a:cubicBezTo>
                    <a:pt x="31" y="511"/>
                    <a:pt x="1" y="632"/>
                    <a:pt x="122" y="724"/>
                  </a:cubicBezTo>
                  <a:cubicBezTo>
                    <a:pt x="149" y="744"/>
                    <a:pt x="171" y="752"/>
                    <a:pt x="191" y="752"/>
                  </a:cubicBezTo>
                  <a:cubicBezTo>
                    <a:pt x="259" y="752"/>
                    <a:pt x="288" y="649"/>
                    <a:pt x="335" y="602"/>
                  </a:cubicBezTo>
                  <a:cubicBezTo>
                    <a:pt x="406" y="507"/>
                    <a:pt x="496" y="431"/>
                    <a:pt x="619" y="431"/>
                  </a:cubicBezTo>
                  <a:cubicBezTo>
                    <a:pt x="653" y="431"/>
                    <a:pt x="690" y="437"/>
                    <a:pt x="730" y="450"/>
                  </a:cubicBezTo>
                  <a:cubicBezTo>
                    <a:pt x="1399" y="663"/>
                    <a:pt x="1429" y="724"/>
                    <a:pt x="1490" y="1423"/>
                  </a:cubicBezTo>
                  <a:cubicBezTo>
                    <a:pt x="1490" y="1514"/>
                    <a:pt x="1520" y="1605"/>
                    <a:pt x="1520" y="1696"/>
                  </a:cubicBezTo>
                  <a:cubicBezTo>
                    <a:pt x="1976" y="1423"/>
                    <a:pt x="2128" y="693"/>
                    <a:pt x="1824" y="298"/>
                  </a:cubicBezTo>
                  <a:cubicBezTo>
                    <a:pt x="1772" y="219"/>
                    <a:pt x="1696" y="140"/>
                    <a:pt x="1618" y="140"/>
                  </a:cubicBezTo>
                  <a:cubicBezTo>
                    <a:pt x="1606" y="140"/>
                    <a:pt x="1593" y="142"/>
                    <a:pt x="1581" y="146"/>
                  </a:cubicBezTo>
                  <a:cubicBezTo>
                    <a:pt x="1521" y="164"/>
                    <a:pt x="1464" y="171"/>
                    <a:pt x="1408" y="171"/>
                  </a:cubicBezTo>
                  <a:cubicBezTo>
                    <a:pt x="1181" y="171"/>
                    <a:pt x="986" y="49"/>
                    <a:pt x="791" y="24"/>
                  </a:cubicBezTo>
                  <a:cubicBezTo>
                    <a:pt x="727" y="8"/>
                    <a:pt x="668" y="1"/>
                    <a:pt x="6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5"/>
            <p:cNvSpPr/>
            <p:nvPr/>
          </p:nvSpPr>
          <p:spPr>
            <a:xfrm>
              <a:off x="1055000" y="2742000"/>
              <a:ext cx="25850" cy="31900"/>
            </a:xfrm>
            <a:custGeom>
              <a:rect b="b" l="l" r="r" t="t"/>
              <a:pathLst>
                <a:path extrusionOk="0" h="1276" w="1034">
                  <a:moveTo>
                    <a:pt x="713" y="0"/>
                  </a:moveTo>
                  <a:cubicBezTo>
                    <a:pt x="671" y="0"/>
                    <a:pt x="626" y="11"/>
                    <a:pt x="578" y="30"/>
                  </a:cubicBezTo>
                  <a:cubicBezTo>
                    <a:pt x="304" y="121"/>
                    <a:pt x="152" y="303"/>
                    <a:pt x="92" y="577"/>
                  </a:cubicBezTo>
                  <a:cubicBezTo>
                    <a:pt x="0" y="942"/>
                    <a:pt x="183" y="1276"/>
                    <a:pt x="456" y="1276"/>
                  </a:cubicBezTo>
                  <a:cubicBezTo>
                    <a:pt x="548" y="1276"/>
                    <a:pt x="639" y="1276"/>
                    <a:pt x="699" y="1215"/>
                  </a:cubicBezTo>
                  <a:cubicBezTo>
                    <a:pt x="791" y="1124"/>
                    <a:pt x="699" y="1063"/>
                    <a:pt x="639" y="1002"/>
                  </a:cubicBezTo>
                  <a:cubicBezTo>
                    <a:pt x="426" y="729"/>
                    <a:pt x="548" y="546"/>
                    <a:pt x="760" y="364"/>
                  </a:cubicBezTo>
                  <a:cubicBezTo>
                    <a:pt x="851" y="303"/>
                    <a:pt x="1034" y="303"/>
                    <a:pt x="943" y="151"/>
                  </a:cubicBezTo>
                  <a:cubicBezTo>
                    <a:pt x="880" y="47"/>
                    <a:pt x="804" y="0"/>
                    <a:pt x="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5"/>
            <p:cNvSpPr/>
            <p:nvPr/>
          </p:nvSpPr>
          <p:spPr>
            <a:xfrm>
              <a:off x="1083875" y="2663900"/>
              <a:ext cx="39525" cy="17300"/>
            </a:xfrm>
            <a:custGeom>
              <a:rect b="b" l="l" r="r" t="t"/>
              <a:pathLst>
                <a:path extrusionOk="0" h="692" w="1581">
                  <a:moveTo>
                    <a:pt x="787" y="0"/>
                  </a:moveTo>
                  <a:cubicBezTo>
                    <a:pt x="719" y="0"/>
                    <a:pt x="650" y="8"/>
                    <a:pt x="578" y="23"/>
                  </a:cubicBezTo>
                  <a:cubicBezTo>
                    <a:pt x="244" y="114"/>
                    <a:pt x="31" y="297"/>
                    <a:pt x="0" y="692"/>
                  </a:cubicBezTo>
                  <a:cubicBezTo>
                    <a:pt x="321" y="514"/>
                    <a:pt x="454" y="440"/>
                    <a:pt x="716" y="440"/>
                  </a:cubicBezTo>
                  <a:cubicBezTo>
                    <a:pt x="902" y="440"/>
                    <a:pt x="1153" y="477"/>
                    <a:pt x="1581" y="540"/>
                  </a:cubicBezTo>
                  <a:cubicBezTo>
                    <a:pt x="1404" y="186"/>
                    <a:pt x="1122" y="0"/>
                    <a:pt x="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5"/>
            <p:cNvSpPr/>
            <p:nvPr/>
          </p:nvSpPr>
          <p:spPr>
            <a:xfrm>
              <a:off x="1397700" y="2237650"/>
              <a:ext cx="54750" cy="35325"/>
            </a:xfrm>
            <a:custGeom>
              <a:rect b="b" l="l" r="r" t="t"/>
              <a:pathLst>
                <a:path extrusionOk="0" h="1413" w="2190">
                  <a:moveTo>
                    <a:pt x="979" y="366"/>
                  </a:moveTo>
                  <a:cubicBezTo>
                    <a:pt x="1088" y="366"/>
                    <a:pt x="1207" y="384"/>
                    <a:pt x="1338" y="416"/>
                  </a:cubicBezTo>
                  <a:cubicBezTo>
                    <a:pt x="1429" y="477"/>
                    <a:pt x="1673" y="477"/>
                    <a:pt x="1673" y="720"/>
                  </a:cubicBezTo>
                  <a:cubicBezTo>
                    <a:pt x="1642" y="903"/>
                    <a:pt x="1460" y="994"/>
                    <a:pt x="1277" y="1024"/>
                  </a:cubicBezTo>
                  <a:cubicBezTo>
                    <a:pt x="1156" y="1055"/>
                    <a:pt x="1042" y="1070"/>
                    <a:pt x="932" y="1070"/>
                  </a:cubicBezTo>
                  <a:cubicBezTo>
                    <a:pt x="822" y="1070"/>
                    <a:pt x="715" y="1055"/>
                    <a:pt x="609" y="1024"/>
                  </a:cubicBezTo>
                  <a:cubicBezTo>
                    <a:pt x="487" y="994"/>
                    <a:pt x="366" y="963"/>
                    <a:pt x="335" y="842"/>
                  </a:cubicBezTo>
                  <a:cubicBezTo>
                    <a:pt x="335" y="720"/>
                    <a:pt x="396" y="629"/>
                    <a:pt x="487" y="538"/>
                  </a:cubicBezTo>
                  <a:cubicBezTo>
                    <a:pt x="624" y="421"/>
                    <a:pt x="785" y="366"/>
                    <a:pt x="979" y="366"/>
                  </a:cubicBezTo>
                  <a:close/>
                  <a:moveTo>
                    <a:pt x="1219" y="0"/>
                  </a:moveTo>
                  <a:cubicBezTo>
                    <a:pt x="992" y="0"/>
                    <a:pt x="776" y="48"/>
                    <a:pt x="548" y="143"/>
                  </a:cubicBezTo>
                  <a:cubicBezTo>
                    <a:pt x="183" y="264"/>
                    <a:pt x="1" y="507"/>
                    <a:pt x="31" y="842"/>
                  </a:cubicBezTo>
                  <a:cubicBezTo>
                    <a:pt x="62" y="1176"/>
                    <a:pt x="335" y="1298"/>
                    <a:pt x="578" y="1359"/>
                  </a:cubicBezTo>
                  <a:cubicBezTo>
                    <a:pt x="742" y="1395"/>
                    <a:pt x="902" y="1412"/>
                    <a:pt x="1054" y="1412"/>
                  </a:cubicBezTo>
                  <a:cubicBezTo>
                    <a:pt x="1410" y="1412"/>
                    <a:pt x="1715" y="1316"/>
                    <a:pt x="1885" y="1146"/>
                  </a:cubicBezTo>
                  <a:cubicBezTo>
                    <a:pt x="2098" y="963"/>
                    <a:pt x="2189" y="720"/>
                    <a:pt x="2129" y="447"/>
                  </a:cubicBezTo>
                  <a:cubicBezTo>
                    <a:pt x="2068" y="203"/>
                    <a:pt x="1885" y="112"/>
                    <a:pt x="1642" y="52"/>
                  </a:cubicBezTo>
                  <a:cubicBezTo>
                    <a:pt x="1494" y="17"/>
                    <a:pt x="1354" y="0"/>
                    <a:pt x="12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 name="Google Shape;976;p25"/>
          <p:cNvGrpSpPr/>
          <p:nvPr/>
        </p:nvGrpSpPr>
        <p:grpSpPr>
          <a:xfrm rot="-1010056">
            <a:off x="198915" y="3930503"/>
            <a:ext cx="930870" cy="826502"/>
            <a:chOff x="3672825" y="2210075"/>
            <a:chExt cx="987125" cy="876450"/>
          </a:xfrm>
        </p:grpSpPr>
        <p:sp>
          <p:nvSpPr>
            <p:cNvPr id="977" name="Google Shape;977;p25"/>
            <p:cNvSpPr/>
            <p:nvPr/>
          </p:nvSpPr>
          <p:spPr>
            <a:xfrm>
              <a:off x="3672825" y="2210075"/>
              <a:ext cx="987125" cy="876450"/>
            </a:xfrm>
            <a:custGeom>
              <a:rect b="b" l="l" r="r" t="t"/>
              <a:pathLst>
                <a:path extrusionOk="0" h="35058" w="39485">
                  <a:moveTo>
                    <a:pt x="24755" y="605"/>
                  </a:moveTo>
                  <a:cubicBezTo>
                    <a:pt x="25288" y="605"/>
                    <a:pt x="25821" y="616"/>
                    <a:pt x="26354" y="638"/>
                  </a:cubicBezTo>
                  <a:cubicBezTo>
                    <a:pt x="28086" y="729"/>
                    <a:pt x="29788" y="1033"/>
                    <a:pt x="31339" y="1884"/>
                  </a:cubicBezTo>
                  <a:cubicBezTo>
                    <a:pt x="33679" y="3191"/>
                    <a:pt x="35077" y="5228"/>
                    <a:pt x="35655" y="7842"/>
                  </a:cubicBezTo>
                  <a:cubicBezTo>
                    <a:pt x="35868" y="8814"/>
                    <a:pt x="35898" y="9756"/>
                    <a:pt x="35807" y="10699"/>
                  </a:cubicBezTo>
                  <a:cubicBezTo>
                    <a:pt x="35776" y="11185"/>
                    <a:pt x="35594" y="11550"/>
                    <a:pt x="35260" y="11884"/>
                  </a:cubicBezTo>
                  <a:cubicBezTo>
                    <a:pt x="34287" y="12887"/>
                    <a:pt x="33071" y="13465"/>
                    <a:pt x="31794" y="13981"/>
                  </a:cubicBezTo>
                  <a:cubicBezTo>
                    <a:pt x="29120" y="15076"/>
                    <a:pt x="26354" y="15714"/>
                    <a:pt x="23527" y="16170"/>
                  </a:cubicBezTo>
                  <a:cubicBezTo>
                    <a:pt x="21095" y="16565"/>
                    <a:pt x="18694" y="17051"/>
                    <a:pt x="16262" y="17264"/>
                  </a:cubicBezTo>
                  <a:cubicBezTo>
                    <a:pt x="14165" y="17447"/>
                    <a:pt x="12098" y="17538"/>
                    <a:pt x="10001" y="17599"/>
                  </a:cubicBezTo>
                  <a:cubicBezTo>
                    <a:pt x="9802" y="17595"/>
                    <a:pt x="9603" y="17594"/>
                    <a:pt x="9404" y="17594"/>
                  </a:cubicBezTo>
                  <a:cubicBezTo>
                    <a:pt x="8862" y="17594"/>
                    <a:pt x="8322" y="17603"/>
                    <a:pt x="7784" y="17603"/>
                  </a:cubicBezTo>
                  <a:cubicBezTo>
                    <a:pt x="6654" y="17603"/>
                    <a:pt x="5531" y="17564"/>
                    <a:pt x="4408" y="17325"/>
                  </a:cubicBezTo>
                  <a:cubicBezTo>
                    <a:pt x="2554" y="16930"/>
                    <a:pt x="2827" y="17173"/>
                    <a:pt x="2736" y="15410"/>
                  </a:cubicBezTo>
                  <a:cubicBezTo>
                    <a:pt x="2675" y="13829"/>
                    <a:pt x="2736" y="12249"/>
                    <a:pt x="3223" y="10729"/>
                  </a:cubicBezTo>
                  <a:cubicBezTo>
                    <a:pt x="3952" y="8328"/>
                    <a:pt x="5472" y="6535"/>
                    <a:pt x="7539" y="5197"/>
                  </a:cubicBezTo>
                  <a:cubicBezTo>
                    <a:pt x="10578" y="3191"/>
                    <a:pt x="13952" y="2066"/>
                    <a:pt x="17478" y="1337"/>
                  </a:cubicBezTo>
                  <a:cubicBezTo>
                    <a:pt x="19874" y="838"/>
                    <a:pt x="22311" y="605"/>
                    <a:pt x="24755" y="605"/>
                  </a:cubicBezTo>
                  <a:close/>
                  <a:moveTo>
                    <a:pt x="36100" y="14461"/>
                  </a:moveTo>
                  <a:cubicBezTo>
                    <a:pt x="36532" y="14461"/>
                    <a:pt x="36639" y="14679"/>
                    <a:pt x="36688" y="15288"/>
                  </a:cubicBezTo>
                  <a:cubicBezTo>
                    <a:pt x="36719" y="16048"/>
                    <a:pt x="36475" y="16535"/>
                    <a:pt x="35746" y="16839"/>
                  </a:cubicBezTo>
                  <a:cubicBezTo>
                    <a:pt x="32554" y="18085"/>
                    <a:pt x="29393" y="19392"/>
                    <a:pt x="26080" y="20334"/>
                  </a:cubicBezTo>
                  <a:cubicBezTo>
                    <a:pt x="25533" y="20516"/>
                    <a:pt x="24955" y="20608"/>
                    <a:pt x="24287" y="20729"/>
                  </a:cubicBezTo>
                  <a:cubicBezTo>
                    <a:pt x="24834" y="19909"/>
                    <a:pt x="25320" y="19149"/>
                    <a:pt x="25807" y="18419"/>
                  </a:cubicBezTo>
                  <a:cubicBezTo>
                    <a:pt x="25893" y="18298"/>
                    <a:pt x="25960" y="18246"/>
                    <a:pt x="26041" y="18246"/>
                  </a:cubicBezTo>
                  <a:cubicBezTo>
                    <a:pt x="26102" y="18246"/>
                    <a:pt x="26171" y="18276"/>
                    <a:pt x="26262" y="18328"/>
                  </a:cubicBezTo>
                  <a:cubicBezTo>
                    <a:pt x="26706" y="18594"/>
                    <a:pt x="27182" y="18723"/>
                    <a:pt x="27643" y="18723"/>
                  </a:cubicBezTo>
                  <a:cubicBezTo>
                    <a:pt x="28287" y="18723"/>
                    <a:pt x="28902" y="18472"/>
                    <a:pt x="29363" y="17994"/>
                  </a:cubicBezTo>
                  <a:cubicBezTo>
                    <a:pt x="29545" y="17811"/>
                    <a:pt x="29636" y="17629"/>
                    <a:pt x="29728" y="17386"/>
                  </a:cubicBezTo>
                  <a:cubicBezTo>
                    <a:pt x="29839" y="17097"/>
                    <a:pt x="30014" y="16971"/>
                    <a:pt x="30243" y="16971"/>
                  </a:cubicBezTo>
                  <a:cubicBezTo>
                    <a:pt x="30327" y="16971"/>
                    <a:pt x="30419" y="16988"/>
                    <a:pt x="30518" y="17021"/>
                  </a:cubicBezTo>
                  <a:cubicBezTo>
                    <a:pt x="30670" y="17082"/>
                    <a:pt x="30791" y="17082"/>
                    <a:pt x="30943" y="17143"/>
                  </a:cubicBezTo>
                  <a:cubicBezTo>
                    <a:pt x="31167" y="17205"/>
                    <a:pt x="31386" y="17239"/>
                    <a:pt x="31596" y="17239"/>
                  </a:cubicBezTo>
                  <a:cubicBezTo>
                    <a:pt x="32099" y="17239"/>
                    <a:pt x="32555" y="17046"/>
                    <a:pt x="32919" y="16595"/>
                  </a:cubicBezTo>
                  <a:cubicBezTo>
                    <a:pt x="33193" y="16261"/>
                    <a:pt x="33557" y="16109"/>
                    <a:pt x="33983" y="16048"/>
                  </a:cubicBezTo>
                  <a:cubicBezTo>
                    <a:pt x="34652" y="16018"/>
                    <a:pt x="35168" y="15775"/>
                    <a:pt x="35229" y="14984"/>
                  </a:cubicBezTo>
                  <a:cubicBezTo>
                    <a:pt x="35229" y="14711"/>
                    <a:pt x="35472" y="14559"/>
                    <a:pt x="35716" y="14498"/>
                  </a:cubicBezTo>
                  <a:cubicBezTo>
                    <a:pt x="35866" y="14474"/>
                    <a:pt x="35993" y="14461"/>
                    <a:pt x="36100" y="14461"/>
                  </a:cubicBezTo>
                  <a:close/>
                  <a:moveTo>
                    <a:pt x="37175" y="16352"/>
                  </a:moveTo>
                  <a:cubicBezTo>
                    <a:pt x="37874" y="17811"/>
                    <a:pt x="38694" y="19240"/>
                    <a:pt x="38542" y="21003"/>
                  </a:cubicBezTo>
                  <a:cubicBezTo>
                    <a:pt x="38086" y="20851"/>
                    <a:pt x="37722" y="20608"/>
                    <a:pt x="37357" y="20365"/>
                  </a:cubicBezTo>
                  <a:cubicBezTo>
                    <a:pt x="36263" y="19665"/>
                    <a:pt x="35108" y="19179"/>
                    <a:pt x="33953" y="18662"/>
                  </a:cubicBezTo>
                  <a:cubicBezTo>
                    <a:pt x="33649" y="18510"/>
                    <a:pt x="33345" y="18541"/>
                    <a:pt x="32950" y="18510"/>
                  </a:cubicBezTo>
                  <a:cubicBezTo>
                    <a:pt x="34378" y="17750"/>
                    <a:pt x="36050" y="17599"/>
                    <a:pt x="37175" y="16352"/>
                  </a:cubicBezTo>
                  <a:close/>
                  <a:moveTo>
                    <a:pt x="36552" y="10576"/>
                  </a:moveTo>
                  <a:cubicBezTo>
                    <a:pt x="36638" y="10576"/>
                    <a:pt x="36745" y="10650"/>
                    <a:pt x="36810" y="10699"/>
                  </a:cubicBezTo>
                  <a:cubicBezTo>
                    <a:pt x="37509" y="11246"/>
                    <a:pt x="38269" y="11763"/>
                    <a:pt x="38573" y="12705"/>
                  </a:cubicBezTo>
                  <a:cubicBezTo>
                    <a:pt x="38451" y="12735"/>
                    <a:pt x="38299" y="12735"/>
                    <a:pt x="38147" y="12735"/>
                  </a:cubicBezTo>
                  <a:cubicBezTo>
                    <a:pt x="37570" y="12766"/>
                    <a:pt x="37144" y="13039"/>
                    <a:pt x="36962" y="13586"/>
                  </a:cubicBezTo>
                  <a:cubicBezTo>
                    <a:pt x="36884" y="13845"/>
                    <a:pt x="36740" y="13928"/>
                    <a:pt x="36549" y="13928"/>
                  </a:cubicBezTo>
                  <a:cubicBezTo>
                    <a:pt x="36516" y="13928"/>
                    <a:pt x="36481" y="13925"/>
                    <a:pt x="36445" y="13921"/>
                  </a:cubicBezTo>
                  <a:cubicBezTo>
                    <a:pt x="36263" y="13921"/>
                    <a:pt x="36080" y="13890"/>
                    <a:pt x="35898" y="13890"/>
                  </a:cubicBezTo>
                  <a:cubicBezTo>
                    <a:pt x="35199" y="13890"/>
                    <a:pt x="34712" y="14285"/>
                    <a:pt x="34591" y="14984"/>
                  </a:cubicBezTo>
                  <a:cubicBezTo>
                    <a:pt x="34560" y="15288"/>
                    <a:pt x="34409" y="15410"/>
                    <a:pt x="34135" y="15410"/>
                  </a:cubicBezTo>
                  <a:cubicBezTo>
                    <a:pt x="33405" y="15471"/>
                    <a:pt x="32767" y="15744"/>
                    <a:pt x="32281" y="16352"/>
                  </a:cubicBezTo>
                  <a:cubicBezTo>
                    <a:pt x="32113" y="16562"/>
                    <a:pt x="31887" y="16627"/>
                    <a:pt x="31643" y="16627"/>
                  </a:cubicBezTo>
                  <a:cubicBezTo>
                    <a:pt x="31534" y="16627"/>
                    <a:pt x="31421" y="16614"/>
                    <a:pt x="31308" y="16595"/>
                  </a:cubicBezTo>
                  <a:cubicBezTo>
                    <a:pt x="31156" y="16565"/>
                    <a:pt x="30974" y="16504"/>
                    <a:pt x="30822" y="16474"/>
                  </a:cubicBezTo>
                  <a:cubicBezTo>
                    <a:pt x="30568" y="16406"/>
                    <a:pt x="30357" y="16369"/>
                    <a:pt x="30176" y="16369"/>
                  </a:cubicBezTo>
                  <a:cubicBezTo>
                    <a:pt x="29705" y="16369"/>
                    <a:pt x="29435" y="16619"/>
                    <a:pt x="29150" y="17234"/>
                  </a:cubicBezTo>
                  <a:cubicBezTo>
                    <a:pt x="28870" y="17793"/>
                    <a:pt x="28262" y="18103"/>
                    <a:pt x="27620" y="18103"/>
                  </a:cubicBezTo>
                  <a:cubicBezTo>
                    <a:pt x="27284" y="18103"/>
                    <a:pt x="26940" y="18019"/>
                    <a:pt x="26627" y="17842"/>
                  </a:cubicBezTo>
                  <a:cubicBezTo>
                    <a:pt x="26304" y="17653"/>
                    <a:pt x="26111" y="17548"/>
                    <a:pt x="25950" y="17548"/>
                  </a:cubicBezTo>
                  <a:cubicBezTo>
                    <a:pt x="25748" y="17548"/>
                    <a:pt x="25594" y="17713"/>
                    <a:pt x="25290" y="18085"/>
                  </a:cubicBezTo>
                  <a:cubicBezTo>
                    <a:pt x="24864" y="18602"/>
                    <a:pt x="24378" y="18997"/>
                    <a:pt x="23740" y="19270"/>
                  </a:cubicBezTo>
                  <a:cubicBezTo>
                    <a:pt x="23606" y="19337"/>
                    <a:pt x="23480" y="19371"/>
                    <a:pt x="23361" y="19371"/>
                  </a:cubicBezTo>
                  <a:cubicBezTo>
                    <a:pt x="23156" y="19371"/>
                    <a:pt x="22971" y="19269"/>
                    <a:pt x="22797" y="19057"/>
                  </a:cubicBezTo>
                  <a:cubicBezTo>
                    <a:pt x="22463" y="18632"/>
                    <a:pt x="22129" y="18237"/>
                    <a:pt x="21703" y="17902"/>
                  </a:cubicBezTo>
                  <a:cubicBezTo>
                    <a:pt x="21500" y="17757"/>
                    <a:pt x="21345" y="17682"/>
                    <a:pt x="21196" y="17682"/>
                  </a:cubicBezTo>
                  <a:cubicBezTo>
                    <a:pt x="21033" y="17682"/>
                    <a:pt x="20876" y="17773"/>
                    <a:pt x="20670" y="17963"/>
                  </a:cubicBezTo>
                  <a:cubicBezTo>
                    <a:pt x="20426" y="18146"/>
                    <a:pt x="20244" y="18389"/>
                    <a:pt x="20031" y="18632"/>
                  </a:cubicBezTo>
                  <a:cubicBezTo>
                    <a:pt x="19643" y="19098"/>
                    <a:pt x="19167" y="19321"/>
                    <a:pt x="18603" y="19321"/>
                  </a:cubicBezTo>
                  <a:cubicBezTo>
                    <a:pt x="18504" y="19321"/>
                    <a:pt x="18403" y="19314"/>
                    <a:pt x="18299" y="19301"/>
                  </a:cubicBezTo>
                  <a:cubicBezTo>
                    <a:pt x="18201" y="19281"/>
                    <a:pt x="18106" y="19271"/>
                    <a:pt x="18014" y="19271"/>
                  </a:cubicBezTo>
                  <a:cubicBezTo>
                    <a:pt x="17676" y="19271"/>
                    <a:pt x="17376" y="19403"/>
                    <a:pt x="17113" y="19665"/>
                  </a:cubicBezTo>
                  <a:cubicBezTo>
                    <a:pt x="16992" y="19787"/>
                    <a:pt x="16809" y="19909"/>
                    <a:pt x="16627" y="20030"/>
                  </a:cubicBezTo>
                  <a:cubicBezTo>
                    <a:pt x="16243" y="20318"/>
                    <a:pt x="15852" y="20433"/>
                    <a:pt x="15459" y="20433"/>
                  </a:cubicBezTo>
                  <a:cubicBezTo>
                    <a:pt x="14980" y="20433"/>
                    <a:pt x="14497" y="20264"/>
                    <a:pt x="14013" y="20030"/>
                  </a:cubicBezTo>
                  <a:cubicBezTo>
                    <a:pt x="13952" y="20000"/>
                    <a:pt x="13861" y="19969"/>
                    <a:pt x="13831" y="19909"/>
                  </a:cubicBezTo>
                  <a:cubicBezTo>
                    <a:pt x="13393" y="19555"/>
                    <a:pt x="12942" y="19404"/>
                    <a:pt x="12507" y="19404"/>
                  </a:cubicBezTo>
                  <a:cubicBezTo>
                    <a:pt x="11671" y="19404"/>
                    <a:pt x="10896" y="19959"/>
                    <a:pt x="10396" y="20699"/>
                  </a:cubicBezTo>
                  <a:cubicBezTo>
                    <a:pt x="10174" y="20994"/>
                    <a:pt x="9893" y="21150"/>
                    <a:pt x="9551" y="21150"/>
                  </a:cubicBezTo>
                  <a:cubicBezTo>
                    <a:pt x="9471" y="21150"/>
                    <a:pt x="9388" y="21142"/>
                    <a:pt x="9302" y="21124"/>
                  </a:cubicBezTo>
                  <a:cubicBezTo>
                    <a:pt x="8785" y="21033"/>
                    <a:pt x="8359" y="20760"/>
                    <a:pt x="7964" y="20486"/>
                  </a:cubicBezTo>
                  <a:cubicBezTo>
                    <a:pt x="7389" y="20067"/>
                    <a:pt x="6745" y="19829"/>
                    <a:pt x="6054" y="19829"/>
                  </a:cubicBezTo>
                  <a:cubicBezTo>
                    <a:pt x="5942" y="19829"/>
                    <a:pt x="5829" y="19835"/>
                    <a:pt x="5715" y="19848"/>
                  </a:cubicBezTo>
                  <a:cubicBezTo>
                    <a:pt x="5472" y="19848"/>
                    <a:pt x="5259" y="19787"/>
                    <a:pt x="5016" y="19787"/>
                  </a:cubicBezTo>
                  <a:cubicBezTo>
                    <a:pt x="4990" y="19785"/>
                    <a:pt x="4964" y="19784"/>
                    <a:pt x="4939" y="19784"/>
                  </a:cubicBezTo>
                  <a:cubicBezTo>
                    <a:pt x="4522" y="19784"/>
                    <a:pt x="4203" y="20017"/>
                    <a:pt x="3830" y="20304"/>
                  </a:cubicBezTo>
                  <a:cubicBezTo>
                    <a:pt x="3800" y="19787"/>
                    <a:pt x="3922" y="19422"/>
                    <a:pt x="4043" y="19027"/>
                  </a:cubicBezTo>
                  <a:cubicBezTo>
                    <a:pt x="4227" y="18503"/>
                    <a:pt x="4071" y="18182"/>
                    <a:pt x="3595" y="18182"/>
                  </a:cubicBezTo>
                  <a:cubicBezTo>
                    <a:pt x="3519" y="18182"/>
                    <a:pt x="3436" y="18190"/>
                    <a:pt x="3344" y="18206"/>
                  </a:cubicBezTo>
                  <a:cubicBezTo>
                    <a:pt x="2645" y="18328"/>
                    <a:pt x="1976" y="18510"/>
                    <a:pt x="1308" y="18662"/>
                  </a:cubicBezTo>
                  <a:cubicBezTo>
                    <a:pt x="1095" y="18723"/>
                    <a:pt x="912" y="18754"/>
                    <a:pt x="608" y="18814"/>
                  </a:cubicBezTo>
                  <a:cubicBezTo>
                    <a:pt x="973" y="18267"/>
                    <a:pt x="1460" y="17963"/>
                    <a:pt x="1916" y="17629"/>
                  </a:cubicBezTo>
                  <a:cubicBezTo>
                    <a:pt x="2037" y="17568"/>
                    <a:pt x="2159" y="17477"/>
                    <a:pt x="2311" y="17416"/>
                  </a:cubicBezTo>
                  <a:cubicBezTo>
                    <a:pt x="2509" y="17290"/>
                    <a:pt x="2708" y="17217"/>
                    <a:pt x="2932" y="17217"/>
                  </a:cubicBezTo>
                  <a:cubicBezTo>
                    <a:pt x="3085" y="17217"/>
                    <a:pt x="3250" y="17251"/>
                    <a:pt x="3435" y="17325"/>
                  </a:cubicBezTo>
                  <a:cubicBezTo>
                    <a:pt x="4469" y="17781"/>
                    <a:pt x="5624" y="17963"/>
                    <a:pt x="6748" y="17994"/>
                  </a:cubicBezTo>
                  <a:cubicBezTo>
                    <a:pt x="7894" y="18020"/>
                    <a:pt x="9037" y="18039"/>
                    <a:pt x="10177" y="18039"/>
                  </a:cubicBezTo>
                  <a:cubicBezTo>
                    <a:pt x="12971" y="18039"/>
                    <a:pt x="15749" y="17926"/>
                    <a:pt x="18512" y="17538"/>
                  </a:cubicBezTo>
                  <a:cubicBezTo>
                    <a:pt x="22980" y="16899"/>
                    <a:pt x="27478" y="16292"/>
                    <a:pt x="31703" y="14650"/>
                  </a:cubicBezTo>
                  <a:cubicBezTo>
                    <a:pt x="33041" y="14133"/>
                    <a:pt x="34348" y="13526"/>
                    <a:pt x="35412" y="12553"/>
                  </a:cubicBezTo>
                  <a:cubicBezTo>
                    <a:pt x="35959" y="12067"/>
                    <a:pt x="36354" y="11550"/>
                    <a:pt x="36415" y="10820"/>
                  </a:cubicBezTo>
                  <a:cubicBezTo>
                    <a:pt x="36415" y="10635"/>
                    <a:pt x="36475" y="10576"/>
                    <a:pt x="36552" y="10576"/>
                  </a:cubicBezTo>
                  <a:close/>
                  <a:moveTo>
                    <a:pt x="12473" y="20011"/>
                  </a:moveTo>
                  <a:cubicBezTo>
                    <a:pt x="12677" y="20011"/>
                    <a:pt x="12867" y="20104"/>
                    <a:pt x="13040" y="20213"/>
                  </a:cubicBezTo>
                  <a:cubicBezTo>
                    <a:pt x="13618" y="20547"/>
                    <a:pt x="14135" y="20912"/>
                    <a:pt x="14834" y="21003"/>
                  </a:cubicBezTo>
                  <a:cubicBezTo>
                    <a:pt x="14986" y="21033"/>
                    <a:pt x="15168" y="21155"/>
                    <a:pt x="15168" y="21307"/>
                  </a:cubicBezTo>
                  <a:cubicBezTo>
                    <a:pt x="15198" y="21459"/>
                    <a:pt x="14986" y="21489"/>
                    <a:pt x="14834" y="21520"/>
                  </a:cubicBezTo>
                  <a:cubicBezTo>
                    <a:pt x="13425" y="21896"/>
                    <a:pt x="12017" y="22351"/>
                    <a:pt x="10583" y="22351"/>
                  </a:cubicBezTo>
                  <a:cubicBezTo>
                    <a:pt x="9820" y="22351"/>
                    <a:pt x="9050" y="22222"/>
                    <a:pt x="8268" y="21884"/>
                  </a:cubicBezTo>
                  <a:cubicBezTo>
                    <a:pt x="8207" y="21854"/>
                    <a:pt x="8116" y="21823"/>
                    <a:pt x="8025" y="21793"/>
                  </a:cubicBezTo>
                  <a:cubicBezTo>
                    <a:pt x="7995" y="21793"/>
                    <a:pt x="7964" y="21763"/>
                    <a:pt x="7903" y="21732"/>
                  </a:cubicBezTo>
                  <a:cubicBezTo>
                    <a:pt x="7994" y="21533"/>
                    <a:pt x="8096" y="21452"/>
                    <a:pt x="8215" y="21452"/>
                  </a:cubicBezTo>
                  <a:cubicBezTo>
                    <a:pt x="8295" y="21452"/>
                    <a:pt x="8383" y="21489"/>
                    <a:pt x="8481" y="21550"/>
                  </a:cubicBezTo>
                  <a:cubicBezTo>
                    <a:pt x="8809" y="21714"/>
                    <a:pt x="9173" y="21824"/>
                    <a:pt x="9545" y="21824"/>
                  </a:cubicBezTo>
                  <a:cubicBezTo>
                    <a:pt x="9656" y="21824"/>
                    <a:pt x="9768" y="21814"/>
                    <a:pt x="9879" y="21793"/>
                  </a:cubicBezTo>
                  <a:cubicBezTo>
                    <a:pt x="10335" y="21702"/>
                    <a:pt x="10700" y="21489"/>
                    <a:pt x="10913" y="21064"/>
                  </a:cubicBezTo>
                  <a:cubicBezTo>
                    <a:pt x="11186" y="20547"/>
                    <a:pt x="11703" y="20304"/>
                    <a:pt x="12220" y="20061"/>
                  </a:cubicBezTo>
                  <a:cubicBezTo>
                    <a:pt x="12307" y="20026"/>
                    <a:pt x="12391" y="20011"/>
                    <a:pt x="12473" y="20011"/>
                  </a:cubicBezTo>
                  <a:close/>
                  <a:moveTo>
                    <a:pt x="21199" y="18362"/>
                  </a:moveTo>
                  <a:cubicBezTo>
                    <a:pt x="21312" y="18362"/>
                    <a:pt x="21433" y="18484"/>
                    <a:pt x="21673" y="18723"/>
                  </a:cubicBezTo>
                  <a:cubicBezTo>
                    <a:pt x="21825" y="18875"/>
                    <a:pt x="21946" y="19027"/>
                    <a:pt x="22068" y="19179"/>
                  </a:cubicBezTo>
                  <a:cubicBezTo>
                    <a:pt x="22414" y="19655"/>
                    <a:pt x="22821" y="20007"/>
                    <a:pt x="23356" y="20007"/>
                  </a:cubicBezTo>
                  <a:cubicBezTo>
                    <a:pt x="23573" y="20007"/>
                    <a:pt x="23811" y="19949"/>
                    <a:pt x="24074" y="19817"/>
                  </a:cubicBezTo>
                  <a:lnTo>
                    <a:pt x="24074" y="19817"/>
                  </a:lnTo>
                  <a:cubicBezTo>
                    <a:pt x="23041" y="21337"/>
                    <a:pt x="22433" y="23009"/>
                    <a:pt x="21278" y="24346"/>
                  </a:cubicBezTo>
                  <a:cubicBezTo>
                    <a:pt x="21047" y="24594"/>
                    <a:pt x="20941" y="24725"/>
                    <a:pt x="20810" y="24725"/>
                  </a:cubicBezTo>
                  <a:cubicBezTo>
                    <a:pt x="20700" y="24725"/>
                    <a:pt x="20571" y="24632"/>
                    <a:pt x="20335" y="24438"/>
                  </a:cubicBezTo>
                  <a:cubicBezTo>
                    <a:pt x="19515" y="23708"/>
                    <a:pt x="18603" y="23100"/>
                    <a:pt x="17721" y="22462"/>
                  </a:cubicBezTo>
                  <a:cubicBezTo>
                    <a:pt x="17144" y="22006"/>
                    <a:pt x="16505" y="21672"/>
                    <a:pt x="15837" y="21337"/>
                  </a:cubicBezTo>
                  <a:cubicBezTo>
                    <a:pt x="15989" y="21155"/>
                    <a:pt x="16080" y="21003"/>
                    <a:pt x="16293" y="20942"/>
                  </a:cubicBezTo>
                  <a:cubicBezTo>
                    <a:pt x="16384" y="20912"/>
                    <a:pt x="16475" y="20881"/>
                    <a:pt x="16536" y="20820"/>
                  </a:cubicBezTo>
                  <a:cubicBezTo>
                    <a:pt x="17252" y="20333"/>
                    <a:pt x="17969" y="19873"/>
                    <a:pt x="18915" y="19873"/>
                  </a:cubicBezTo>
                  <a:cubicBezTo>
                    <a:pt x="18972" y="19873"/>
                    <a:pt x="19030" y="19875"/>
                    <a:pt x="19089" y="19878"/>
                  </a:cubicBezTo>
                  <a:cubicBezTo>
                    <a:pt x="19107" y="19879"/>
                    <a:pt x="19124" y="19879"/>
                    <a:pt x="19141" y="19879"/>
                  </a:cubicBezTo>
                  <a:cubicBezTo>
                    <a:pt x="19842" y="19879"/>
                    <a:pt x="20316" y="19287"/>
                    <a:pt x="20761" y="18754"/>
                  </a:cubicBezTo>
                  <a:cubicBezTo>
                    <a:pt x="20977" y="18491"/>
                    <a:pt x="21083" y="18362"/>
                    <a:pt x="21199" y="18362"/>
                  </a:cubicBezTo>
                  <a:close/>
                  <a:moveTo>
                    <a:pt x="15494" y="21625"/>
                  </a:moveTo>
                  <a:cubicBezTo>
                    <a:pt x="15579" y="21625"/>
                    <a:pt x="15647" y="21664"/>
                    <a:pt x="15715" y="21732"/>
                  </a:cubicBezTo>
                  <a:cubicBezTo>
                    <a:pt x="15776" y="21793"/>
                    <a:pt x="15837" y="21854"/>
                    <a:pt x="15898" y="21884"/>
                  </a:cubicBezTo>
                  <a:cubicBezTo>
                    <a:pt x="16293" y="22067"/>
                    <a:pt x="16384" y="22249"/>
                    <a:pt x="16050" y="22644"/>
                  </a:cubicBezTo>
                  <a:cubicBezTo>
                    <a:pt x="15746" y="23039"/>
                    <a:pt x="15685" y="23586"/>
                    <a:pt x="15654" y="24103"/>
                  </a:cubicBezTo>
                  <a:cubicBezTo>
                    <a:pt x="15605" y="24624"/>
                    <a:pt x="15312" y="24943"/>
                    <a:pt x="14859" y="24943"/>
                  </a:cubicBezTo>
                  <a:cubicBezTo>
                    <a:pt x="14757" y="24943"/>
                    <a:pt x="14647" y="24927"/>
                    <a:pt x="14530" y="24893"/>
                  </a:cubicBezTo>
                  <a:cubicBezTo>
                    <a:pt x="14074" y="24772"/>
                    <a:pt x="13679" y="24589"/>
                    <a:pt x="13253" y="24407"/>
                  </a:cubicBezTo>
                  <a:cubicBezTo>
                    <a:pt x="12767" y="24225"/>
                    <a:pt x="12280" y="24073"/>
                    <a:pt x="11733" y="23951"/>
                  </a:cubicBezTo>
                  <a:cubicBezTo>
                    <a:pt x="12007" y="23647"/>
                    <a:pt x="12280" y="23434"/>
                    <a:pt x="12554" y="23282"/>
                  </a:cubicBezTo>
                  <a:cubicBezTo>
                    <a:pt x="13466" y="22735"/>
                    <a:pt x="14378" y="22249"/>
                    <a:pt x="15259" y="21702"/>
                  </a:cubicBezTo>
                  <a:cubicBezTo>
                    <a:pt x="15353" y="21649"/>
                    <a:pt x="15428" y="21625"/>
                    <a:pt x="15494" y="21625"/>
                  </a:cubicBezTo>
                  <a:close/>
                  <a:moveTo>
                    <a:pt x="3192" y="19574"/>
                  </a:moveTo>
                  <a:cubicBezTo>
                    <a:pt x="3223" y="19939"/>
                    <a:pt x="3131" y="20304"/>
                    <a:pt x="3314" y="20608"/>
                  </a:cubicBezTo>
                  <a:cubicBezTo>
                    <a:pt x="3431" y="20843"/>
                    <a:pt x="3613" y="20977"/>
                    <a:pt x="3816" y="20977"/>
                  </a:cubicBezTo>
                  <a:cubicBezTo>
                    <a:pt x="3928" y="20977"/>
                    <a:pt x="4046" y="20937"/>
                    <a:pt x="4165" y="20851"/>
                  </a:cubicBezTo>
                  <a:cubicBezTo>
                    <a:pt x="4669" y="20448"/>
                    <a:pt x="5198" y="20274"/>
                    <a:pt x="5718" y="20274"/>
                  </a:cubicBezTo>
                  <a:cubicBezTo>
                    <a:pt x="6452" y="20274"/>
                    <a:pt x="7164" y="20621"/>
                    <a:pt x="7751" y="21155"/>
                  </a:cubicBezTo>
                  <a:cubicBezTo>
                    <a:pt x="7569" y="21368"/>
                    <a:pt x="7296" y="21368"/>
                    <a:pt x="7083" y="21398"/>
                  </a:cubicBezTo>
                  <a:cubicBezTo>
                    <a:pt x="6566" y="21428"/>
                    <a:pt x="6141" y="21641"/>
                    <a:pt x="5715" y="21945"/>
                  </a:cubicBezTo>
                  <a:cubicBezTo>
                    <a:pt x="4378" y="22887"/>
                    <a:pt x="3253" y="24012"/>
                    <a:pt x="2463" y="25471"/>
                  </a:cubicBezTo>
                  <a:cubicBezTo>
                    <a:pt x="943" y="24164"/>
                    <a:pt x="852" y="21337"/>
                    <a:pt x="3192" y="19574"/>
                  </a:cubicBezTo>
                  <a:close/>
                  <a:moveTo>
                    <a:pt x="7752" y="21993"/>
                  </a:moveTo>
                  <a:cubicBezTo>
                    <a:pt x="7785" y="21993"/>
                    <a:pt x="7824" y="22007"/>
                    <a:pt x="7873" y="22036"/>
                  </a:cubicBezTo>
                  <a:cubicBezTo>
                    <a:pt x="8886" y="22523"/>
                    <a:pt x="9926" y="22806"/>
                    <a:pt x="11003" y="22806"/>
                  </a:cubicBezTo>
                  <a:cubicBezTo>
                    <a:pt x="11541" y="22806"/>
                    <a:pt x="12088" y="22735"/>
                    <a:pt x="12645" y="22583"/>
                  </a:cubicBezTo>
                  <a:cubicBezTo>
                    <a:pt x="12645" y="22583"/>
                    <a:pt x="12645" y="22583"/>
                    <a:pt x="12706" y="22614"/>
                  </a:cubicBezTo>
                  <a:cubicBezTo>
                    <a:pt x="11521" y="23191"/>
                    <a:pt x="10761" y="24134"/>
                    <a:pt x="10092" y="25197"/>
                  </a:cubicBezTo>
                  <a:cubicBezTo>
                    <a:pt x="9882" y="25526"/>
                    <a:pt x="9501" y="25684"/>
                    <a:pt x="9098" y="25684"/>
                  </a:cubicBezTo>
                  <a:cubicBezTo>
                    <a:pt x="8567" y="25684"/>
                    <a:pt x="7997" y="25411"/>
                    <a:pt x="7721" y="24893"/>
                  </a:cubicBezTo>
                  <a:cubicBezTo>
                    <a:pt x="7235" y="24012"/>
                    <a:pt x="7235" y="23100"/>
                    <a:pt x="7600" y="22158"/>
                  </a:cubicBezTo>
                  <a:cubicBezTo>
                    <a:pt x="7641" y="22055"/>
                    <a:pt x="7682" y="21993"/>
                    <a:pt x="7752" y="21993"/>
                  </a:cubicBezTo>
                  <a:close/>
                  <a:moveTo>
                    <a:pt x="37630" y="22492"/>
                  </a:moveTo>
                  <a:cubicBezTo>
                    <a:pt x="37752" y="23465"/>
                    <a:pt x="37752" y="23465"/>
                    <a:pt x="36871" y="23708"/>
                  </a:cubicBezTo>
                  <a:cubicBezTo>
                    <a:pt x="35959" y="23982"/>
                    <a:pt x="35594" y="24438"/>
                    <a:pt x="35564" y="25380"/>
                  </a:cubicBezTo>
                  <a:cubicBezTo>
                    <a:pt x="35520" y="26091"/>
                    <a:pt x="35447" y="26344"/>
                    <a:pt x="35050" y="26344"/>
                  </a:cubicBezTo>
                  <a:cubicBezTo>
                    <a:pt x="34887" y="26344"/>
                    <a:pt x="34670" y="26302"/>
                    <a:pt x="34378" y="26231"/>
                  </a:cubicBezTo>
                  <a:cubicBezTo>
                    <a:pt x="33861" y="26109"/>
                    <a:pt x="33314" y="25957"/>
                    <a:pt x="32706" y="25775"/>
                  </a:cubicBezTo>
                  <a:cubicBezTo>
                    <a:pt x="34348" y="24620"/>
                    <a:pt x="36080" y="23678"/>
                    <a:pt x="37630" y="22492"/>
                  </a:cubicBezTo>
                  <a:close/>
                  <a:moveTo>
                    <a:pt x="32068" y="18784"/>
                  </a:moveTo>
                  <a:lnTo>
                    <a:pt x="32068" y="18784"/>
                  </a:lnTo>
                  <a:cubicBezTo>
                    <a:pt x="31977" y="19665"/>
                    <a:pt x="32220" y="20456"/>
                    <a:pt x="32615" y="21216"/>
                  </a:cubicBezTo>
                  <a:cubicBezTo>
                    <a:pt x="32737" y="21459"/>
                    <a:pt x="32615" y="21520"/>
                    <a:pt x="32402" y="21611"/>
                  </a:cubicBezTo>
                  <a:cubicBezTo>
                    <a:pt x="31825" y="21854"/>
                    <a:pt x="31187" y="21884"/>
                    <a:pt x="30579" y="21945"/>
                  </a:cubicBezTo>
                  <a:cubicBezTo>
                    <a:pt x="29819" y="22067"/>
                    <a:pt x="29089" y="22097"/>
                    <a:pt x="28390" y="22492"/>
                  </a:cubicBezTo>
                  <a:cubicBezTo>
                    <a:pt x="27782" y="22827"/>
                    <a:pt x="27266" y="23222"/>
                    <a:pt x="26870" y="23769"/>
                  </a:cubicBezTo>
                  <a:cubicBezTo>
                    <a:pt x="26716" y="23970"/>
                    <a:pt x="26608" y="24077"/>
                    <a:pt x="26500" y="24077"/>
                  </a:cubicBezTo>
                  <a:cubicBezTo>
                    <a:pt x="26395" y="24077"/>
                    <a:pt x="26290" y="23978"/>
                    <a:pt x="26141" y="23769"/>
                  </a:cubicBezTo>
                  <a:cubicBezTo>
                    <a:pt x="25715" y="23222"/>
                    <a:pt x="25351" y="22614"/>
                    <a:pt x="24955" y="22006"/>
                  </a:cubicBezTo>
                  <a:cubicBezTo>
                    <a:pt x="24712" y="21672"/>
                    <a:pt x="24500" y="21307"/>
                    <a:pt x="24135" y="21064"/>
                  </a:cubicBezTo>
                  <a:lnTo>
                    <a:pt x="24135" y="21064"/>
                  </a:lnTo>
                  <a:cubicBezTo>
                    <a:pt x="24135" y="21185"/>
                    <a:pt x="24165" y="21246"/>
                    <a:pt x="24226" y="21337"/>
                  </a:cubicBezTo>
                  <a:cubicBezTo>
                    <a:pt x="24651" y="22097"/>
                    <a:pt x="25047" y="22827"/>
                    <a:pt x="25503" y="23586"/>
                  </a:cubicBezTo>
                  <a:cubicBezTo>
                    <a:pt x="25624" y="23799"/>
                    <a:pt x="25776" y="24012"/>
                    <a:pt x="25959" y="24225"/>
                  </a:cubicBezTo>
                  <a:cubicBezTo>
                    <a:pt x="26161" y="24442"/>
                    <a:pt x="26357" y="24549"/>
                    <a:pt x="26545" y="24549"/>
                  </a:cubicBezTo>
                  <a:cubicBezTo>
                    <a:pt x="26753" y="24549"/>
                    <a:pt x="26953" y="24419"/>
                    <a:pt x="27144" y="24164"/>
                  </a:cubicBezTo>
                  <a:cubicBezTo>
                    <a:pt x="27965" y="23039"/>
                    <a:pt x="29059" y="22553"/>
                    <a:pt x="30427" y="22462"/>
                  </a:cubicBezTo>
                  <a:cubicBezTo>
                    <a:pt x="31156" y="22401"/>
                    <a:pt x="31946" y="22401"/>
                    <a:pt x="32646" y="22097"/>
                  </a:cubicBezTo>
                  <a:cubicBezTo>
                    <a:pt x="33314" y="21823"/>
                    <a:pt x="33405" y="21580"/>
                    <a:pt x="33102" y="20942"/>
                  </a:cubicBezTo>
                  <a:cubicBezTo>
                    <a:pt x="32828" y="20395"/>
                    <a:pt x="32676" y="19817"/>
                    <a:pt x="32585" y="19209"/>
                  </a:cubicBezTo>
                  <a:cubicBezTo>
                    <a:pt x="32539" y="19004"/>
                    <a:pt x="32579" y="18902"/>
                    <a:pt x="32717" y="18902"/>
                  </a:cubicBezTo>
                  <a:cubicBezTo>
                    <a:pt x="32763" y="18902"/>
                    <a:pt x="32820" y="18913"/>
                    <a:pt x="32889" y="18936"/>
                  </a:cubicBezTo>
                  <a:cubicBezTo>
                    <a:pt x="33193" y="19027"/>
                    <a:pt x="33557" y="19057"/>
                    <a:pt x="33861" y="19179"/>
                  </a:cubicBezTo>
                  <a:cubicBezTo>
                    <a:pt x="35047" y="19726"/>
                    <a:pt x="36263" y="20243"/>
                    <a:pt x="37357" y="20942"/>
                  </a:cubicBezTo>
                  <a:cubicBezTo>
                    <a:pt x="37600" y="21094"/>
                    <a:pt x="37630" y="21185"/>
                    <a:pt x="37509" y="21428"/>
                  </a:cubicBezTo>
                  <a:cubicBezTo>
                    <a:pt x="37357" y="21793"/>
                    <a:pt x="37114" y="22067"/>
                    <a:pt x="36779" y="22310"/>
                  </a:cubicBezTo>
                  <a:cubicBezTo>
                    <a:pt x="35351" y="23343"/>
                    <a:pt x="33831" y="24225"/>
                    <a:pt x="32402" y="25197"/>
                  </a:cubicBezTo>
                  <a:cubicBezTo>
                    <a:pt x="31886" y="25532"/>
                    <a:pt x="31308" y="25684"/>
                    <a:pt x="30731" y="25836"/>
                  </a:cubicBezTo>
                  <a:cubicBezTo>
                    <a:pt x="28573" y="26413"/>
                    <a:pt x="26445" y="27021"/>
                    <a:pt x="24256" y="27386"/>
                  </a:cubicBezTo>
                  <a:cubicBezTo>
                    <a:pt x="22665" y="27679"/>
                    <a:pt x="21062" y="27795"/>
                    <a:pt x="19455" y="27795"/>
                  </a:cubicBezTo>
                  <a:cubicBezTo>
                    <a:pt x="18392" y="27795"/>
                    <a:pt x="17327" y="27744"/>
                    <a:pt x="16262" y="27659"/>
                  </a:cubicBezTo>
                  <a:cubicBezTo>
                    <a:pt x="13752" y="27484"/>
                    <a:pt x="11222" y="27370"/>
                    <a:pt x="8688" y="27370"/>
                  </a:cubicBezTo>
                  <a:cubicBezTo>
                    <a:pt x="8153" y="27370"/>
                    <a:pt x="7618" y="27375"/>
                    <a:pt x="7083" y="27386"/>
                  </a:cubicBezTo>
                  <a:cubicBezTo>
                    <a:pt x="7030" y="27389"/>
                    <a:pt x="6977" y="27390"/>
                    <a:pt x="6925" y="27390"/>
                  </a:cubicBezTo>
                  <a:cubicBezTo>
                    <a:pt x="6374" y="27390"/>
                    <a:pt x="5847" y="27251"/>
                    <a:pt x="5320" y="27112"/>
                  </a:cubicBezTo>
                  <a:cubicBezTo>
                    <a:pt x="4834" y="26960"/>
                    <a:pt x="4560" y="26535"/>
                    <a:pt x="4286" y="26140"/>
                  </a:cubicBezTo>
                  <a:cubicBezTo>
                    <a:pt x="3466" y="24954"/>
                    <a:pt x="3496" y="24741"/>
                    <a:pt x="4499" y="23738"/>
                  </a:cubicBezTo>
                  <a:cubicBezTo>
                    <a:pt x="5259" y="22948"/>
                    <a:pt x="6141" y="22310"/>
                    <a:pt x="7144" y="21854"/>
                  </a:cubicBezTo>
                  <a:cubicBezTo>
                    <a:pt x="7185" y="21833"/>
                    <a:pt x="7241" y="21784"/>
                    <a:pt x="7320" y="21784"/>
                  </a:cubicBezTo>
                  <a:cubicBezTo>
                    <a:pt x="7357" y="21784"/>
                    <a:pt x="7399" y="21795"/>
                    <a:pt x="7448" y="21823"/>
                  </a:cubicBezTo>
                  <a:cubicBezTo>
                    <a:pt x="6931" y="22644"/>
                    <a:pt x="6809" y="23526"/>
                    <a:pt x="7052" y="24498"/>
                  </a:cubicBezTo>
                  <a:cubicBezTo>
                    <a:pt x="7305" y="25482"/>
                    <a:pt x="8155" y="26153"/>
                    <a:pt x="9171" y="26153"/>
                  </a:cubicBezTo>
                  <a:cubicBezTo>
                    <a:pt x="9254" y="26153"/>
                    <a:pt x="9338" y="26149"/>
                    <a:pt x="9423" y="26140"/>
                  </a:cubicBezTo>
                  <a:cubicBezTo>
                    <a:pt x="9849" y="26109"/>
                    <a:pt x="10183" y="25897"/>
                    <a:pt x="10426" y="25562"/>
                  </a:cubicBezTo>
                  <a:cubicBezTo>
                    <a:pt x="10700" y="25197"/>
                    <a:pt x="10943" y="24833"/>
                    <a:pt x="11186" y="24468"/>
                  </a:cubicBezTo>
                  <a:cubicBezTo>
                    <a:pt x="11308" y="24306"/>
                    <a:pt x="11429" y="24211"/>
                    <a:pt x="11587" y="24211"/>
                  </a:cubicBezTo>
                  <a:cubicBezTo>
                    <a:pt x="11666" y="24211"/>
                    <a:pt x="11754" y="24235"/>
                    <a:pt x="11855" y="24286"/>
                  </a:cubicBezTo>
                  <a:cubicBezTo>
                    <a:pt x="12554" y="24620"/>
                    <a:pt x="13253" y="24893"/>
                    <a:pt x="13983" y="25197"/>
                  </a:cubicBezTo>
                  <a:cubicBezTo>
                    <a:pt x="14222" y="25317"/>
                    <a:pt x="14479" y="25399"/>
                    <a:pt x="14756" y="25399"/>
                  </a:cubicBezTo>
                  <a:cubicBezTo>
                    <a:pt x="14831" y="25399"/>
                    <a:pt x="14908" y="25393"/>
                    <a:pt x="14986" y="25380"/>
                  </a:cubicBezTo>
                  <a:cubicBezTo>
                    <a:pt x="15776" y="25289"/>
                    <a:pt x="16080" y="24985"/>
                    <a:pt x="16141" y="24225"/>
                  </a:cubicBezTo>
                  <a:cubicBezTo>
                    <a:pt x="16201" y="23556"/>
                    <a:pt x="16414" y="22979"/>
                    <a:pt x="16536" y="22279"/>
                  </a:cubicBezTo>
                  <a:cubicBezTo>
                    <a:pt x="17539" y="23100"/>
                    <a:pt x="18603" y="23769"/>
                    <a:pt x="19515" y="24620"/>
                  </a:cubicBezTo>
                  <a:cubicBezTo>
                    <a:pt x="19819" y="24893"/>
                    <a:pt x="20153" y="25167"/>
                    <a:pt x="20518" y="25349"/>
                  </a:cubicBezTo>
                  <a:cubicBezTo>
                    <a:pt x="20678" y="25436"/>
                    <a:pt x="20824" y="25482"/>
                    <a:pt x="20958" y="25482"/>
                  </a:cubicBezTo>
                  <a:cubicBezTo>
                    <a:pt x="21155" y="25482"/>
                    <a:pt x="21328" y="25383"/>
                    <a:pt x="21490" y="25167"/>
                  </a:cubicBezTo>
                  <a:cubicBezTo>
                    <a:pt x="22189" y="24316"/>
                    <a:pt x="22858" y="23465"/>
                    <a:pt x="23375" y="22462"/>
                  </a:cubicBezTo>
                  <a:cubicBezTo>
                    <a:pt x="23618" y="22006"/>
                    <a:pt x="23800" y="21489"/>
                    <a:pt x="24135" y="21064"/>
                  </a:cubicBezTo>
                  <a:cubicBezTo>
                    <a:pt x="24135" y="20912"/>
                    <a:pt x="24256" y="20881"/>
                    <a:pt x="24378" y="20881"/>
                  </a:cubicBezTo>
                  <a:cubicBezTo>
                    <a:pt x="26870" y="20699"/>
                    <a:pt x="29180" y="19848"/>
                    <a:pt x="31491" y="18997"/>
                  </a:cubicBezTo>
                  <a:cubicBezTo>
                    <a:pt x="31673" y="18936"/>
                    <a:pt x="31855" y="18845"/>
                    <a:pt x="32068" y="18784"/>
                  </a:cubicBezTo>
                  <a:close/>
                  <a:moveTo>
                    <a:pt x="4165" y="26869"/>
                  </a:moveTo>
                  <a:cubicBezTo>
                    <a:pt x="4864" y="27842"/>
                    <a:pt x="5867" y="27963"/>
                    <a:pt x="6840" y="27963"/>
                  </a:cubicBezTo>
                  <a:cubicBezTo>
                    <a:pt x="9849" y="27963"/>
                    <a:pt x="12888" y="28055"/>
                    <a:pt x="15898" y="28267"/>
                  </a:cubicBezTo>
                  <a:cubicBezTo>
                    <a:pt x="17083" y="28359"/>
                    <a:pt x="18238" y="28389"/>
                    <a:pt x="19545" y="28419"/>
                  </a:cubicBezTo>
                  <a:cubicBezTo>
                    <a:pt x="18512" y="29179"/>
                    <a:pt x="17721" y="30030"/>
                    <a:pt x="16992" y="30942"/>
                  </a:cubicBezTo>
                  <a:cubicBezTo>
                    <a:pt x="16779" y="31216"/>
                    <a:pt x="16536" y="31520"/>
                    <a:pt x="16293" y="31793"/>
                  </a:cubicBezTo>
                  <a:cubicBezTo>
                    <a:pt x="16189" y="31926"/>
                    <a:pt x="16078" y="31995"/>
                    <a:pt x="15960" y="31995"/>
                  </a:cubicBezTo>
                  <a:cubicBezTo>
                    <a:pt x="15836" y="31995"/>
                    <a:pt x="15704" y="31919"/>
                    <a:pt x="15563" y="31763"/>
                  </a:cubicBezTo>
                  <a:cubicBezTo>
                    <a:pt x="15229" y="31368"/>
                    <a:pt x="14864" y="30973"/>
                    <a:pt x="14682" y="30486"/>
                  </a:cubicBezTo>
                  <a:cubicBezTo>
                    <a:pt x="14499" y="30000"/>
                    <a:pt x="14074" y="29666"/>
                    <a:pt x="13587" y="29514"/>
                  </a:cubicBezTo>
                  <a:cubicBezTo>
                    <a:pt x="12242" y="29082"/>
                    <a:pt x="10854" y="28778"/>
                    <a:pt x="9423" y="28778"/>
                  </a:cubicBezTo>
                  <a:cubicBezTo>
                    <a:pt x="9141" y="28778"/>
                    <a:pt x="8858" y="28789"/>
                    <a:pt x="8572" y="28814"/>
                  </a:cubicBezTo>
                  <a:cubicBezTo>
                    <a:pt x="7691" y="28906"/>
                    <a:pt x="6809" y="29027"/>
                    <a:pt x="5958" y="29118"/>
                  </a:cubicBezTo>
                  <a:cubicBezTo>
                    <a:pt x="5873" y="29127"/>
                    <a:pt x="5790" y="29131"/>
                    <a:pt x="5708" y="29131"/>
                  </a:cubicBezTo>
                  <a:cubicBezTo>
                    <a:pt x="5207" y="29131"/>
                    <a:pt x="4770" y="28968"/>
                    <a:pt x="4378" y="28602"/>
                  </a:cubicBezTo>
                  <a:cubicBezTo>
                    <a:pt x="3861" y="28085"/>
                    <a:pt x="3952" y="27538"/>
                    <a:pt x="4165" y="26869"/>
                  </a:cubicBezTo>
                  <a:close/>
                  <a:moveTo>
                    <a:pt x="38178" y="23769"/>
                  </a:moveTo>
                  <a:cubicBezTo>
                    <a:pt x="38360" y="24681"/>
                    <a:pt x="38299" y="25532"/>
                    <a:pt x="38238" y="26383"/>
                  </a:cubicBezTo>
                  <a:cubicBezTo>
                    <a:pt x="38208" y="26808"/>
                    <a:pt x="38086" y="27204"/>
                    <a:pt x="38056" y="27599"/>
                  </a:cubicBezTo>
                  <a:cubicBezTo>
                    <a:pt x="37965" y="28389"/>
                    <a:pt x="37509" y="28875"/>
                    <a:pt x="36871" y="29301"/>
                  </a:cubicBezTo>
                  <a:cubicBezTo>
                    <a:pt x="34105" y="31033"/>
                    <a:pt x="31126" y="32280"/>
                    <a:pt x="27904" y="32918"/>
                  </a:cubicBezTo>
                  <a:cubicBezTo>
                    <a:pt x="23861" y="33708"/>
                    <a:pt x="19819" y="34346"/>
                    <a:pt x="15685" y="34407"/>
                  </a:cubicBezTo>
                  <a:cubicBezTo>
                    <a:pt x="15573" y="34408"/>
                    <a:pt x="15462" y="34409"/>
                    <a:pt x="15351" y="34409"/>
                  </a:cubicBezTo>
                  <a:cubicBezTo>
                    <a:pt x="12521" y="34409"/>
                    <a:pt x="9776" y="34030"/>
                    <a:pt x="7144" y="32948"/>
                  </a:cubicBezTo>
                  <a:cubicBezTo>
                    <a:pt x="6536" y="32675"/>
                    <a:pt x="5989" y="32340"/>
                    <a:pt x="5472" y="31945"/>
                  </a:cubicBezTo>
                  <a:cubicBezTo>
                    <a:pt x="4499" y="31155"/>
                    <a:pt x="4165" y="30061"/>
                    <a:pt x="4043" y="28754"/>
                  </a:cubicBezTo>
                  <a:lnTo>
                    <a:pt x="4043" y="28754"/>
                  </a:lnTo>
                  <a:cubicBezTo>
                    <a:pt x="4588" y="29412"/>
                    <a:pt x="5218" y="29596"/>
                    <a:pt x="5895" y="29596"/>
                  </a:cubicBezTo>
                  <a:cubicBezTo>
                    <a:pt x="6124" y="29596"/>
                    <a:pt x="6358" y="29575"/>
                    <a:pt x="6596" y="29544"/>
                  </a:cubicBezTo>
                  <a:cubicBezTo>
                    <a:pt x="7523" y="29412"/>
                    <a:pt x="8458" y="29306"/>
                    <a:pt x="9392" y="29306"/>
                  </a:cubicBezTo>
                  <a:cubicBezTo>
                    <a:pt x="10175" y="29306"/>
                    <a:pt x="10957" y="29380"/>
                    <a:pt x="11733" y="29574"/>
                  </a:cubicBezTo>
                  <a:cubicBezTo>
                    <a:pt x="12280" y="29696"/>
                    <a:pt x="12828" y="29848"/>
                    <a:pt x="13375" y="30061"/>
                  </a:cubicBezTo>
                  <a:cubicBezTo>
                    <a:pt x="13739" y="30182"/>
                    <a:pt x="14043" y="30395"/>
                    <a:pt x="14165" y="30821"/>
                  </a:cubicBezTo>
                  <a:cubicBezTo>
                    <a:pt x="14347" y="31428"/>
                    <a:pt x="14773" y="31884"/>
                    <a:pt x="15229" y="32340"/>
                  </a:cubicBezTo>
                  <a:cubicBezTo>
                    <a:pt x="15439" y="32551"/>
                    <a:pt x="15650" y="32649"/>
                    <a:pt x="15874" y="32649"/>
                  </a:cubicBezTo>
                  <a:cubicBezTo>
                    <a:pt x="16071" y="32649"/>
                    <a:pt x="16278" y="32574"/>
                    <a:pt x="16505" y="32432"/>
                  </a:cubicBezTo>
                  <a:cubicBezTo>
                    <a:pt x="16809" y="32219"/>
                    <a:pt x="17022" y="31915"/>
                    <a:pt x="17235" y="31641"/>
                  </a:cubicBezTo>
                  <a:cubicBezTo>
                    <a:pt x="18116" y="30395"/>
                    <a:pt x="19241" y="29392"/>
                    <a:pt x="20457" y="28511"/>
                  </a:cubicBezTo>
                  <a:cubicBezTo>
                    <a:pt x="20548" y="28419"/>
                    <a:pt x="20639" y="28419"/>
                    <a:pt x="20761" y="28419"/>
                  </a:cubicBezTo>
                  <a:cubicBezTo>
                    <a:pt x="23770" y="28267"/>
                    <a:pt x="26688" y="27629"/>
                    <a:pt x="29545" y="26808"/>
                  </a:cubicBezTo>
                  <a:cubicBezTo>
                    <a:pt x="30305" y="26596"/>
                    <a:pt x="31095" y="26444"/>
                    <a:pt x="31825" y="26170"/>
                  </a:cubicBezTo>
                  <a:cubicBezTo>
                    <a:pt x="31932" y="26134"/>
                    <a:pt x="32039" y="26120"/>
                    <a:pt x="32145" y="26120"/>
                  </a:cubicBezTo>
                  <a:cubicBezTo>
                    <a:pt x="32401" y="26120"/>
                    <a:pt x="32652" y="26206"/>
                    <a:pt x="32889" y="26292"/>
                  </a:cubicBezTo>
                  <a:cubicBezTo>
                    <a:pt x="33436" y="26474"/>
                    <a:pt x="33983" y="26656"/>
                    <a:pt x="34530" y="26808"/>
                  </a:cubicBezTo>
                  <a:cubicBezTo>
                    <a:pt x="34680" y="26844"/>
                    <a:pt x="34830" y="26864"/>
                    <a:pt x="34975" y="26864"/>
                  </a:cubicBezTo>
                  <a:cubicBezTo>
                    <a:pt x="35562" y="26864"/>
                    <a:pt x="36056" y="26543"/>
                    <a:pt x="36080" y="25714"/>
                  </a:cubicBezTo>
                  <a:cubicBezTo>
                    <a:pt x="36080" y="24559"/>
                    <a:pt x="36293" y="24377"/>
                    <a:pt x="37418" y="24134"/>
                  </a:cubicBezTo>
                  <a:cubicBezTo>
                    <a:pt x="37691" y="24073"/>
                    <a:pt x="37934" y="24042"/>
                    <a:pt x="38178" y="23769"/>
                  </a:cubicBezTo>
                  <a:close/>
                  <a:moveTo>
                    <a:pt x="24759" y="0"/>
                  </a:moveTo>
                  <a:cubicBezTo>
                    <a:pt x="22506" y="0"/>
                    <a:pt x="20281" y="242"/>
                    <a:pt x="18056" y="668"/>
                  </a:cubicBezTo>
                  <a:cubicBezTo>
                    <a:pt x="14742" y="1276"/>
                    <a:pt x="11581" y="2279"/>
                    <a:pt x="8633" y="3921"/>
                  </a:cubicBezTo>
                  <a:cubicBezTo>
                    <a:pt x="6992" y="4832"/>
                    <a:pt x="5502" y="5896"/>
                    <a:pt x="4378" y="7386"/>
                  </a:cubicBezTo>
                  <a:cubicBezTo>
                    <a:pt x="2341" y="10121"/>
                    <a:pt x="2098" y="13191"/>
                    <a:pt x="2615" y="16413"/>
                  </a:cubicBezTo>
                  <a:cubicBezTo>
                    <a:pt x="2675" y="16717"/>
                    <a:pt x="2645" y="16839"/>
                    <a:pt x="2341" y="16960"/>
                  </a:cubicBezTo>
                  <a:cubicBezTo>
                    <a:pt x="1520" y="17264"/>
                    <a:pt x="852" y="17750"/>
                    <a:pt x="305" y="18419"/>
                  </a:cubicBezTo>
                  <a:cubicBezTo>
                    <a:pt x="1" y="18845"/>
                    <a:pt x="183" y="19209"/>
                    <a:pt x="700" y="19240"/>
                  </a:cubicBezTo>
                  <a:cubicBezTo>
                    <a:pt x="943" y="19240"/>
                    <a:pt x="1186" y="19209"/>
                    <a:pt x="1429" y="19179"/>
                  </a:cubicBezTo>
                  <a:cubicBezTo>
                    <a:pt x="2098" y="19057"/>
                    <a:pt x="2736" y="18936"/>
                    <a:pt x="3435" y="18814"/>
                  </a:cubicBezTo>
                  <a:lnTo>
                    <a:pt x="3435" y="18814"/>
                  </a:lnTo>
                  <a:cubicBezTo>
                    <a:pt x="3344" y="19027"/>
                    <a:pt x="3375" y="19209"/>
                    <a:pt x="3162" y="19331"/>
                  </a:cubicBezTo>
                  <a:cubicBezTo>
                    <a:pt x="1520" y="20121"/>
                    <a:pt x="548" y="22127"/>
                    <a:pt x="943" y="23890"/>
                  </a:cubicBezTo>
                  <a:cubicBezTo>
                    <a:pt x="1095" y="24650"/>
                    <a:pt x="1399" y="25380"/>
                    <a:pt x="2037" y="25897"/>
                  </a:cubicBezTo>
                  <a:cubicBezTo>
                    <a:pt x="2207" y="26040"/>
                    <a:pt x="2360" y="26111"/>
                    <a:pt x="2501" y="26111"/>
                  </a:cubicBezTo>
                  <a:cubicBezTo>
                    <a:pt x="2688" y="26111"/>
                    <a:pt x="2854" y="25987"/>
                    <a:pt x="3010" y="25745"/>
                  </a:cubicBezTo>
                  <a:cubicBezTo>
                    <a:pt x="3131" y="25532"/>
                    <a:pt x="3253" y="25319"/>
                    <a:pt x="3435" y="25015"/>
                  </a:cubicBezTo>
                  <a:cubicBezTo>
                    <a:pt x="3557" y="25653"/>
                    <a:pt x="3709" y="26170"/>
                    <a:pt x="4013" y="26596"/>
                  </a:cubicBezTo>
                  <a:cubicBezTo>
                    <a:pt x="4074" y="26687"/>
                    <a:pt x="4134" y="26808"/>
                    <a:pt x="4074" y="26900"/>
                  </a:cubicBezTo>
                  <a:cubicBezTo>
                    <a:pt x="3678" y="27477"/>
                    <a:pt x="3770" y="28146"/>
                    <a:pt x="3709" y="28814"/>
                  </a:cubicBezTo>
                  <a:cubicBezTo>
                    <a:pt x="3526" y="30486"/>
                    <a:pt x="4134" y="31793"/>
                    <a:pt x="5533" y="32736"/>
                  </a:cubicBezTo>
                  <a:cubicBezTo>
                    <a:pt x="7022" y="33769"/>
                    <a:pt x="8724" y="34194"/>
                    <a:pt x="10457" y="34590"/>
                  </a:cubicBezTo>
                  <a:cubicBezTo>
                    <a:pt x="12108" y="34929"/>
                    <a:pt x="13766" y="35057"/>
                    <a:pt x="15425" y="35057"/>
                  </a:cubicBezTo>
                  <a:cubicBezTo>
                    <a:pt x="17034" y="35057"/>
                    <a:pt x="18643" y="34937"/>
                    <a:pt x="20244" y="34772"/>
                  </a:cubicBezTo>
                  <a:cubicBezTo>
                    <a:pt x="22889" y="34498"/>
                    <a:pt x="25533" y="34103"/>
                    <a:pt x="28147" y="33526"/>
                  </a:cubicBezTo>
                  <a:cubicBezTo>
                    <a:pt x="31460" y="32766"/>
                    <a:pt x="34591" y="31550"/>
                    <a:pt x="37448" y="29666"/>
                  </a:cubicBezTo>
                  <a:cubicBezTo>
                    <a:pt x="37995" y="29301"/>
                    <a:pt x="38421" y="28845"/>
                    <a:pt x="38603" y="28176"/>
                  </a:cubicBezTo>
                  <a:cubicBezTo>
                    <a:pt x="38755" y="27477"/>
                    <a:pt x="38877" y="26748"/>
                    <a:pt x="38937" y="26018"/>
                  </a:cubicBezTo>
                  <a:cubicBezTo>
                    <a:pt x="39029" y="24498"/>
                    <a:pt x="38816" y="23009"/>
                    <a:pt x="38451" y="21520"/>
                  </a:cubicBezTo>
                  <a:cubicBezTo>
                    <a:pt x="38998" y="21459"/>
                    <a:pt x="39029" y="21398"/>
                    <a:pt x="39059" y="20820"/>
                  </a:cubicBezTo>
                  <a:cubicBezTo>
                    <a:pt x="39150" y="19422"/>
                    <a:pt x="38603" y="18146"/>
                    <a:pt x="37843" y="17082"/>
                  </a:cubicBezTo>
                  <a:cubicBezTo>
                    <a:pt x="37357" y="16352"/>
                    <a:pt x="37114" y="15684"/>
                    <a:pt x="37144" y="14833"/>
                  </a:cubicBezTo>
                  <a:cubicBezTo>
                    <a:pt x="37144" y="14468"/>
                    <a:pt x="37448" y="14285"/>
                    <a:pt x="37509" y="13951"/>
                  </a:cubicBezTo>
                  <a:cubicBezTo>
                    <a:pt x="37566" y="13552"/>
                    <a:pt x="37836" y="13340"/>
                    <a:pt x="38246" y="13340"/>
                  </a:cubicBezTo>
                  <a:cubicBezTo>
                    <a:pt x="38273" y="13340"/>
                    <a:pt x="38301" y="13341"/>
                    <a:pt x="38330" y="13343"/>
                  </a:cubicBezTo>
                  <a:lnTo>
                    <a:pt x="38725" y="13343"/>
                  </a:lnTo>
                  <a:cubicBezTo>
                    <a:pt x="39272" y="13313"/>
                    <a:pt x="39485" y="12978"/>
                    <a:pt x="39211" y="12492"/>
                  </a:cubicBezTo>
                  <a:cubicBezTo>
                    <a:pt x="39059" y="12218"/>
                    <a:pt x="38877" y="11945"/>
                    <a:pt x="38725" y="11702"/>
                  </a:cubicBezTo>
                  <a:cubicBezTo>
                    <a:pt x="38269" y="10972"/>
                    <a:pt x="37691" y="10486"/>
                    <a:pt x="36840" y="10364"/>
                  </a:cubicBezTo>
                  <a:cubicBezTo>
                    <a:pt x="36597" y="10334"/>
                    <a:pt x="36415" y="10273"/>
                    <a:pt x="36567" y="9969"/>
                  </a:cubicBezTo>
                  <a:cubicBezTo>
                    <a:pt x="36719" y="9604"/>
                    <a:pt x="36658" y="9209"/>
                    <a:pt x="36567" y="8845"/>
                  </a:cubicBezTo>
                  <a:cubicBezTo>
                    <a:pt x="36475" y="8480"/>
                    <a:pt x="36384" y="8145"/>
                    <a:pt x="36323" y="7781"/>
                  </a:cubicBezTo>
                  <a:cubicBezTo>
                    <a:pt x="35685" y="4741"/>
                    <a:pt x="33983" y="2462"/>
                    <a:pt x="31156" y="1124"/>
                  </a:cubicBezTo>
                  <a:cubicBezTo>
                    <a:pt x="29758" y="455"/>
                    <a:pt x="28238" y="121"/>
                    <a:pt x="26688" y="60"/>
                  </a:cubicBezTo>
                  <a:cubicBezTo>
                    <a:pt x="26042" y="20"/>
                    <a:pt x="25400" y="0"/>
                    <a:pt x="24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5"/>
            <p:cNvSpPr/>
            <p:nvPr/>
          </p:nvSpPr>
          <p:spPr>
            <a:xfrm>
              <a:off x="3796700" y="2489950"/>
              <a:ext cx="693800" cy="130075"/>
            </a:xfrm>
            <a:custGeom>
              <a:rect b="b" l="l" r="r" t="t"/>
              <a:pathLst>
                <a:path extrusionOk="0" h="5203" w="27752">
                  <a:moveTo>
                    <a:pt x="27595" y="0"/>
                  </a:moveTo>
                  <a:cubicBezTo>
                    <a:pt x="27438" y="0"/>
                    <a:pt x="27321" y="65"/>
                    <a:pt x="27204" y="112"/>
                  </a:cubicBezTo>
                  <a:cubicBezTo>
                    <a:pt x="24651" y="1054"/>
                    <a:pt x="22128" y="1966"/>
                    <a:pt x="19545" y="2756"/>
                  </a:cubicBezTo>
                  <a:cubicBezTo>
                    <a:pt x="15674" y="3945"/>
                    <a:pt x="11779" y="4756"/>
                    <a:pt x="7744" y="4756"/>
                  </a:cubicBezTo>
                  <a:cubicBezTo>
                    <a:pt x="7343" y="4756"/>
                    <a:pt x="6940" y="4748"/>
                    <a:pt x="6535" y="4732"/>
                  </a:cubicBezTo>
                  <a:cubicBezTo>
                    <a:pt x="4651" y="4641"/>
                    <a:pt x="2827" y="4367"/>
                    <a:pt x="1034" y="3789"/>
                  </a:cubicBezTo>
                  <a:cubicBezTo>
                    <a:pt x="699" y="3698"/>
                    <a:pt x="365" y="3516"/>
                    <a:pt x="0" y="3516"/>
                  </a:cubicBezTo>
                  <a:cubicBezTo>
                    <a:pt x="760" y="3881"/>
                    <a:pt x="1520" y="4215"/>
                    <a:pt x="2310" y="4428"/>
                  </a:cubicBezTo>
                  <a:cubicBezTo>
                    <a:pt x="4307" y="4972"/>
                    <a:pt x="6314" y="5203"/>
                    <a:pt x="8326" y="5203"/>
                  </a:cubicBezTo>
                  <a:cubicBezTo>
                    <a:pt x="9683" y="5203"/>
                    <a:pt x="11042" y="5098"/>
                    <a:pt x="12402" y="4914"/>
                  </a:cubicBezTo>
                  <a:cubicBezTo>
                    <a:pt x="16262" y="4428"/>
                    <a:pt x="19970" y="3334"/>
                    <a:pt x="23557" y="1905"/>
                  </a:cubicBezTo>
                  <a:cubicBezTo>
                    <a:pt x="24955" y="1327"/>
                    <a:pt x="26323" y="689"/>
                    <a:pt x="27751" y="20"/>
                  </a:cubicBezTo>
                  <a:cubicBezTo>
                    <a:pt x="27695" y="6"/>
                    <a:pt x="27643" y="0"/>
                    <a:pt x="275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5"/>
            <p:cNvSpPr/>
            <p:nvPr/>
          </p:nvSpPr>
          <p:spPr>
            <a:xfrm>
              <a:off x="3766300" y="2533750"/>
              <a:ext cx="199100" cy="46075"/>
            </a:xfrm>
            <a:custGeom>
              <a:rect b="b" l="l" r="r" t="t"/>
              <a:pathLst>
                <a:path extrusionOk="0" h="1843" w="7964">
                  <a:moveTo>
                    <a:pt x="0" y="1"/>
                  </a:moveTo>
                  <a:lnTo>
                    <a:pt x="0" y="1"/>
                  </a:lnTo>
                  <a:cubicBezTo>
                    <a:pt x="1334" y="1234"/>
                    <a:pt x="4023" y="1842"/>
                    <a:pt x="6479" y="1842"/>
                  </a:cubicBezTo>
                  <a:cubicBezTo>
                    <a:pt x="6989" y="1842"/>
                    <a:pt x="7488" y="1816"/>
                    <a:pt x="7964" y="1764"/>
                  </a:cubicBezTo>
                  <a:cubicBezTo>
                    <a:pt x="5411" y="1247"/>
                    <a:pt x="2614" y="1308"/>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5"/>
            <p:cNvSpPr/>
            <p:nvPr/>
          </p:nvSpPr>
          <p:spPr>
            <a:xfrm>
              <a:off x="4332425" y="2450925"/>
              <a:ext cx="195300" cy="79825"/>
            </a:xfrm>
            <a:custGeom>
              <a:rect b="b" l="l" r="r" t="t"/>
              <a:pathLst>
                <a:path extrusionOk="0" h="3193" w="7812">
                  <a:moveTo>
                    <a:pt x="7812" y="1"/>
                  </a:moveTo>
                  <a:lnTo>
                    <a:pt x="7812" y="1"/>
                  </a:lnTo>
                  <a:cubicBezTo>
                    <a:pt x="5198" y="1065"/>
                    <a:pt x="2614" y="2220"/>
                    <a:pt x="0" y="3192"/>
                  </a:cubicBezTo>
                  <a:cubicBezTo>
                    <a:pt x="2736" y="2493"/>
                    <a:pt x="5441" y="1673"/>
                    <a:pt x="7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5"/>
            <p:cNvSpPr/>
            <p:nvPr/>
          </p:nvSpPr>
          <p:spPr>
            <a:xfrm>
              <a:off x="3779200" y="2521600"/>
              <a:ext cx="142900" cy="27525"/>
            </a:xfrm>
            <a:custGeom>
              <a:rect b="b" l="l" r="r" t="t"/>
              <a:pathLst>
                <a:path extrusionOk="0" h="1101" w="5716">
                  <a:moveTo>
                    <a:pt x="1" y="1"/>
                  </a:moveTo>
                  <a:cubicBezTo>
                    <a:pt x="1219" y="841"/>
                    <a:pt x="2524" y="1100"/>
                    <a:pt x="3877" y="1100"/>
                  </a:cubicBezTo>
                  <a:cubicBezTo>
                    <a:pt x="4481" y="1100"/>
                    <a:pt x="5095" y="1048"/>
                    <a:pt x="5715" y="973"/>
                  </a:cubicBezTo>
                  <a:cubicBezTo>
                    <a:pt x="3800" y="761"/>
                    <a:pt x="1855" y="57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5"/>
            <p:cNvSpPr/>
            <p:nvPr/>
          </p:nvSpPr>
          <p:spPr>
            <a:xfrm>
              <a:off x="4428150" y="2421300"/>
              <a:ext cx="105650" cy="45625"/>
            </a:xfrm>
            <a:custGeom>
              <a:rect b="b" l="l" r="r" t="t"/>
              <a:pathLst>
                <a:path extrusionOk="0" h="1825" w="4226">
                  <a:moveTo>
                    <a:pt x="4226" y="0"/>
                  </a:moveTo>
                  <a:lnTo>
                    <a:pt x="4226" y="0"/>
                  </a:lnTo>
                  <a:cubicBezTo>
                    <a:pt x="2767" y="456"/>
                    <a:pt x="1430" y="1216"/>
                    <a:pt x="1" y="1824"/>
                  </a:cubicBezTo>
                  <a:cubicBezTo>
                    <a:pt x="1612" y="1672"/>
                    <a:pt x="3010" y="1064"/>
                    <a:pt x="4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5"/>
            <p:cNvSpPr/>
            <p:nvPr/>
          </p:nvSpPr>
          <p:spPr>
            <a:xfrm>
              <a:off x="3887875" y="2341325"/>
              <a:ext cx="25875" cy="26800"/>
            </a:xfrm>
            <a:custGeom>
              <a:rect b="b" l="l" r="r" t="t"/>
              <a:pathLst>
                <a:path extrusionOk="0" h="1072" w="1035">
                  <a:moveTo>
                    <a:pt x="314" y="1"/>
                  </a:moveTo>
                  <a:cubicBezTo>
                    <a:pt x="26" y="1"/>
                    <a:pt x="3" y="301"/>
                    <a:pt x="31" y="525"/>
                  </a:cubicBezTo>
                  <a:cubicBezTo>
                    <a:pt x="1" y="889"/>
                    <a:pt x="122" y="1072"/>
                    <a:pt x="365" y="1072"/>
                  </a:cubicBezTo>
                  <a:cubicBezTo>
                    <a:pt x="639" y="1072"/>
                    <a:pt x="1034" y="707"/>
                    <a:pt x="1034" y="464"/>
                  </a:cubicBezTo>
                  <a:cubicBezTo>
                    <a:pt x="1034" y="38"/>
                    <a:pt x="608" y="69"/>
                    <a:pt x="396" y="8"/>
                  </a:cubicBezTo>
                  <a:cubicBezTo>
                    <a:pt x="366" y="3"/>
                    <a:pt x="339" y="1"/>
                    <a:pt x="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5"/>
            <p:cNvSpPr/>
            <p:nvPr/>
          </p:nvSpPr>
          <p:spPr>
            <a:xfrm>
              <a:off x="3798975" y="2504125"/>
              <a:ext cx="68400" cy="12500"/>
            </a:xfrm>
            <a:custGeom>
              <a:rect b="b" l="l" r="r" t="t"/>
              <a:pathLst>
                <a:path extrusionOk="0" h="500" w="2736">
                  <a:moveTo>
                    <a:pt x="0" y="1"/>
                  </a:moveTo>
                  <a:lnTo>
                    <a:pt x="0" y="1"/>
                  </a:lnTo>
                  <a:cubicBezTo>
                    <a:pt x="543" y="330"/>
                    <a:pt x="1111" y="499"/>
                    <a:pt x="1704" y="499"/>
                  </a:cubicBezTo>
                  <a:cubicBezTo>
                    <a:pt x="2040" y="499"/>
                    <a:pt x="2384" y="445"/>
                    <a:pt x="2736" y="335"/>
                  </a:cubicBezTo>
                  <a:cubicBezTo>
                    <a:pt x="1824" y="213"/>
                    <a:pt x="912" y="9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5"/>
            <p:cNvSpPr/>
            <p:nvPr/>
          </p:nvSpPr>
          <p:spPr>
            <a:xfrm>
              <a:off x="3974500" y="2310350"/>
              <a:ext cx="20550" cy="19875"/>
            </a:xfrm>
            <a:custGeom>
              <a:rect b="b" l="l" r="r" t="t"/>
              <a:pathLst>
                <a:path extrusionOk="0" h="795" w="822">
                  <a:moveTo>
                    <a:pt x="396" y="1"/>
                  </a:moveTo>
                  <a:cubicBezTo>
                    <a:pt x="153" y="31"/>
                    <a:pt x="1" y="183"/>
                    <a:pt x="1" y="426"/>
                  </a:cubicBezTo>
                  <a:cubicBezTo>
                    <a:pt x="28" y="649"/>
                    <a:pt x="133" y="795"/>
                    <a:pt x="336" y="795"/>
                  </a:cubicBezTo>
                  <a:cubicBezTo>
                    <a:pt x="355" y="795"/>
                    <a:pt x="375" y="794"/>
                    <a:pt x="396" y="791"/>
                  </a:cubicBezTo>
                  <a:cubicBezTo>
                    <a:pt x="669" y="791"/>
                    <a:pt x="821" y="639"/>
                    <a:pt x="791" y="396"/>
                  </a:cubicBezTo>
                  <a:cubicBezTo>
                    <a:pt x="791" y="153"/>
                    <a:pt x="639" y="3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5"/>
            <p:cNvSpPr/>
            <p:nvPr/>
          </p:nvSpPr>
          <p:spPr>
            <a:xfrm>
              <a:off x="3828600" y="2396150"/>
              <a:ext cx="21300" cy="20700"/>
            </a:xfrm>
            <a:custGeom>
              <a:rect b="b" l="l" r="r" t="t"/>
              <a:pathLst>
                <a:path extrusionOk="0" h="828" w="852">
                  <a:moveTo>
                    <a:pt x="461" y="0"/>
                  </a:moveTo>
                  <a:cubicBezTo>
                    <a:pt x="198" y="0"/>
                    <a:pt x="90" y="203"/>
                    <a:pt x="61" y="459"/>
                  </a:cubicBezTo>
                  <a:cubicBezTo>
                    <a:pt x="1" y="672"/>
                    <a:pt x="153" y="824"/>
                    <a:pt x="365" y="824"/>
                  </a:cubicBezTo>
                  <a:cubicBezTo>
                    <a:pt x="388" y="826"/>
                    <a:pt x="409" y="827"/>
                    <a:pt x="429" y="827"/>
                  </a:cubicBezTo>
                  <a:cubicBezTo>
                    <a:pt x="683" y="827"/>
                    <a:pt x="765" y="656"/>
                    <a:pt x="821" y="459"/>
                  </a:cubicBezTo>
                  <a:cubicBezTo>
                    <a:pt x="852" y="186"/>
                    <a:pt x="761" y="34"/>
                    <a:pt x="517" y="3"/>
                  </a:cubicBezTo>
                  <a:cubicBezTo>
                    <a:pt x="498" y="1"/>
                    <a:pt x="479" y="0"/>
                    <a:pt x="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5"/>
            <p:cNvSpPr/>
            <p:nvPr/>
          </p:nvSpPr>
          <p:spPr>
            <a:xfrm>
              <a:off x="3865075" y="2421975"/>
              <a:ext cx="19025" cy="18350"/>
            </a:xfrm>
            <a:custGeom>
              <a:rect b="b" l="l" r="r" t="t"/>
              <a:pathLst>
                <a:path extrusionOk="0" h="734" w="761">
                  <a:moveTo>
                    <a:pt x="483" y="1"/>
                  </a:moveTo>
                  <a:cubicBezTo>
                    <a:pt x="465" y="1"/>
                    <a:pt x="446" y="2"/>
                    <a:pt x="426" y="4"/>
                  </a:cubicBezTo>
                  <a:cubicBezTo>
                    <a:pt x="183" y="4"/>
                    <a:pt x="1" y="125"/>
                    <a:pt x="1" y="399"/>
                  </a:cubicBezTo>
                  <a:cubicBezTo>
                    <a:pt x="1" y="612"/>
                    <a:pt x="183" y="733"/>
                    <a:pt x="396" y="733"/>
                  </a:cubicBezTo>
                  <a:cubicBezTo>
                    <a:pt x="609" y="733"/>
                    <a:pt x="761" y="612"/>
                    <a:pt x="761" y="369"/>
                  </a:cubicBezTo>
                  <a:cubicBezTo>
                    <a:pt x="761" y="172"/>
                    <a:pt x="708" y="1"/>
                    <a:pt x="4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5"/>
            <p:cNvSpPr/>
            <p:nvPr/>
          </p:nvSpPr>
          <p:spPr>
            <a:xfrm>
              <a:off x="4476025" y="2400775"/>
              <a:ext cx="53225" cy="22075"/>
            </a:xfrm>
            <a:custGeom>
              <a:rect b="b" l="l" r="r" t="t"/>
              <a:pathLst>
                <a:path extrusionOk="0" h="883" w="2129">
                  <a:moveTo>
                    <a:pt x="2129" y="1"/>
                  </a:moveTo>
                  <a:lnTo>
                    <a:pt x="2129" y="1"/>
                  </a:lnTo>
                  <a:cubicBezTo>
                    <a:pt x="1369" y="183"/>
                    <a:pt x="670" y="517"/>
                    <a:pt x="1" y="882"/>
                  </a:cubicBezTo>
                  <a:cubicBezTo>
                    <a:pt x="822" y="821"/>
                    <a:pt x="1490" y="457"/>
                    <a:pt x="21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5"/>
            <p:cNvSpPr/>
            <p:nvPr/>
          </p:nvSpPr>
          <p:spPr>
            <a:xfrm>
              <a:off x="4159150" y="2282250"/>
              <a:ext cx="21300" cy="19000"/>
            </a:xfrm>
            <a:custGeom>
              <a:rect b="b" l="l" r="r" t="t"/>
              <a:pathLst>
                <a:path extrusionOk="0" h="760" w="852">
                  <a:moveTo>
                    <a:pt x="426" y="0"/>
                  </a:moveTo>
                  <a:cubicBezTo>
                    <a:pt x="153" y="30"/>
                    <a:pt x="31" y="213"/>
                    <a:pt x="31" y="456"/>
                  </a:cubicBezTo>
                  <a:cubicBezTo>
                    <a:pt x="1" y="760"/>
                    <a:pt x="244" y="699"/>
                    <a:pt x="396" y="730"/>
                  </a:cubicBezTo>
                  <a:cubicBezTo>
                    <a:pt x="639" y="699"/>
                    <a:pt x="852" y="638"/>
                    <a:pt x="852" y="395"/>
                  </a:cubicBezTo>
                  <a:cubicBezTo>
                    <a:pt x="852" y="122"/>
                    <a:pt x="670"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5"/>
            <p:cNvSpPr/>
            <p:nvPr/>
          </p:nvSpPr>
          <p:spPr>
            <a:xfrm>
              <a:off x="4108250" y="2337700"/>
              <a:ext cx="19775" cy="19025"/>
            </a:xfrm>
            <a:custGeom>
              <a:rect b="b" l="l" r="r" t="t"/>
              <a:pathLst>
                <a:path extrusionOk="0" h="761" w="791">
                  <a:moveTo>
                    <a:pt x="365" y="1"/>
                  </a:moveTo>
                  <a:cubicBezTo>
                    <a:pt x="152" y="1"/>
                    <a:pt x="0" y="153"/>
                    <a:pt x="0" y="366"/>
                  </a:cubicBezTo>
                  <a:cubicBezTo>
                    <a:pt x="0" y="609"/>
                    <a:pt x="152" y="730"/>
                    <a:pt x="365" y="761"/>
                  </a:cubicBezTo>
                  <a:cubicBezTo>
                    <a:pt x="608" y="730"/>
                    <a:pt x="791" y="639"/>
                    <a:pt x="760" y="366"/>
                  </a:cubicBezTo>
                  <a:cubicBezTo>
                    <a:pt x="760" y="123"/>
                    <a:pt x="60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5"/>
            <p:cNvSpPr/>
            <p:nvPr/>
          </p:nvSpPr>
          <p:spPr>
            <a:xfrm>
              <a:off x="3887125" y="2384600"/>
              <a:ext cx="25100" cy="16075"/>
            </a:xfrm>
            <a:custGeom>
              <a:rect b="b" l="l" r="r" t="t"/>
              <a:pathLst>
                <a:path extrusionOk="0" h="643" w="1004">
                  <a:moveTo>
                    <a:pt x="424" y="0"/>
                  </a:moveTo>
                  <a:cubicBezTo>
                    <a:pt x="337" y="0"/>
                    <a:pt x="248" y="36"/>
                    <a:pt x="152" y="131"/>
                  </a:cubicBezTo>
                  <a:cubicBezTo>
                    <a:pt x="0" y="283"/>
                    <a:pt x="31" y="435"/>
                    <a:pt x="183" y="557"/>
                  </a:cubicBezTo>
                  <a:cubicBezTo>
                    <a:pt x="277" y="616"/>
                    <a:pt x="363" y="643"/>
                    <a:pt x="445" y="643"/>
                  </a:cubicBezTo>
                  <a:cubicBezTo>
                    <a:pt x="654" y="643"/>
                    <a:pt x="828" y="471"/>
                    <a:pt x="1003" y="253"/>
                  </a:cubicBezTo>
                  <a:cubicBezTo>
                    <a:pt x="795" y="169"/>
                    <a:pt x="615" y="0"/>
                    <a:pt x="4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5"/>
            <p:cNvSpPr/>
            <p:nvPr/>
          </p:nvSpPr>
          <p:spPr>
            <a:xfrm>
              <a:off x="3807325" y="2489700"/>
              <a:ext cx="46375" cy="8800"/>
            </a:xfrm>
            <a:custGeom>
              <a:rect b="b" l="l" r="r" t="t"/>
              <a:pathLst>
                <a:path extrusionOk="0" h="352" w="1855">
                  <a:moveTo>
                    <a:pt x="1" y="0"/>
                  </a:moveTo>
                  <a:lnTo>
                    <a:pt x="1" y="0"/>
                  </a:lnTo>
                  <a:cubicBezTo>
                    <a:pt x="314" y="247"/>
                    <a:pt x="645" y="352"/>
                    <a:pt x="984" y="352"/>
                  </a:cubicBezTo>
                  <a:cubicBezTo>
                    <a:pt x="1270" y="352"/>
                    <a:pt x="1563" y="277"/>
                    <a:pt x="1855" y="152"/>
                  </a:cubicBezTo>
                  <a:cubicBezTo>
                    <a:pt x="1216" y="91"/>
                    <a:pt x="609" y="6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5"/>
            <p:cNvSpPr/>
            <p:nvPr/>
          </p:nvSpPr>
          <p:spPr>
            <a:xfrm>
              <a:off x="4245025" y="2368000"/>
              <a:ext cx="18275" cy="16850"/>
            </a:xfrm>
            <a:custGeom>
              <a:rect b="b" l="l" r="r" t="t"/>
              <a:pathLst>
                <a:path extrusionOk="0" h="674" w="731">
                  <a:moveTo>
                    <a:pt x="333" y="0"/>
                  </a:moveTo>
                  <a:cubicBezTo>
                    <a:pt x="154" y="0"/>
                    <a:pt x="31" y="121"/>
                    <a:pt x="31" y="339"/>
                  </a:cubicBezTo>
                  <a:cubicBezTo>
                    <a:pt x="1" y="552"/>
                    <a:pt x="153" y="673"/>
                    <a:pt x="396" y="673"/>
                  </a:cubicBezTo>
                  <a:cubicBezTo>
                    <a:pt x="578" y="643"/>
                    <a:pt x="730" y="552"/>
                    <a:pt x="730" y="339"/>
                  </a:cubicBezTo>
                  <a:cubicBezTo>
                    <a:pt x="730" y="126"/>
                    <a:pt x="578" y="5"/>
                    <a:pt x="396" y="5"/>
                  </a:cubicBezTo>
                  <a:cubicBezTo>
                    <a:pt x="374" y="2"/>
                    <a:pt x="353"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5"/>
            <p:cNvSpPr/>
            <p:nvPr/>
          </p:nvSpPr>
          <p:spPr>
            <a:xfrm>
              <a:off x="4014775" y="2400775"/>
              <a:ext cx="19025" cy="17500"/>
            </a:xfrm>
            <a:custGeom>
              <a:rect b="b" l="l" r="r" t="t"/>
              <a:pathLst>
                <a:path extrusionOk="0" h="700" w="761">
                  <a:moveTo>
                    <a:pt x="396" y="1"/>
                  </a:moveTo>
                  <a:cubicBezTo>
                    <a:pt x="122" y="1"/>
                    <a:pt x="31" y="214"/>
                    <a:pt x="31" y="426"/>
                  </a:cubicBezTo>
                  <a:cubicBezTo>
                    <a:pt x="1" y="639"/>
                    <a:pt x="213" y="700"/>
                    <a:pt x="365" y="700"/>
                  </a:cubicBezTo>
                  <a:cubicBezTo>
                    <a:pt x="578" y="700"/>
                    <a:pt x="730" y="609"/>
                    <a:pt x="761" y="366"/>
                  </a:cubicBezTo>
                  <a:cubicBezTo>
                    <a:pt x="730" y="153"/>
                    <a:pt x="609"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5"/>
            <p:cNvSpPr/>
            <p:nvPr/>
          </p:nvSpPr>
          <p:spPr>
            <a:xfrm>
              <a:off x="4307325" y="2349100"/>
              <a:ext cx="18275" cy="16850"/>
            </a:xfrm>
            <a:custGeom>
              <a:rect b="b" l="l" r="r" t="t"/>
              <a:pathLst>
                <a:path extrusionOk="0" h="674" w="731">
                  <a:moveTo>
                    <a:pt x="366" y="1"/>
                  </a:moveTo>
                  <a:cubicBezTo>
                    <a:pt x="153" y="1"/>
                    <a:pt x="1" y="92"/>
                    <a:pt x="1" y="305"/>
                  </a:cubicBezTo>
                  <a:cubicBezTo>
                    <a:pt x="31" y="487"/>
                    <a:pt x="123" y="670"/>
                    <a:pt x="366" y="670"/>
                  </a:cubicBezTo>
                  <a:cubicBezTo>
                    <a:pt x="384" y="672"/>
                    <a:pt x="402" y="673"/>
                    <a:pt x="419" y="673"/>
                  </a:cubicBezTo>
                  <a:cubicBezTo>
                    <a:pt x="603" y="673"/>
                    <a:pt x="730" y="530"/>
                    <a:pt x="730" y="335"/>
                  </a:cubicBezTo>
                  <a:cubicBezTo>
                    <a:pt x="730" y="122"/>
                    <a:pt x="548" y="31"/>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5"/>
            <p:cNvSpPr/>
            <p:nvPr/>
          </p:nvSpPr>
          <p:spPr>
            <a:xfrm>
              <a:off x="3799875" y="2429550"/>
              <a:ext cx="20400" cy="18025"/>
            </a:xfrm>
            <a:custGeom>
              <a:rect b="b" l="l" r="r" t="t"/>
              <a:pathLst>
                <a:path extrusionOk="0" h="721" w="816">
                  <a:moveTo>
                    <a:pt x="557" y="0"/>
                  </a:moveTo>
                  <a:cubicBezTo>
                    <a:pt x="542" y="0"/>
                    <a:pt x="527" y="2"/>
                    <a:pt x="511" y="5"/>
                  </a:cubicBezTo>
                  <a:cubicBezTo>
                    <a:pt x="268" y="96"/>
                    <a:pt x="116" y="278"/>
                    <a:pt x="25" y="522"/>
                  </a:cubicBezTo>
                  <a:cubicBezTo>
                    <a:pt x="0" y="621"/>
                    <a:pt x="77" y="720"/>
                    <a:pt x="172" y="720"/>
                  </a:cubicBezTo>
                  <a:cubicBezTo>
                    <a:pt x="193" y="720"/>
                    <a:pt x="216" y="715"/>
                    <a:pt x="238" y="704"/>
                  </a:cubicBezTo>
                  <a:cubicBezTo>
                    <a:pt x="481" y="643"/>
                    <a:pt x="724" y="552"/>
                    <a:pt x="815" y="278"/>
                  </a:cubicBezTo>
                  <a:cubicBezTo>
                    <a:pt x="788" y="115"/>
                    <a:pt x="687" y="0"/>
                    <a:pt x="5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5"/>
            <p:cNvSpPr/>
            <p:nvPr/>
          </p:nvSpPr>
          <p:spPr>
            <a:xfrm>
              <a:off x="4376500" y="2338475"/>
              <a:ext cx="16725" cy="15225"/>
            </a:xfrm>
            <a:custGeom>
              <a:rect b="b" l="l" r="r" t="t"/>
              <a:pathLst>
                <a:path extrusionOk="0" h="609" w="669">
                  <a:moveTo>
                    <a:pt x="274" y="0"/>
                  </a:moveTo>
                  <a:cubicBezTo>
                    <a:pt x="152" y="0"/>
                    <a:pt x="0" y="92"/>
                    <a:pt x="0" y="274"/>
                  </a:cubicBezTo>
                  <a:cubicBezTo>
                    <a:pt x="0" y="487"/>
                    <a:pt x="122" y="608"/>
                    <a:pt x="334" y="608"/>
                  </a:cubicBezTo>
                  <a:cubicBezTo>
                    <a:pt x="517" y="608"/>
                    <a:pt x="638" y="517"/>
                    <a:pt x="638" y="304"/>
                  </a:cubicBezTo>
                  <a:cubicBezTo>
                    <a:pt x="669" y="92"/>
                    <a:pt x="517"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5"/>
            <p:cNvSpPr/>
            <p:nvPr/>
          </p:nvSpPr>
          <p:spPr>
            <a:xfrm>
              <a:off x="4046700" y="2305700"/>
              <a:ext cx="15975" cy="15325"/>
            </a:xfrm>
            <a:custGeom>
              <a:rect b="b" l="l" r="r" t="t"/>
              <a:pathLst>
                <a:path extrusionOk="0" h="613" w="639">
                  <a:moveTo>
                    <a:pt x="380" y="0"/>
                  </a:moveTo>
                  <a:cubicBezTo>
                    <a:pt x="366" y="0"/>
                    <a:pt x="351" y="2"/>
                    <a:pt x="335" y="4"/>
                  </a:cubicBezTo>
                  <a:cubicBezTo>
                    <a:pt x="122" y="4"/>
                    <a:pt x="0" y="126"/>
                    <a:pt x="0" y="339"/>
                  </a:cubicBezTo>
                  <a:cubicBezTo>
                    <a:pt x="0" y="521"/>
                    <a:pt x="122" y="612"/>
                    <a:pt x="304" y="612"/>
                  </a:cubicBezTo>
                  <a:cubicBezTo>
                    <a:pt x="517" y="612"/>
                    <a:pt x="608" y="491"/>
                    <a:pt x="639" y="278"/>
                  </a:cubicBezTo>
                  <a:cubicBezTo>
                    <a:pt x="611" y="139"/>
                    <a:pt x="532"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5"/>
            <p:cNvSpPr/>
            <p:nvPr/>
          </p:nvSpPr>
          <p:spPr>
            <a:xfrm>
              <a:off x="3958550" y="2359000"/>
              <a:ext cx="15225" cy="15975"/>
            </a:xfrm>
            <a:custGeom>
              <a:rect b="b" l="l" r="r" t="t"/>
              <a:pathLst>
                <a:path extrusionOk="0" h="639" w="609">
                  <a:moveTo>
                    <a:pt x="274" y="0"/>
                  </a:moveTo>
                  <a:cubicBezTo>
                    <a:pt x="122" y="0"/>
                    <a:pt x="0" y="122"/>
                    <a:pt x="0" y="304"/>
                  </a:cubicBezTo>
                  <a:cubicBezTo>
                    <a:pt x="0" y="486"/>
                    <a:pt x="92" y="608"/>
                    <a:pt x="274" y="638"/>
                  </a:cubicBezTo>
                  <a:cubicBezTo>
                    <a:pt x="487" y="638"/>
                    <a:pt x="608" y="517"/>
                    <a:pt x="578" y="304"/>
                  </a:cubicBezTo>
                  <a:cubicBezTo>
                    <a:pt x="578" y="122"/>
                    <a:pt x="487" y="3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5"/>
            <p:cNvSpPr/>
            <p:nvPr/>
          </p:nvSpPr>
          <p:spPr>
            <a:xfrm>
              <a:off x="4296700" y="2307325"/>
              <a:ext cx="14450" cy="14575"/>
            </a:xfrm>
            <a:custGeom>
              <a:rect b="b" l="l" r="r" t="t"/>
              <a:pathLst>
                <a:path extrusionOk="0" h="583" w="578">
                  <a:moveTo>
                    <a:pt x="335" y="0"/>
                  </a:moveTo>
                  <a:cubicBezTo>
                    <a:pt x="152" y="31"/>
                    <a:pt x="0" y="122"/>
                    <a:pt x="0" y="304"/>
                  </a:cubicBezTo>
                  <a:cubicBezTo>
                    <a:pt x="0" y="456"/>
                    <a:pt x="92" y="578"/>
                    <a:pt x="244" y="578"/>
                  </a:cubicBezTo>
                  <a:cubicBezTo>
                    <a:pt x="265" y="581"/>
                    <a:pt x="286" y="582"/>
                    <a:pt x="305" y="582"/>
                  </a:cubicBezTo>
                  <a:cubicBezTo>
                    <a:pt x="474" y="582"/>
                    <a:pt x="551" y="465"/>
                    <a:pt x="578" y="274"/>
                  </a:cubicBezTo>
                  <a:cubicBezTo>
                    <a:pt x="517" y="152"/>
                    <a:pt x="548"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5"/>
            <p:cNvSpPr/>
            <p:nvPr/>
          </p:nvSpPr>
          <p:spPr>
            <a:xfrm>
              <a:off x="4432725" y="2305650"/>
              <a:ext cx="15225" cy="14600"/>
            </a:xfrm>
            <a:custGeom>
              <a:rect b="b" l="l" r="r" t="t"/>
              <a:pathLst>
                <a:path extrusionOk="0" h="584" w="609">
                  <a:moveTo>
                    <a:pt x="277" y="1"/>
                  </a:moveTo>
                  <a:cubicBezTo>
                    <a:pt x="147" y="1"/>
                    <a:pt x="31" y="90"/>
                    <a:pt x="31" y="249"/>
                  </a:cubicBezTo>
                  <a:cubicBezTo>
                    <a:pt x="0" y="432"/>
                    <a:pt x="122" y="553"/>
                    <a:pt x="304" y="584"/>
                  </a:cubicBezTo>
                  <a:cubicBezTo>
                    <a:pt x="456" y="584"/>
                    <a:pt x="578" y="493"/>
                    <a:pt x="608" y="341"/>
                  </a:cubicBezTo>
                  <a:cubicBezTo>
                    <a:pt x="608" y="128"/>
                    <a:pt x="517" y="37"/>
                    <a:pt x="335" y="6"/>
                  </a:cubicBezTo>
                  <a:cubicBezTo>
                    <a:pt x="315" y="2"/>
                    <a:pt x="296" y="1"/>
                    <a:pt x="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5"/>
            <p:cNvSpPr/>
            <p:nvPr/>
          </p:nvSpPr>
          <p:spPr>
            <a:xfrm>
              <a:off x="4490475" y="2384075"/>
              <a:ext cx="32700" cy="10925"/>
            </a:xfrm>
            <a:custGeom>
              <a:rect b="b" l="l" r="r" t="t"/>
              <a:pathLst>
                <a:path extrusionOk="0" h="437" w="1308">
                  <a:moveTo>
                    <a:pt x="1307" y="0"/>
                  </a:moveTo>
                  <a:cubicBezTo>
                    <a:pt x="760" y="0"/>
                    <a:pt x="365" y="182"/>
                    <a:pt x="0" y="395"/>
                  </a:cubicBezTo>
                  <a:cubicBezTo>
                    <a:pt x="111" y="423"/>
                    <a:pt x="217" y="436"/>
                    <a:pt x="320" y="436"/>
                  </a:cubicBezTo>
                  <a:cubicBezTo>
                    <a:pt x="668" y="436"/>
                    <a:pt x="979" y="282"/>
                    <a:pt x="13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5"/>
            <p:cNvSpPr/>
            <p:nvPr/>
          </p:nvSpPr>
          <p:spPr>
            <a:xfrm>
              <a:off x="4144725" y="2376475"/>
              <a:ext cx="13700" cy="13700"/>
            </a:xfrm>
            <a:custGeom>
              <a:rect b="b" l="l" r="r" t="t"/>
              <a:pathLst>
                <a:path extrusionOk="0" h="548" w="548">
                  <a:moveTo>
                    <a:pt x="274" y="0"/>
                  </a:moveTo>
                  <a:cubicBezTo>
                    <a:pt x="92" y="0"/>
                    <a:pt x="0" y="122"/>
                    <a:pt x="0" y="274"/>
                  </a:cubicBezTo>
                  <a:cubicBezTo>
                    <a:pt x="0" y="456"/>
                    <a:pt x="122" y="547"/>
                    <a:pt x="304" y="547"/>
                  </a:cubicBezTo>
                  <a:cubicBezTo>
                    <a:pt x="456" y="547"/>
                    <a:pt x="547" y="426"/>
                    <a:pt x="547" y="274"/>
                  </a:cubicBezTo>
                  <a:cubicBezTo>
                    <a:pt x="547" y="91"/>
                    <a:pt x="426"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5"/>
            <p:cNvSpPr/>
            <p:nvPr/>
          </p:nvSpPr>
          <p:spPr>
            <a:xfrm>
              <a:off x="3985150" y="2453850"/>
              <a:ext cx="17500" cy="13075"/>
            </a:xfrm>
            <a:custGeom>
              <a:rect b="b" l="l" r="r" t="t"/>
              <a:pathLst>
                <a:path extrusionOk="0" h="523" w="700">
                  <a:moveTo>
                    <a:pt x="502" y="1"/>
                  </a:moveTo>
                  <a:cubicBezTo>
                    <a:pt x="488" y="1"/>
                    <a:pt x="472" y="2"/>
                    <a:pt x="456" y="5"/>
                  </a:cubicBezTo>
                  <a:cubicBezTo>
                    <a:pt x="243" y="5"/>
                    <a:pt x="91" y="188"/>
                    <a:pt x="61" y="340"/>
                  </a:cubicBezTo>
                  <a:cubicBezTo>
                    <a:pt x="0" y="461"/>
                    <a:pt x="213" y="522"/>
                    <a:pt x="335" y="522"/>
                  </a:cubicBezTo>
                  <a:cubicBezTo>
                    <a:pt x="547" y="522"/>
                    <a:pt x="669" y="431"/>
                    <a:pt x="699" y="188"/>
                  </a:cubicBezTo>
                  <a:cubicBezTo>
                    <a:pt x="672" y="106"/>
                    <a:pt x="621" y="1"/>
                    <a:pt x="5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5"/>
            <p:cNvSpPr/>
            <p:nvPr/>
          </p:nvSpPr>
          <p:spPr>
            <a:xfrm>
              <a:off x="3950200" y="2412950"/>
              <a:ext cx="14450" cy="13700"/>
            </a:xfrm>
            <a:custGeom>
              <a:rect b="b" l="l" r="r" t="t"/>
              <a:pathLst>
                <a:path extrusionOk="0" h="548" w="578">
                  <a:moveTo>
                    <a:pt x="304" y="0"/>
                  </a:moveTo>
                  <a:cubicBezTo>
                    <a:pt x="122" y="0"/>
                    <a:pt x="0" y="91"/>
                    <a:pt x="30" y="304"/>
                  </a:cubicBezTo>
                  <a:cubicBezTo>
                    <a:pt x="30" y="456"/>
                    <a:pt x="152" y="547"/>
                    <a:pt x="304" y="547"/>
                  </a:cubicBezTo>
                  <a:cubicBezTo>
                    <a:pt x="517" y="517"/>
                    <a:pt x="547" y="365"/>
                    <a:pt x="578" y="152"/>
                  </a:cubicBezTo>
                  <a:cubicBezTo>
                    <a:pt x="578" y="30"/>
                    <a:pt x="426"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5"/>
            <p:cNvSpPr/>
            <p:nvPr/>
          </p:nvSpPr>
          <p:spPr>
            <a:xfrm>
              <a:off x="4369650" y="2277675"/>
              <a:ext cx="15225" cy="15350"/>
            </a:xfrm>
            <a:custGeom>
              <a:rect b="b" l="l" r="r" t="t"/>
              <a:pathLst>
                <a:path extrusionOk="0" h="614" w="609">
                  <a:moveTo>
                    <a:pt x="304" y="1"/>
                  </a:moveTo>
                  <a:cubicBezTo>
                    <a:pt x="122" y="31"/>
                    <a:pt x="0" y="153"/>
                    <a:pt x="31" y="335"/>
                  </a:cubicBezTo>
                  <a:cubicBezTo>
                    <a:pt x="31" y="499"/>
                    <a:pt x="129" y="613"/>
                    <a:pt x="280" y="613"/>
                  </a:cubicBezTo>
                  <a:cubicBezTo>
                    <a:pt x="298" y="613"/>
                    <a:pt x="316" y="612"/>
                    <a:pt x="335" y="609"/>
                  </a:cubicBezTo>
                  <a:cubicBezTo>
                    <a:pt x="487" y="578"/>
                    <a:pt x="608" y="457"/>
                    <a:pt x="578" y="305"/>
                  </a:cubicBezTo>
                  <a:cubicBezTo>
                    <a:pt x="548" y="122"/>
                    <a:pt x="487" y="1"/>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5"/>
            <p:cNvSpPr/>
            <p:nvPr/>
          </p:nvSpPr>
          <p:spPr>
            <a:xfrm>
              <a:off x="4108250" y="2296675"/>
              <a:ext cx="13700" cy="13050"/>
            </a:xfrm>
            <a:custGeom>
              <a:rect b="b" l="l" r="r" t="t"/>
              <a:pathLst>
                <a:path extrusionOk="0" h="522" w="548">
                  <a:moveTo>
                    <a:pt x="243" y="1"/>
                  </a:moveTo>
                  <a:cubicBezTo>
                    <a:pt x="122" y="1"/>
                    <a:pt x="0" y="61"/>
                    <a:pt x="0" y="213"/>
                  </a:cubicBezTo>
                  <a:cubicBezTo>
                    <a:pt x="0" y="426"/>
                    <a:pt x="152" y="487"/>
                    <a:pt x="335" y="517"/>
                  </a:cubicBezTo>
                  <a:cubicBezTo>
                    <a:pt x="351" y="520"/>
                    <a:pt x="365" y="521"/>
                    <a:pt x="378" y="521"/>
                  </a:cubicBezTo>
                  <a:cubicBezTo>
                    <a:pt x="517" y="521"/>
                    <a:pt x="520" y="382"/>
                    <a:pt x="547" y="244"/>
                  </a:cubicBezTo>
                  <a:cubicBezTo>
                    <a:pt x="517" y="92"/>
                    <a:pt x="426" y="1"/>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5"/>
            <p:cNvSpPr/>
            <p:nvPr/>
          </p:nvSpPr>
          <p:spPr>
            <a:xfrm>
              <a:off x="4240475" y="2274650"/>
              <a:ext cx="12175" cy="13700"/>
            </a:xfrm>
            <a:custGeom>
              <a:rect b="b" l="l" r="r" t="t"/>
              <a:pathLst>
                <a:path extrusionOk="0" h="548" w="487">
                  <a:moveTo>
                    <a:pt x="243" y="0"/>
                  </a:moveTo>
                  <a:cubicBezTo>
                    <a:pt x="122" y="0"/>
                    <a:pt x="0" y="30"/>
                    <a:pt x="0" y="213"/>
                  </a:cubicBezTo>
                  <a:cubicBezTo>
                    <a:pt x="0" y="365"/>
                    <a:pt x="91" y="547"/>
                    <a:pt x="183" y="547"/>
                  </a:cubicBezTo>
                  <a:cubicBezTo>
                    <a:pt x="304" y="517"/>
                    <a:pt x="426" y="365"/>
                    <a:pt x="456" y="213"/>
                  </a:cubicBezTo>
                  <a:cubicBezTo>
                    <a:pt x="487" y="30"/>
                    <a:pt x="365" y="3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5"/>
            <p:cNvSpPr/>
            <p:nvPr/>
          </p:nvSpPr>
          <p:spPr>
            <a:xfrm>
              <a:off x="4400050" y="2254125"/>
              <a:ext cx="13700" cy="11425"/>
            </a:xfrm>
            <a:custGeom>
              <a:rect b="b" l="l" r="r" t="t"/>
              <a:pathLst>
                <a:path extrusionOk="0" h="457" w="548">
                  <a:moveTo>
                    <a:pt x="213" y="0"/>
                  </a:moveTo>
                  <a:cubicBezTo>
                    <a:pt x="91" y="0"/>
                    <a:pt x="0" y="92"/>
                    <a:pt x="0" y="213"/>
                  </a:cubicBezTo>
                  <a:cubicBezTo>
                    <a:pt x="0" y="365"/>
                    <a:pt x="122" y="456"/>
                    <a:pt x="274" y="456"/>
                  </a:cubicBezTo>
                  <a:cubicBezTo>
                    <a:pt x="365" y="426"/>
                    <a:pt x="547" y="426"/>
                    <a:pt x="547" y="304"/>
                  </a:cubicBezTo>
                  <a:cubicBezTo>
                    <a:pt x="547" y="152"/>
                    <a:pt x="426"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5"/>
            <p:cNvSpPr/>
            <p:nvPr/>
          </p:nvSpPr>
          <p:spPr>
            <a:xfrm>
              <a:off x="4295950" y="2260050"/>
              <a:ext cx="12925" cy="11775"/>
            </a:xfrm>
            <a:custGeom>
              <a:rect b="b" l="l" r="r" t="t"/>
              <a:pathLst>
                <a:path extrusionOk="0" h="471" w="517">
                  <a:moveTo>
                    <a:pt x="299" y="1"/>
                  </a:moveTo>
                  <a:cubicBezTo>
                    <a:pt x="281" y="1"/>
                    <a:pt x="263" y="3"/>
                    <a:pt x="243" y="7"/>
                  </a:cubicBezTo>
                  <a:cubicBezTo>
                    <a:pt x="91" y="7"/>
                    <a:pt x="0" y="128"/>
                    <a:pt x="30" y="280"/>
                  </a:cubicBezTo>
                  <a:cubicBezTo>
                    <a:pt x="30" y="407"/>
                    <a:pt x="94" y="470"/>
                    <a:pt x="203" y="470"/>
                  </a:cubicBezTo>
                  <a:cubicBezTo>
                    <a:pt x="225" y="470"/>
                    <a:pt x="248" y="468"/>
                    <a:pt x="274" y="463"/>
                  </a:cubicBezTo>
                  <a:cubicBezTo>
                    <a:pt x="426" y="463"/>
                    <a:pt x="486" y="371"/>
                    <a:pt x="517" y="219"/>
                  </a:cubicBezTo>
                  <a:cubicBezTo>
                    <a:pt x="490" y="87"/>
                    <a:pt x="418"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5"/>
            <p:cNvSpPr/>
            <p:nvPr/>
          </p:nvSpPr>
          <p:spPr>
            <a:xfrm>
              <a:off x="4205500" y="2330875"/>
              <a:ext cx="13725" cy="11425"/>
            </a:xfrm>
            <a:custGeom>
              <a:rect b="b" l="l" r="r" t="t"/>
              <a:pathLst>
                <a:path extrusionOk="0" h="457" w="549">
                  <a:moveTo>
                    <a:pt x="335" y="0"/>
                  </a:moveTo>
                  <a:cubicBezTo>
                    <a:pt x="123" y="0"/>
                    <a:pt x="62" y="122"/>
                    <a:pt x="31" y="304"/>
                  </a:cubicBezTo>
                  <a:cubicBezTo>
                    <a:pt x="1" y="456"/>
                    <a:pt x="92" y="456"/>
                    <a:pt x="244" y="456"/>
                  </a:cubicBezTo>
                  <a:cubicBezTo>
                    <a:pt x="366" y="456"/>
                    <a:pt x="487" y="426"/>
                    <a:pt x="518" y="244"/>
                  </a:cubicBezTo>
                  <a:cubicBezTo>
                    <a:pt x="548" y="122"/>
                    <a:pt x="457"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5"/>
            <p:cNvSpPr/>
            <p:nvPr/>
          </p:nvSpPr>
          <p:spPr>
            <a:xfrm>
              <a:off x="4080125" y="2412175"/>
              <a:ext cx="12175" cy="11425"/>
            </a:xfrm>
            <a:custGeom>
              <a:rect b="b" l="l" r="r" t="t"/>
              <a:pathLst>
                <a:path extrusionOk="0" h="457" w="487">
                  <a:moveTo>
                    <a:pt x="213" y="1"/>
                  </a:moveTo>
                  <a:cubicBezTo>
                    <a:pt x="92" y="31"/>
                    <a:pt x="1" y="92"/>
                    <a:pt x="1" y="244"/>
                  </a:cubicBezTo>
                  <a:cubicBezTo>
                    <a:pt x="31" y="365"/>
                    <a:pt x="122" y="457"/>
                    <a:pt x="244" y="457"/>
                  </a:cubicBezTo>
                  <a:cubicBezTo>
                    <a:pt x="365" y="426"/>
                    <a:pt x="487" y="365"/>
                    <a:pt x="457" y="244"/>
                  </a:cubicBezTo>
                  <a:cubicBezTo>
                    <a:pt x="457" y="92"/>
                    <a:pt x="365"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5"/>
            <p:cNvSpPr/>
            <p:nvPr/>
          </p:nvSpPr>
          <p:spPr>
            <a:xfrm>
              <a:off x="4036050" y="2349100"/>
              <a:ext cx="12950" cy="11625"/>
            </a:xfrm>
            <a:custGeom>
              <a:rect b="b" l="l" r="r" t="t"/>
              <a:pathLst>
                <a:path extrusionOk="0" h="465" w="518">
                  <a:moveTo>
                    <a:pt x="305" y="1"/>
                  </a:moveTo>
                  <a:cubicBezTo>
                    <a:pt x="122" y="1"/>
                    <a:pt x="31" y="62"/>
                    <a:pt x="1" y="214"/>
                  </a:cubicBezTo>
                  <a:cubicBezTo>
                    <a:pt x="1" y="366"/>
                    <a:pt x="92" y="457"/>
                    <a:pt x="213" y="457"/>
                  </a:cubicBezTo>
                  <a:cubicBezTo>
                    <a:pt x="238" y="462"/>
                    <a:pt x="261" y="464"/>
                    <a:pt x="283" y="464"/>
                  </a:cubicBezTo>
                  <a:cubicBezTo>
                    <a:pt x="394" y="464"/>
                    <a:pt x="467" y="397"/>
                    <a:pt x="517" y="244"/>
                  </a:cubicBezTo>
                  <a:cubicBezTo>
                    <a:pt x="517" y="122"/>
                    <a:pt x="426" y="3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5"/>
            <p:cNvSpPr/>
            <p:nvPr/>
          </p:nvSpPr>
          <p:spPr>
            <a:xfrm>
              <a:off x="4096075" y="2276925"/>
              <a:ext cx="10675" cy="10650"/>
            </a:xfrm>
            <a:custGeom>
              <a:rect b="b" l="l" r="r" t="t"/>
              <a:pathLst>
                <a:path extrusionOk="0" h="426" w="427">
                  <a:moveTo>
                    <a:pt x="214" y="0"/>
                  </a:moveTo>
                  <a:cubicBezTo>
                    <a:pt x="62" y="0"/>
                    <a:pt x="1" y="61"/>
                    <a:pt x="1" y="213"/>
                  </a:cubicBezTo>
                  <a:cubicBezTo>
                    <a:pt x="1" y="335"/>
                    <a:pt x="92" y="426"/>
                    <a:pt x="214" y="426"/>
                  </a:cubicBezTo>
                  <a:cubicBezTo>
                    <a:pt x="335" y="426"/>
                    <a:pt x="427" y="335"/>
                    <a:pt x="427" y="213"/>
                  </a:cubicBezTo>
                  <a:cubicBezTo>
                    <a:pt x="427" y="61"/>
                    <a:pt x="335" y="0"/>
                    <a:pt x="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5"/>
            <p:cNvSpPr/>
            <p:nvPr/>
          </p:nvSpPr>
          <p:spPr>
            <a:xfrm>
              <a:off x="4159925" y="2331625"/>
              <a:ext cx="9900" cy="10025"/>
            </a:xfrm>
            <a:custGeom>
              <a:rect b="b" l="l" r="r" t="t"/>
              <a:pathLst>
                <a:path extrusionOk="0" h="401" w="396">
                  <a:moveTo>
                    <a:pt x="243" y="1"/>
                  </a:moveTo>
                  <a:cubicBezTo>
                    <a:pt x="91" y="1"/>
                    <a:pt x="31" y="92"/>
                    <a:pt x="0" y="214"/>
                  </a:cubicBezTo>
                  <a:cubicBezTo>
                    <a:pt x="0" y="295"/>
                    <a:pt x="24" y="401"/>
                    <a:pt x="138" y="401"/>
                  </a:cubicBezTo>
                  <a:cubicBezTo>
                    <a:pt x="152" y="401"/>
                    <a:pt x="166" y="399"/>
                    <a:pt x="183" y="396"/>
                  </a:cubicBezTo>
                  <a:cubicBezTo>
                    <a:pt x="304" y="396"/>
                    <a:pt x="365" y="305"/>
                    <a:pt x="395" y="183"/>
                  </a:cubicBezTo>
                  <a:cubicBezTo>
                    <a:pt x="365" y="62"/>
                    <a:pt x="335" y="1"/>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5"/>
            <p:cNvSpPr/>
            <p:nvPr/>
          </p:nvSpPr>
          <p:spPr>
            <a:xfrm>
              <a:off x="4464625" y="2301850"/>
              <a:ext cx="10675" cy="8725"/>
            </a:xfrm>
            <a:custGeom>
              <a:rect b="b" l="l" r="r" t="t"/>
              <a:pathLst>
                <a:path extrusionOk="0" h="349" w="427">
                  <a:moveTo>
                    <a:pt x="228" y="0"/>
                  </a:moveTo>
                  <a:cubicBezTo>
                    <a:pt x="130" y="0"/>
                    <a:pt x="58" y="83"/>
                    <a:pt x="31" y="189"/>
                  </a:cubicBezTo>
                  <a:cubicBezTo>
                    <a:pt x="1" y="310"/>
                    <a:pt x="122" y="341"/>
                    <a:pt x="183" y="341"/>
                  </a:cubicBezTo>
                  <a:cubicBezTo>
                    <a:pt x="209" y="346"/>
                    <a:pt x="233" y="348"/>
                    <a:pt x="254" y="348"/>
                  </a:cubicBezTo>
                  <a:cubicBezTo>
                    <a:pt x="355" y="348"/>
                    <a:pt x="401" y="289"/>
                    <a:pt x="426" y="189"/>
                  </a:cubicBezTo>
                  <a:cubicBezTo>
                    <a:pt x="426" y="67"/>
                    <a:pt x="396" y="6"/>
                    <a:pt x="274" y="6"/>
                  </a:cubicBezTo>
                  <a:cubicBezTo>
                    <a:pt x="258" y="2"/>
                    <a:pt x="243" y="0"/>
                    <a:pt x="2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5"/>
            <p:cNvSpPr/>
            <p:nvPr/>
          </p:nvSpPr>
          <p:spPr>
            <a:xfrm>
              <a:off x="4255675" y="2327825"/>
              <a:ext cx="11425" cy="9150"/>
            </a:xfrm>
            <a:custGeom>
              <a:rect b="b" l="l" r="r" t="t"/>
              <a:pathLst>
                <a:path extrusionOk="0" h="366" w="457">
                  <a:moveTo>
                    <a:pt x="182" y="1"/>
                  </a:moveTo>
                  <a:cubicBezTo>
                    <a:pt x="61" y="31"/>
                    <a:pt x="0" y="92"/>
                    <a:pt x="0" y="214"/>
                  </a:cubicBezTo>
                  <a:cubicBezTo>
                    <a:pt x="30" y="335"/>
                    <a:pt x="122" y="366"/>
                    <a:pt x="243" y="366"/>
                  </a:cubicBezTo>
                  <a:cubicBezTo>
                    <a:pt x="334" y="335"/>
                    <a:pt x="426" y="274"/>
                    <a:pt x="456" y="183"/>
                  </a:cubicBezTo>
                  <a:cubicBezTo>
                    <a:pt x="395" y="62"/>
                    <a:pt x="304" y="1"/>
                    <a:pt x="1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25"/>
          <p:cNvGrpSpPr/>
          <p:nvPr/>
        </p:nvGrpSpPr>
        <p:grpSpPr>
          <a:xfrm>
            <a:off x="7933493" y="4229517"/>
            <a:ext cx="986124" cy="644595"/>
            <a:chOff x="4305050" y="4174075"/>
            <a:chExt cx="1212050" cy="792275"/>
          </a:xfrm>
        </p:grpSpPr>
        <p:sp>
          <p:nvSpPr>
            <p:cNvPr id="1019" name="Google Shape;1019;p25"/>
            <p:cNvSpPr/>
            <p:nvPr/>
          </p:nvSpPr>
          <p:spPr>
            <a:xfrm>
              <a:off x="4305050" y="4174075"/>
              <a:ext cx="1212050" cy="792275"/>
            </a:xfrm>
            <a:custGeom>
              <a:rect b="b" l="l" r="r" t="t"/>
              <a:pathLst>
                <a:path extrusionOk="0" h="31691" w="48482">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5"/>
            <p:cNvSpPr/>
            <p:nvPr/>
          </p:nvSpPr>
          <p:spPr>
            <a:xfrm>
              <a:off x="4765550" y="4879550"/>
              <a:ext cx="424800" cy="66075"/>
            </a:xfrm>
            <a:custGeom>
              <a:rect b="b" l="l" r="r" t="t"/>
              <a:pathLst>
                <a:path extrusionOk="0" h="2643" w="16992">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5"/>
            <p:cNvSpPr/>
            <p:nvPr/>
          </p:nvSpPr>
          <p:spPr>
            <a:xfrm>
              <a:off x="4816475" y="4874225"/>
              <a:ext cx="335125" cy="49950"/>
            </a:xfrm>
            <a:custGeom>
              <a:rect b="b" l="l" r="r" t="t"/>
              <a:pathLst>
                <a:path extrusionOk="0" h="1998" w="13405">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5"/>
            <p:cNvSpPr/>
            <p:nvPr/>
          </p:nvSpPr>
          <p:spPr>
            <a:xfrm>
              <a:off x="4898525" y="4855975"/>
              <a:ext cx="210525" cy="40050"/>
            </a:xfrm>
            <a:custGeom>
              <a:rect b="b" l="l" r="r" t="t"/>
              <a:pathLst>
                <a:path extrusionOk="0" h="1602" w="8421">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5"/>
            <p:cNvSpPr/>
            <p:nvPr/>
          </p:nvSpPr>
          <p:spPr>
            <a:xfrm>
              <a:off x="4931200" y="4857500"/>
              <a:ext cx="110225" cy="20475"/>
            </a:xfrm>
            <a:custGeom>
              <a:rect b="b" l="l" r="r" t="t"/>
              <a:pathLst>
                <a:path extrusionOk="0" h="819" w="4409">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5"/>
            <p:cNvSpPr/>
            <p:nvPr/>
          </p:nvSpPr>
          <p:spPr>
            <a:xfrm>
              <a:off x="4947925" y="4842300"/>
              <a:ext cx="72225" cy="13700"/>
            </a:xfrm>
            <a:custGeom>
              <a:rect b="b" l="l" r="r" t="t"/>
              <a:pathLst>
                <a:path extrusionOk="0" h="548" w="2889">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5"/>
            <p:cNvSpPr/>
            <p:nvPr/>
          </p:nvSpPr>
          <p:spPr>
            <a:xfrm>
              <a:off x="4338500" y="4207450"/>
              <a:ext cx="1158850" cy="600675"/>
            </a:xfrm>
            <a:custGeom>
              <a:rect b="b" l="l" r="r" t="t"/>
              <a:pathLst>
                <a:path extrusionOk="0" h="24027" w="46354">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5"/>
            <p:cNvSpPr/>
            <p:nvPr/>
          </p:nvSpPr>
          <p:spPr>
            <a:xfrm>
              <a:off x="4608250" y="4599600"/>
              <a:ext cx="414925" cy="89975"/>
            </a:xfrm>
            <a:custGeom>
              <a:rect b="b" l="l" r="r" t="t"/>
              <a:pathLst>
                <a:path extrusionOk="0" h="3599" w="16597">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5"/>
            <p:cNvSpPr/>
            <p:nvPr/>
          </p:nvSpPr>
          <p:spPr>
            <a:xfrm>
              <a:off x="5030750" y="4388650"/>
              <a:ext cx="181650" cy="229525"/>
            </a:xfrm>
            <a:custGeom>
              <a:rect b="b" l="l" r="r" t="t"/>
              <a:pathLst>
                <a:path extrusionOk="0" h="9181" w="7266">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5"/>
            <p:cNvSpPr/>
            <p:nvPr/>
          </p:nvSpPr>
          <p:spPr>
            <a:xfrm>
              <a:off x="4819500" y="4692500"/>
              <a:ext cx="357175" cy="91800"/>
            </a:xfrm>
            <a:custGeom>
              <a:rect b="b" l="l" r="r" t="t"/>
              <a:pathLst>
                <a:path extrusionOk="0" h="3672" w="14287">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5"/>
            <p:cNvSpPr/>
            <p:nvPr/>
          </p:nvSpPr>
          <p:spPr>
            <a:xfrm>
              <a:off x="4947925" y="4517575"/>
              <a:ext cx="88925" cy="91475"/>
            </a:xfrm>
            <a:custGeom>
              <a:rect b="b" l="l" r="r" t="t"/>
              <a:pathLst>
                <a:path extrusionOk="0" h="3659" w="3557">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5"/>
            <p:cNvSpPr/>
            <p:nvPr/>
          </p:nvSpPr>
          <p:spPr>
            <a:xfrm>
              <a:off x="5032275" y="4312075"/>
              <a:ext cx="107175" cy="106050"/>
            </a:xfrm>
            <a:custGeom>
              <a:rect b="b" l="l" r="r" t="t"/>
              <a:pathLst>
                <a:path extrusionOk="0" h="4242" w="4287">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5"/>
            <p:cNvSpPr/>
            <p:nvPr/>
          </p:nvSpPr>
          <p:spPr>
            <a:xfrm>
              <a:off x="5216925" y="4421375"/>
              <a:ext cx="47900" cy="78275"/>
            </a:xfrm>
            <a:custGeom>
              <a:rect b="b" l="l" r="r" t="t"/>
              <a:pathLst>
                <a:path extrusionOk="0" h="3131" w="1916">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5"/>
            <p:cNvSpPr/>
            <p:nvPr/>
          </p:nvSpPr>
          <p:spPr>
            <a:xfrm>
              <a:off x="5262525" y="4564000"/>
              <a:ext cx="77525" cy="35525"/>
            </a:xfrm>
            <a:custGeom>
              <a:rect b="b" l="l" r="r" t="t"/>
              <a:pathLst>
                <a:path extrusionOk="0" h="1421" w="3101">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5"/>
            <p:cNvSpPr/>
            <p:nvPr/>
          </p:nvSpPr>
          <p:spPr>
            <a:xfrm>
              <a:off x="4707800" y="4718300"/>
              <a:ext cx="69175" cy="45000"/>
            </a:xfrm>
            <a:custGeom>
              <a:rect b="b" l="l" r="r" t="t"/>
              <a:pathLst>
                <a:path extrusionOk="0" h="1800" w="2767">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5"/>
            <p:cNvSpPr/>
            <p:nvPr/>
          </p:nvSpPr>
          <p:spPr>
            <a:xfrm>
              <a:off x="4658400" y="4706175"/>
              <a:ext cx="80575" cy="49525"/>
            </a:xfrm>
            <a:custGeom>
              <a:rect b="b" l="l" r="r" t="t"/>
              <a:pathLst>
                <a:path extrusionOk="0" h="1981" w="3223">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5"/>
            <p:cNvSpPr/>
            <p:nvPr/>
          </p:nvSpPr>
          <p:spPr>
            <a:xfrm>
              <a:off x="5258725" y="4428000"/>
              <a:ext cx="42575" cy="60550"/>
            </a:xfrm>
            <a:custGeom>
              <a:rect b="b" l="l" r="r" t="t"/>
              <a:pathLst>
                <a:path extrusionOk="0" h="2422" w="1703">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5"/>
            <p:cNvSpPr/>
            <p:nvPr/>
          </p:nvSpPr>
          <p:spPr>
            <a:xfrm>
              <a:off x="5284550" y="4602450"/>
              <a:ext cx="52475" cy="25600"/>
            </a:xfrm>
            <a:custGeom>
              <a:rect b="b" l="l" r="r" t="t"/>
              <a:pathLst>
                <a:path extrusionOk="0" h="1024" w="2099">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5"/>
            <p:cNvSpPr/>
            <p:nvPr/>
          </p:nvSpPr>
          <p:spPr>
            <a:xfrm>
              <a:off x="4965400" y="4669250"/>
              <a:ext cx="60825" cy="35550"/>
            </a:xfrm>
            <a:custGeom>
              <a:rect b="b" l="l" r="r" t="t"/>
              <a:pathLst>
                <a:path extrusionOk="0" h="1422" w="2433">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5"/>
            <p:cNvSpPr/>
            <p:nvPr/>
          </p:nvSpPr>
          <p:spPr>
            <a:xfrm>
              <a:off x="4937300" y="4660150"/>
              <a:ext cx="60800" cy="32475"/>
            </a:xfrm>
            <a:custGeom>
              <a:rect b="b" l="l" r="r" t="t"/>
              <a:pathLst>
                <a:path extrusionOk="0" h="1299" w="2432">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5"/>
            <p:cNvSpPr/>
            <p:nvPr/>
          </p:nvSpPr>
          <p:spPr>
            <a:xfrm>
              <a:off x="4593050" y="4676275"/>
              <a:ext cx="34975" cy="44175"/>
            </a:xfrm>
            <a:custGeom>
              <a:rect b="b" l="l" r="r" t="t"/>
              <a:pathLst>
                <a:path extrusionOk="0" h="1767" w="1399">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5"/>
            <p:cNvSpPr/>
            <p:nvPr/>
          </p:nvSpPr>
          <p:spPr>
            <a:xfrm>
              <a:off x="4751125" y="4556500"/>
              <a:ext cx="44850" cy="15725"/>
            </a:xfrm>
            <a:custGeom>
              <a:rect b="b" l="l" r="r" t="t"/>
              <a:pathLst>
                <a:path extrusionOk="0" h="629" w="1794">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5"/>
            <p:cNvSpPr/>
            <p:nvPr/>
          </p:nvSpPr>
          <p:spPr>
            <a:xfrm>
              <a:off x="4441850" y="4620275"/>
              <a:ext cx="25100" cy="27600"/>
            </a:xfrm>
            <a:custGeom>
              <a:rect b="b" l="l" r="r" t="t"/>
              <a:pathLst>
                <a:path extrusionOk="0" h="1104" w="1004">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5"/>
            <p:cNvSpPr/>
            <p:nvPr/>
          </p:nvSpPr>
          <p:spPr>
            <a:xfrm>
              <a:off x="5058100" y="4530700"/>
              <a:ext cx="23600" cy="21350"/>
            </a:xfrm>
            <a:custGeom>
              <a:rect b="b" l="l" r="r" t="t"/>
              <a:pathLst>
                <a:path extrusionOk="0" h="854" w="944">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5"/>
            <p:cNvSpPr/>
            <p:nvPr/>
          </p:nvSpPr>
          <p:spPr>
            <a:xfrm>
              <a:off x="4517075" y="4681200"/>
              <a:ext cx="18125" cy="13900"/>
            </a:xfrm>
            <a:custGeom>
              <a:rect b="b" l="l" r="r" t="t"/>
              <a:pathLst>
                <a:path extrusionOk="0" h="556" w="725">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5"/>
            <p:cNvSpPr/>
            <p:nvPr/>
          </p:nvSpPr>
          <p:spPr>
            <a:xfrm>
              <a:off x="5128775" y="4652325"/>
              <a:ext cx="11425" cy="9425"/>
            </a:xfrm>
            <a:custGeom>
              <a:rect b="b" l="l" r="r" t="t"/>
              <a:pathLst>
                <a:path extrusionOk="0" h="377" w="457">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5"/>
            <p:cNvSpPr/>
            <p:nvPr/>
          </p:nvSpPr>
          <p:spPr>
            <a:xfrm>
              <a:off x="4564175" y="4683300"/>
              <a:ext cx="9150" cy="10300"/>
            </a:xfrm>
            <a:custGeom>
              <a:rect b="b" l="l" r="r" t="t"/>
              <a:pathLst>
                <a:path extrusionOk="0" h="412" w="366">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5"/>
            <p:cNvSpPr/>
            <p:nvPr/>
          </p:nvSpPr>
          <p:spPr>
            <a:xfrm>
              <a:off x="4530750" y="4653850"/>
              <a:ext cx="9900" cy="7825"/>
            </a:xfrm>
            <a:custGeom>
              <a:rect b="b" l="l" r="r" t="t"/>
              <a:pathLst>
                <a:path extrusionOk="0" h="313" w="396">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5"/>
            <p:cNvSpPr/>
            <p:nvPr/>
          </p:nvSpPr>
          <p:spPr>
            <a:xfrm>
              <a:off x="4485150" y="4621750"/>
              <a:ext cx="9900" cy="9325"/>
            </a:xfrm>
            <a:custGeom>
              <a:rect b="b" l="l" r="r" t="t"/>
              <a:pathLst>
                <a:path extrusionOk="0" h="373" w="396">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25"/>
          <p:cNvGrpSpPr/>
          <p:nvPr/>
        </p:nvGrpSpPr>
        <p:grpSpPr>
          <a:xfrm rot="-516197">
            <a:off x="7745905" y="359613"/>
            <a:ext cx="1092033" cy="730564"/>
            <a:chOff x="749525" y="4020150"/>
            <a:chExt cx="1091975" cy="730525"/>
          </a:xfrm>
        </p:grpSpPr>
        <p:sp>
          <p:nvSpPr>
            <p:cNvPr id="1049" name="Google Shape;1049;p25"/>
            <p:cNvSpPr/>
            <p:nvPr/>
          </p:nvSpPr>
          <p:spPr>
            <a:xfrm>
              <a:off x="749525" y="4020150"/>
              <a:ext cx="1091975" cy="730525"/>
            </a:xfrm>
            <a:custGeom>
              <a:rect b="b" l="l" r="r" t="t"/>
              <a:pathLst>
                <a:path extrusionOk="0" h="29221" w="43679">
                  <a:moveTo>
                    <a:pt x="31794" y="2947"/>
                  </a:moveTo>
                  <a:cubicBezTo>
                    <a:pt x="31855" y="3129"/>
                    <a:pt x="31885" y="3251"/>
                    <a:pt x="31916" y="3403"/>
                  </a:cubicBezTo>
                  <a:cubicBezTo>
                    <a:pt x="32129" y="4133"/>
                    <a:pt x="31977" y="4315"/>
                    <a:pt x="31217" y="4406"/>
                  </a:cubicBezTo>
                  <a:cubicBezTo>
                    <a:pt x="31135" y="4414"/>
                    <a:pt x="31055" y="4417"/>
                    <a:pt x="30975" y="4417"/>
                  </a:cubicBezTo>
                  <a:cubicBezTo>
                    <a:pt x="30399" y="4417"/>
                    <a:pt x="29859" y="4243"/>
                    <a:pt x="29271" y="4163"/>
                  </a:cubicBezTo>
                  <a:cubicBezTo>
                    <a:pt x="30122" y="3707"/>
                    <a:pt x="31004" y="3464"/>
                    <a:pt x="31794" y="2947"/>
                  </a:cubicBezTo>
                  <a:close/>
                  <a:moveTo>
                    <a:pt x="26167" y="6090"/>
                  </a:moveTo>
                  <a:cubicBezTo>
                    <a:pt x="26195" y="6090"/>
                    <a:pt x="26226" y="6103"/>
                    <a:pt x="26262" y="6139"/>
                  </a:cubicBezTo>
                  <a:cubicBezTo>
                    <a:pt x="26597" y="6534"/>
                    <a:pt x="26353" y="7263"/>
                    <a:pt x="25837" y="7385"/>
                  </a:cubicBezTo>
                  <a:cubicBezTo>
                    <a:pt x="25704" y="7410"/>
                    <a:pt x="25575" y="7421"/>
                    <a:pt x="25446" y="7421"/>
                  </a:cubicBezTo>
                  <a:cubicBezTo>
                    <a:pt x="24955" y="7421"/>
                    <a:pt x="24482" y="7262"/>
                    <a:pt x="23952" y="7142"/>
                  </a:cubicBezTo>
                  <a:cubicBezTo>
                    <a:pt x="24712" y="6838"/>
                    <a:pt x="25381" y="6503"/>
                    <a:pt x="26049" y="6139"/>
                  </a:cubicBezTo>
                  <a:cubicBezTo>
                    <a:pt x="26086" y="6120"/>
                    <a:pt x="26123" y="6090"/>
                    <a:pt x="26167" y="6090"/>
                  </a:cubicBezTo>
                  <a:close/>
                  <a:moveTo>
                    <a:pt x="20426" y="9209"/>
                  </a:moveTo>
                  <a:cubicBezTo>
                    <a:pt x="20487" y="9543"/>
                    <a:pt x="20548" y="9817"/>
                    <a:pt x="20639" y="10090"/>
                  </a:cubicBezTo>
                  <a:cubicBezTo>
                    <a:pt x="20721" y="10336"/>
                    <a:pt x="20680" y="10459"/>
                    <a:pt x="20427" y="10459"/>
                  </a:cubicBezTo>
                  <a:cubicBezTo>
                    <a:pt x="20399" y="10459"/>
                    <a:pt x="20368" y="10458"/>
                    <a:pt x="20335" y="10455"/>
                  </a:cubicBezTo>
                  <a:cubicBezTo>
                    <a:pt x="19758" y="10424"/>
                    <a:pt x="19150" y="10364"/>
                    <a:pt x="18481" y="10181"/>
                  </a:cubicBezTo>
                  <a:cubicBezTo>
                    <a:pt x="19180" y="9908"/>
                    <a:pt x="19818" y="9573"/>
                    <a:pt x="20426" y="9209"/>
                  </a:cubicBezTo>
                  <a:close/>
                  <a:moveTo>
                    <a:pt x="14438" y="12370"/>
                  </a:moveTo>
                  <a:cubicBezTo>
                    <a:pt x="14469" y="12613"/>
                    <a:pt x="14499" y="12795"/>
                    <a:pt x="14499" y="12978"/>
                  </a:cubicBezTo>
                  <a:cubicBezTo>
                    <a:pt x="14590" y="13616"/>
                    <a:pt x="14286" y="13981"/>
                    <a:pt x="13618" y="14011"/>
                  </a:cubicBezTo>
                  <a:cubicBezTo>
                    <a:pt x="12888" y="14011"/>
                    <a:pt x="12159" y="13829"/>
                    <a:pt x="11429" y="13707"/>
                  </a:cubicBezTo>
                  <a:cubicBezTo>
                    <a:pt x="12432" y="13312"/>
                    <a:pt x="13466" y="12947"/>
                    <a:pt x="14438" y="12370"/>
                  </a:cubicBezTo>
                  <a:close/>
                  <a:moveTo>
                    <a:pt x="36931" y="880"/>
                  </a:moveTo>
                  <a:cubicBezTo>
                    <a:pt x="37144" y="880"/>
                    <a:pt x="37357" y="880"/>
                    <a:pt x="37569" y="941"/>
                  </a:cubicBezTo>
                  <a:cubicBezTo>
                    <a:pt x="38846" y="1367"/>
                    <a:pt x="39241" y="2187"/>
                    <a:pt x="38937" y="3646"/>
                  </a:cubicBezTo>
                  <a:cubicBezTo>
                    <a:pt x="38876" y="3981"/>
                    <a:pt x="38724" y="4102"/>
                    <a:pt x="38390" y="4163"/>
                  </a:cubicBezTo>
                  <a:cubicBezTo>
                    <a:pt x="37417" y="4345"/>
                    <a:pt x="36566" y="4832"/>
                    <a:pt x="35715" y="5318"/>
                  </a:cubicBezTo>
                  <a:cubicBezTo>
                    <a:pt x="33071" y="6838"/>
                    <a:pt x="30518" y="8509"/>
                    <a:pt x="27904" y="10060"/>
                  </a:cubicBezTo>
                  <a:cubicBezTo>
                    <a:pt x="26688" y="10759"/>
                    <a:pt x="25411" y="11306"/>
                    <a:pt x="24165" y="11914"/>
                  </a:cubicBezTo>
                  <a:cubicBezTo>
                    <a:pt x="22068" y="13008"/>
                    <a:pt x="20001" y="14133"/>
                    <a:pt x="17751" y="14832"/>
                  </a:cubicBezTo>
                  <a:cubicBezTo>
                    <a:pt x="17630" y="14893"/>
                    <a:pt x="17508" y="14923"/>
                    <a:pt x="17295" y="15014"/>
                  </a:cubicBezTo>
                  <a:cubicBezTo>
                    <a:pt x="17508" y="14345"/>
                    <a:pt x="17174" y="13829"/>
                    <a:pt x="16961" y="13282"/>
                  </a:cubicBezTo>
                  <a:cubicBezTo>
                    <a:pt x="16870" y="13038"/>
                    <a:pt x="16840" y="12795"/>
                    <a:pt x="17022" y="12613"/>
                  </a:cubicBezTo>
                  <a:cubicBezTo>
                    <a:pt x="17074" y="12561"/>
                    <a:pt x="17137" y="12541"/>
                    <a:pt x="17203" y="12541"/>
                  </a:cubicBezTo>
                  <a:cubicBezTo>
                    <a:pt x="17330" y="12541"/>
                    <a:pt x="17469" y="12614"/>
                    <a:pt x="17569" y="12674"/>
                  </a:cubicBezTo>
                  <a:cubicBezTo>
                    <a:pt x="18318" y="13075"/>
                    <a:pt x="19091" y="13359"/>
                    <a:pt x="19949" y="13359"/>
                  </a:cubicBezTo>
                  <a:cubicBezTo>
                    <a:pt x="20066" y="13359"/>
                    <a:pt x="20184" y="13353"/>
                    <a:pt x="20305" y="13342"/>
                  </a:cubicBezTo>
                  <a:cubicBezTo>
                    <a:pt x="20943" y="13282"/>
                    <a:pt x="21581" y="13130"/>
                    <a:pt x="22159" y="12826"/>
                  </a:cubicBezTo>
                  <a:cubicBezTo>
                    <a:pt x="23131" y="12279"/>
                    <a:pt x="23435" y="11488"/>
                    <a:pt x="23071" y="10424"/>
                  </a:cubicBezTo>
                  <a:cubicBezTo>
                    <a:pt x="22919" y="9968"/>
                    <a:pt x="22706" y="9513"/>
                    <a:pt x="22645" y="8996"/>
                  </a:cubicBezTo>
                  <a:cubicBezTo>
                    <a:pt x="22619" y="8764"/>
                    <a:pt x="22659" y="8685"/>
                    <a:pt x="22858" y="8685"/>
                  </a:cubicBezTo>
                  <a:cubicBezTo>
                    <a:pt x="22893" y="8685"/>
                    <a:pt x="22933" y="8687"/>
                    <a:pt x="22979" y="8692"/>
                  </a:cubicBezTo>
                  <a:cubicBezTo>
                    <a:pt x="23618" y="8783"/>
                    <a:pt x="24195" y="9117"/>
                    <a:pt x="24773" y="9391"/>
                  </a:cubicBezTo>
                  <a:cubicBezTo>
                    <a:pt x="25282" y="9637"/>
                    <a:pt x="25799" y="9777"/>
                    <a:pt x="26321" y="9777"/>
                  </a:cubicBezTo>
                  <a:cubicBezTo>
                    <a:pt x="26765" y="9777"/>
                    <a:pt x="27213" y="9675"/>
                    <a:pt x="27660" y="9452"/>
                  </a:cubicBezTo>
                  <a:cubicBezTo>
                    <a:pt x="28299" y="9117"/>
                    <a:pt x="28633" y="8601"/>
                    <a:pt x="28876" y="7993"/>
                  </a:cubicBezTo>
                  <a:cubicBezTo>
                    <a:pt x="28998" y="7628"/>
                    <a:pt x="28907" y="7294"/>
                    <a:pt x="28633" y="7020"/>
                  </a:cubicBezTo>
                  <a:cubicBezTo>
                    <a:pt x="28511" y="6929"/>
                    <a:pt x="28420" y="6807"/>
                    <a:pt x="28299" y="6716"/>
                  </a:cubicBezTo>
                  <a:cubicBezTo>
                    <a:pt x="28086" y="6503"/>
                    <a:pt x="28025" y="6260"/>
                    <a:pt x="28147" y="5987"/>
                  </a:cubicBezTo>
                  <a:cubicBezTo>
                    <a:pt x="28245" y="5740"/>
                    <a:pt x="28424" y="5673"/>
                    <a:pt x="28635" y="5673"/>
                  </a:cubicBezTo>
                  <a:cubicBezTo>
                    <a:pt x="28683" y="5673"/>
                    <a:pt x="28734" y="5677"/>
                    <a:pt x="28785" y="5683"/>
                  </a:cubicBezTo>
                  <a:cubicBezTo>
                    <a:pt x="29636" y="5774"/>
                    <a:pt x="30487" y="5987"/>
                    <a:pt x="31277" y="6382"/>
                  </a:cubicBezTo>
                  <a:cubicBezTo>
                    <a:pt x="31595" y="6549"/>
                    <a:pt x="31912" y="6642"/>
                    <a:pt x="32235" y="6642"/>
                  </a:cubicBezTo>
                  <a:cubicBezTo>
                    <a:pt x="32499" y="6642"/>
                    <a:pt x="32767" y="6580"/>
                    <a:pt x="33040" y="6443"/>
                  </a:cubicBezTo>
                  <a:cubicBezTo>
                    <a:pt x="33709" y="6139"/>
                    <a:pt x="33952" y="5683"/>
                    <a:pt x="33831" y="4953"/>
                  </a:cubicBezTo>
                  <a:cubicBezTo>
                    <a:pt x="33831" y="4801"/>
                    <a:pt x="33770" y="4680"/>
                    <a:pt x="33770" y="4558"/>
                  </a:cubicBezTo>
                  <a:cubicBezTo>
                    <a:pt x="33728" y="4037"/>
                    <a:pt x="33758" y="3830"/>
                    <a:pt x="34006" y="3830"/>
                  </a:cubicBezTo>
                  <a:cubicBezTo>
                    <a:pt x="34120" y="3830"/>
                    <a:pt x="34280" y="3874"/>
                    <a:pt x="34499" y="3950"/>
                  </a:cubicBezTo>
                  <a:cubicBezTo>
                    <a:pt x="34813" y="4049"/>
                    <a:pt x="35105" y="4099"/>
                    <a:pt x="35377" y="4099"/>
                  </a:cubicBezTo>
                  <a:cubicBezTo>
                    <a:pt x="36108" y="4099"/>
                    <a:pt x="36684" y="3739"/>
                    <a:pt x="37083" y="3008"/>
                  </a:cubicBezTo>
                  <a:cubicBezTo>
                    <a:pt x="37326" y="2582"/>
                    <a:pt x="37235" y="2066"/>
                    <a:pt x="36779" y="1701"/>
                  </a:cubicBezTo>
                  <a:cubicBezTo>
                    <a:pt x="36639" y="1589"/>
                    <a:pt x="36454" y="1529"/>
                    <a:pt x="36269" y="1529"/>
                  </a:cubicBezTo>
                  <a:cubicBezTo>
                    <a:pt x="36051" y="1529"/>
                    <a:pt x="35833" y="1612"/>
                    <a:pt x="35685" y="1792"/>
                  </a:cubicBezTo>
                  <a:cubicBezTo>
                    <a:pt x="35366" y="2175"/>
                    <a:pt x="35030" y="2340"/>
                    <a:pt x="34672" y="2340"/>
                  </a:cubicBezTo>
                  <a:cubicBezTo>
                    <a:pt x="34349" y="2340"/>
                    <a:pt x="34009" y="2205"/>
                    <a:pt x="33648" y="1974"/>
                  </a:cubicBezTo>
                  <a:cubicBezTo>
                    <a:pt x="34743" y="1549"/>
                    <a:pt x="35715" y="880"/>
                    <a:pt x="36931" y="880"/>
                  </a:cubicBezTo>
                  <a:close/>
                  <a:moveTo>
                    <a:pt x="31337" y="691"/>
                  </a:moveTo>
                  <a:cubicBezTo>
                    <a:pt x="32082" y="691"/>
                    <a:pt x="32831" y="799"/>
                    <a:pt x="33466" y="1275"/>
                  </a:cubicBezTo>
                  <a:cubicBezTo>
                    <a:pt x="33557" y="1336"/>
                    <a:pt x="33679" y="1367"/>
                    <a:pt x="33831" y="1427"/>
                  </a:cubicBezTo>
                  <a:cubicBezTo>
                    <a:pt x="33514" y="1629"/>
                    <a:pt x="33251" y="1886"/>
                    <a:pt x="32888" y="1886"/>
                  </a:cubicBezTo>
                  <a:cubicBezTo>
                    <a:pt x="32868" y="1886"/>
                    <a:pt x="32848" y="1885"/>
                    <a:pt x="32828" y="1883"/>
                  </a:cubicBezTo>
                  <a:cubicBezTo>
                    <a:pt x="32645" y="1883"/>
                    <a:pt x="32493" y="1944"/>
                    <a:pt x="32372" y="2035"/>
                  </a:cubicBezTo>
                  <a:cubicBezTo>
                    <a:pt x="31247" y="2826"/>
                    <a:pt x="30001" y="3312"/>
                    <a:pt x="28846" y="3981"/>
                  </a:cubicBezTo>
                  <a:cubicBezTo>
                    <a:pt x="28749" y="4034"/>
                    <a:pt x="28656" y="4054"/>
                    <a:pt x="28565" y="4054"/>
                  </a:cubicBezTo>
                  <a:cubicBezTo>
                    <a:pt x="28400" y="4054"/>
                    <a:pt x="28243" y="3989"/>
                    <a:pt x="28086" y="3950"/>
                  </a:cubicBezTo>
                  <a:cubicBezTo>
                    <a:pt x="27911" y="3897"/>
                    <a:pt x="27740" y="3872"/>
                    <a:pt x="27577" y="3872"/>
                  </a:cubicBezTo>
                  <a:cubicBezTo>
                    <a:pt x="26809" y="3872"/>
                    <a:pt x="26221" y="4435"/>
                    <a:pt x="26171" y="5288"/>
                  </a:cubicBezTo>
                  <a:cubicBezTo>
                    <a:pt x="26141" y="5470"/>
                    <a:pt x="26110" y="5561"/>
                    <a:pt x="25958" y="5652"/>
                  </a:cubicBezTo>
                  <a:cubicBezTo>
                    <a:pt x="25259" y="6017"/>
                    <a:pt x="24530" y="6443"/>
                    <a:pt x="23831" y="6838"/>
                  </a:cubicBezTo>
                  <a:cubicBezTo>
                    <a:pt x="23666" y="6956"/>
                    <a:pt x="23482" y="7000"/>
                    <a:pt x="23281" y="7000"/>
                  </a:cubicBezTo>
                  <a:cubicBezTo>
                    <a:pt x="23222" y="7000"/>
                    <a:pt x="23163" y="6997"/>
                    <a:pt x="23101" y="6990"/>
                  </a:cubicBezTo>
                  <a:cubicBezTo>
                    <a:pt x="22834" y="6945"/>
                    <a:pt x="22567" y="6917"/>
                    <a:pt x="22300" y="6917"/>
                  </a:cubicBezTo>
                  <a:cubicBezTo>
                    <a:pt x="22202" y="6917"/>
                    <a:pt x="22105" y="6921"/>
                    <a:pt x="22007" y="6929"/>
                  </a:cubicBezTo>
                  <a:cubicBezTo>
                    <a:pt x="21125" y="6990"/>
                    <a:pt x="20578" y="7476"/>
                    <a:pt x="20487" y="8358"/>
                  </a:cubicBezTo>
                  <a:cubicBezTo>
                    <a:pt x="20426" y="8631"/>
                    <a:pt x="20335" y="8783"/>
                    <a:pt x="20092" y="8905"/>
                  </a:cubicBezTo>
                  <a:cubicBezTo>
                    <a:pt x="19514" y="9209"/>
                    <a:pt x="18967" y="9513"/>
                    <a:pt x="18420" y="9877"/>
                  </a:cubicBezTo>
                  <a:cubicBezTo>
                    <a:pt x="18140" y="10030"/>
                    <a:pt x="17881" y="10098"/>
                    <a:pt x="17590" y="10098"/>
                  </a:cubicBezTo>
                  <a:cubicBezTo>
                    <a:pt x="17534" y="10098"/>
                    <a:pt x="17476" y="10095"/>
                    <a:pt x="17417" y="10090"/>
                  </a:cubicBezTo>
                  <a:cubicBezTo>
                    <a:pt x="17270" y="10080"/>
                    <a:pt x="17124" y="10074"/>
                    <a:pt x="16979" y="10074"/>
                  </a:cubicBezTo>
                  <a:cubicBezTo>
                    <a:pt x="16226" y="10074"/>
                    <a:pt x="15511" y="10233"/>
                    <a:pt x="14925" y="10820"/>
                  </a:cubicBezTo>
                  <a:cubicBezTo>
                    <a:pt x="14803" y="10972"/>
                    <a:pt x="14651" y="11124"/>
                    <a:pt x="14590" y="11336"/>
                  </a:cubicBezTo>
                  <a:cubicBezTo>
                    <a:pt x="14529" y="11701"/>
                    <a:pt x="14256" y="11883"/>
                    <a:pt x="13952" y="12066"/>
                  </a:cubicBezTo>
                  <a:cubicBezTo>
                    <a:pt x="12918" y="12674"/>
                    <a:pt x="11763" y="13069"/>
                    <a:pt x="10669" y="13616"/>
                  </a:cubicBezTo>
                  <a:cubicBezTo>
                    <a:pt x="10578" y="13646"/>
                    <a:pt x="10487" y="13646"/>
                    <a:pt x="10396" y="13646"/>
                  </a:cubicBezTo>
                  <a:cubicBezTo>
                    <a:pt x="9666" y="13646"/>
                    <a:pt x="8997" y="13890"/>
                    <a:pt x="8390" y="14285"/>
                  </a:cubicBezTo>
                  <a:cubicBezTo>
                    <a:pt x="8390" y="14285"/>
                    <a:pt x="8390" y="14315"/>
                    <a:pt x="8390" y="14315"/>
                  </a:cubicBezTo>
                  <a:cubicBezTo>
                    <a:pt x="8029" y="14731"/>
                    <a:pt x="7807" y="14932"/>
                    <a:pt x="7624" y="14932"/>
                  </a:cubicBezTo>
                  <a:cubicBezTo>
                    <a:pt x="7406" y="14932"/>
                    <a:pt x="7242" y="14647"/>
                    <a:pt x="6961" y="14102"/>
                  </a:cubicBezTo>
                  <a:cubicBezTo>
                    <a:pt x="6900" y="14041"/>
                    <a:pt x="6870" y="13981"/>
                    <a:pt x="6839" y="13890"/>
                  </a:cubicBezTo>
                  <a:lnTo>
                    <a:pt x="6839" y="13890"/>
                  </a:lnTo>
                  <a:cubicBezTo>
                    <a:pt x="6718" y="14315"/>
                    <a:pt x="6870" y="14649"/>
                    <a:pt x="7326" y="14984"/>
                  </a:cubicBezTo>
                  <a:cubicBezTo>
                    <a:pt x="7100" y="15139"/>
                    <a:pt x="6973" y="15229"/>
                    <a:pt x="6867" y="15229"/>
                  </a:cubicBezTo>
                  <a:cubicBezTo>
                    <a:pt x="6746" y="15229"/>
                    <a:pt x="6654" y="15109"/>
                    <a:pt x="6475" y="14832"/>
                  </a:cubicBezTo>
                  <a:cubicBezTo>
                    <a:pt x="6231" y="14528"/>
                    <a:pt x="6049" y="14224"/>
                    <a:pt x="5806" y="13859"/>
                  </a:cubicBezTo>
                  <a:lnTo>
                    <a:pt x="5806" y="13859"/>
                  </a:lnTo>
                  <a:cubicBezTo>
                    <a:pt x="5806" y="14315"/>
                    <a:pt x="5927" y="14589"/>
                    <a:pt x="6505" y="15349"/>
                  </a:cubicBezTo>
                  <a:cubicBezTo>
                    <a:pt x="6475" y="15349"/>
                    <a:pt x="6475" y="15379"/>
                    <a:pt x="6475" y="15379"/>
                  </a:cubicBezTo>
                  <a:cubicBezTo>
                    <a:pt x="6219" y="15494"/>
                    <a:pt x="6076" y="15561"/>
                    <a:pt x="5969" y="15561"/>
                  </a:cubicBezTo>
                  <a:cubicBezTo>
                    <a:pt x="5822" y="15561"/>
                    <a:pt x="5743" y="15435"/>
                    <a:pt x="5532" y="15136"/>
                  </a:cubicBezTo>
                  <a:cubicBezTo>
                    <a:pt x="5259" y="14741"/>
                    <a:pt x="5107" y="14315"/>
                    <a:pt x="5016" y="13829"/>
                  </a:cubicBezTo>
                  <a:lnTo>
                    <a:pt x="5016" y="13829"/>
                  </a:lnTo>
                  <a:cubicBezTo>
                    <a:pt x="4742" y="14589"/>
                    <a:pt x="5076" y="15166"/>
                    <a:pt x="5563" y="15683"/>
                  </a:cubicBezTo>
                  <a:cubicBezTo>
                    <a:pt x="5321" y="15817"/>
                    <a:pt x="5174" y="15892"/>
                    <a:pt x="5054" y="15892"/>
                  </a:cubicBezTo>
                  <a:cubicBezTo>
                    <a:pt x="4903" y="15892"/>
                    <a:pt x="4794" y="15772"/>
                    <a:pt x="4590" y="15500"/>
                  </a:cubicBezTo>
                  <a:cubicBezTo>
                    <a:pt x="4104" y="14801"/>
                    <a:pt x="4104" y="14011"/>
                    <a:pt x="4043" y="13251"/>
                  </a:cubicBezTo>
                  <a:lnTo>
                    <a:pt x="4043" y="13251"/>
                  </a:lnTo>
                  <a:cubicBezTo>
                    <a:pt x="3648" y="13950"/>
                    <a:pt x="3921" y="15227"/>
                    <a:pt x="4651" y="16048"/>
                  </a:cubicBezTo>
                  <a:cubicBezTo>
                    <a:pt x="4400" y="16198"/>
                    <a:pt x="4205" y="16269"/>
                    <a:pt x="4048" y="16269"/>
                  </a:cubicBezTo>
                  <a:cubicBezTo>
                    <a:pt x="3730" y="16269"/>
                    <a:pt x="3567" y="15979"/>
                    <a:pt x="3405" y="15470"/>
                  </a:cubicBezTo>
                  <a:cubicBezTo>
                    <a:pt x="3222" y="14862"/>
                    <a:pt x="3192" y="14193"/>
                    <a:pt x="3192" y="13555"/>
                  </a:cubicBezTo>
                  <a:cubicBezTo>
                    <a:pt x="3192" y="13282"/>
                    <a:pt x="3283" y="13069"/>
                    <a:pt x="3496" y="12856"/>
                  </a:cubicBezTo>
                  <a:cubicBezTo>
                    <a:pt x="4742" y="11610"/>
                    <a:pt x="6201" y="10576"/>
                    <a:pt x="7751" y="9756"/>
                  </a:cubicBezTo>
                  <a:cubicBezTo>
                    <a:pt x="13678" y="6595"/>
                    <a:pt x="19727" y="3677"/>
                    <a:pt x="26141" y="1610"/>
                  </a:cubicBezTo>
                  <a:cubicBezTo>
                    <a:pt x="27721" y="1093"/>
                    <a:pt x="29332" y="759"/>
                    <a:pt x="31004" y="698"/>
                  </a:cubicBezTo>
                  <a:cubicBezTo>
                    <a:pt x="31115" y="694"/>
                    <a:pt x="31226" y="691"/>
                    <a:pt x="31337" y="691"/>
                  </a:cubicBezTo>
                  <a:close/>
                  <a:moveTo>
                    <a:pt x="2888" y="13555"/>
                  </a:moveTo>
                  <a:lnTo>
                    <a:pt x="2888" y="13555"/>
                  </a:lnTo>
                  <a:cubicBezTo>
                    <a:pt x="3009" y="14589"/>
                    <a:pt x="2523" y="15744"/>
                    <a:pt x="3678" y="16412"/>
                  </a:cubicBezTo>
                  <a:cubicBezTo>
                    <a:pt x="3557" y="16473"/>
                    <a:pt x="3344" y="16564"/>
                    <a:pt x="3161" y="16656"/>
                  </a:cubicBezTo>
                  <a:cubicBezTo>
                    <a:pt x="2956" y="16740"/>
                    <a:pt x="2832" y="16791"/>
                    <a:pt x="2744" y="16791"/>
                  </a:cubicBezTo>
                  <a:cubicBezTo>
                    <a:pt x="2611" y="16791"/>
                    <a:pt x="2560" y="16675"/>
                    <a:pt x="2432" y="16382"/>
                  </a:cubicBezTo>
                  <a:cubicBezTo>
                    <a:pt x="2098" y="15470"/>
                    <a:pt x="2280" y="14315"/>
                    <a:pt x="2888" y="13555"/>
                  </a:cubicBezTo>
                  <a:close/>
                  <a:moveTo>
                    <a:pt x="2006" y="14862"/>
                  </a:moveTo>
                  <a:cubicBezTo>
                    <a:pt x="2006" y="15288"/>
                    <a:pt x="2006" y="15652"/>
                    <a:pt x="2006" y="15987"/>
                  </a:cubicBezTo>
                  <a:cubicBezTo>
                    <a:pt x="2037" y="16382"/>
                    <a:pt x="2158" y="16716"/>
                    <a:pt x="2493" y="16959"/>
                  </a:cubicBezTo>
                  <a:cubicBezTo>
                    <a:pt x="2275" y="17100"/>
                    <a:pt x="2133" y="17176"/>
                    <a:pt x="2028" y="17176"/>
                  </a:cubicBezTo>
                  <a:cubicBezTo>
                    <a:pt x="1883" y="17176"/>
                    <a:pt x="1808" y="17033"/>
                    <a:pt x="1702" y="16716"/>
                  </a:cubicBezTo>
                  <a:cubicBezTo>
                    <a:pt x="1520" y="16078"/>
                    <a:pt x="1642" y="15500"/>
                    <a:pt x="2006" y="14862"/>
                  </a:cubicBezTo>
                  <a:close/>
                  <a:moveTo>
                    <a:pt x="11027" y="15732"/>
                  </a:moveTo>
                  <a:cubicBezTo>
                    <a:pt x="11161" y="15732"/>
                    <a:pt x="11295" y="15754"/>
                    <a:pt x="11429" y="15804"/>
                  </a:cubicBezTo>
                  <a:cubicBezTo>
                    <a:pt x="12098" y="16017"/>
                    <a:pt x="12706" y="16260"/>
                    <a:pt x="13405" y="16412"/>
                  </a:cubicBezTo>
                  <a:cubicBezTo>
                    <a:pt x="12554" y="16807"/>
                    <a:pt x="11703" y="17111"/>
                    <a:pt x="10882" y="17537"/>
                  </a:cubicBezTo>
                  <a:cubicBezTo>
                    <a:pt x="10840" y="17554"/>
                    <a:pt x="10804" y="17561"/>
                    <a:pt x="10773" y="17561"/>
                  </a:cubicBezTo>
                  <a:cubicBezTo>
                    <a:pt x="10694" y="17561"/>
                    <a:pt x="10644" y="17512"/>
                    <a:pt x="10578" y="17446"/>
                  </a:cubicBezTo>
                  <a:cubicBezTo>
                    <a:pt x="10213" y="17081"/>
                    <a:pt x="10152" y="16656"/>
                    <a:pt x="10213" y="16169"/>
                  </a:cubicBezTo>
                  <a:cubicBezTo>
                    <a:pt x="10244" y="15865"/>
                    <a:pt x="10487" y="15835"/>
                    <a:pt x="10700" y="15774"/>
                  </a:cubicBezTo>
                  <a:cubicBezTo>
                    <a:pt x="10809" y="15747"/>
                    <a:pt x="10918" y="15732"/>
                    <a:pt x="11027" y="15732"/>
                  </a:cubicBezTo>
                  <a:close/>
                  <a:moveTo>
                    <a:pt x="1247" y="16564"/>
                  </a:moveTo>
                  <a:cubicBezTo>
                    <a:pt x="1307" y="16747"/>
                    <a:pt x="1338" y="16929"/>
                    <a:pt x="1429" y="17020"/>
                  </a:cubicBezTo>
                  <a:cubicBezTo>
                    <a:pt x="1885" y="17385"/>
                    <a:pt x="1581" y="17628"/>
                    <a:pt x="1307" y="17902"/>
                  </a:cubicBezTo>
                  <a:cubicBezTo>
                    <a:pt x="1186" y="17993"/>
                    <a:pt x="1125" y="18114"/>
                    <a:pt x="973" y="18266"/>
                  </a:cubicBezTo>
                  <a:cubicBezTo>
                    <a:pt x="912" y="17628"/>
                    <a:pt x="1034" y="17111"/>
                    <a:pt x="1247" y="16564"/>
                  </a:cubicBezTo>
                  <a:close/>
                  <a:moveTo>
                    <a:pt x="36255" y="2092"/>
                  </a:moveTo>
                  <a:cubicBezTo>
                    <a:pt x="36325" y="2092"/>
                    <a:pt x="36399" y="2120"/>
                    <a:pt x="36475" y="2187"/>
                  </a:cubicBezTo>
                  <a:cubicBezTo>
                    <a:pt x="36718" y="2400"/>
                    <a:pt x="36658" y="2643"/>
                    <a:pt x="36475" y="2917"/>
                  </a:cubicBezTo>
                  <a:cubicBezTo>
                    <a:pt x="36192" y="3354"/>
                    <a:pt x="35800" y="3509"/>
                    <a:pt x="35335" y="3509"/>
                  </a:cubicBezTo>
                  <a:cubicBezTo>
                    <a:pt x="35252" y="3509"/>
                    <a:pt x="35165" y="3504"/>
                    <a:pt x="35077" y="3494"/>
                  </a:cubicBezTo>
                  <a:cubicBezTo>
                    <a:pt x="34925" y="3464"/>
                    <a:pt x="34773" y="3433"/>
                    <a:pt x="34591" y="3373"/>
                  </a:cubicBezTo>
                  <a:cubicBezTo>
                    <a:pt x="34342" y="3287"/>
                    <a:pt x="34131" y="3243"/>
                    <a:pt x="33955" y="3243"/>
                  </a:cubicBezTo>
                  <a:cubicBezTo>
                    <a:pt x="33444" y="3243"/>
                    <a:pt x="33231" y="3614"/>
                    <a:pt x="33253" y="4406"/>
                  </a:cubicBezTo>
                  <a:cubicBezTo>
                    <a:pt x="33253" y="4588"/>
                    <a:pt x="33284" y="4801"/>
                    <a:pt x="33314" y="5014"/>
                  </a:cubicBezTo>
                  <a:cubicBezTo>
                    <a:pt x="33343" y="5688"/>
                    <a:pt x="32949" y="6079"/>
                    <a:pt x="32294" y="6079"/>
                  </a:cubicBezTo>
                  <a:cubicBezTo>
                    <a:pt x="32270" y="6079"/>
                    <a:pt x="32245" y="6079"/>
                    <a:pt x="32220" y="6078"/>
                  </a:cubicBezTo>
                  <a:cubicBezTo>
                    <a:pt x="31946" y="6047"/>
                    <a:pt x="31703" y="5987"/>
                    <a:pt x="31460" y="5865"/>
                  </a:cubicBezTo>
                  <a:cubicBezTo>
                    <a:pt x="30609" y="5379"/>
                    <a:pt x="29697" y="5257"/>
                    <a:pt x="28755" y="5196"/>
                  </a:cubicBezTo>
                  <a:cubicBezTo>
                    <a:pt x="28714" y="5193"/>
                    <a:pt x="28674" y="5192"/>
                    <a:pt x="28634" y="5192"/>
                  </a:cubicBezTo>
                  <a:cubicBezTo>
                    <a:pt x="28255" y="5192"/>
                    <a:pt x="27914" y="5328"/>
                    <a:pt x="27721" y="5713"/>
                  </a:cubicBezTo>
                  <a:cubicBezTo>
                    <a:pt x="27508" y="6199"/>
                    <a:pt x="27600" y="6625"/>
                    <a:pt x="27904" y="7020"/>
                  </a:cubicBezTo>
                  <a:cubicBezTo>
                    <a:pt x="28086" y="7263"/>
                    <a:pt x="28451" y="7415"/>
                    <a:pt x="28329" y="7780"/>
                  </a:cubicBezTo>
                  <a:cubicBezTo>
                    <a:pt x="28177" y="8206"/>
                    <a:pt x="27934" y="8601"/>
                    <a:pt x="27508" y="8844"/>
                  </a:cubicBezTo>
                  <a:cubicBezTo>
                    <a:pt x="27127" y="9076"/>
                    <a:pt x="26736" y="9173"/>
                    <a:pt x="26341" y="9173"/>
                  </a:cubicBezTo>
                  <a:cubicBezTo>
                    <a:pt x="26012" y="9173"/>
                    <a:pt x="25681" y="9106"/>
                    <a:pt x="25350" y="8996"/>
                  </a:cubicBezTo>
                  <a:cubicBezTo>
                    <a:pt x="25107" y="8905"/>
                    <a:pt x="24864" y="8813"/>
                    <a:pt x="24651" y="8692"/>
                  </a:cubicBezTo>
                  <a:cubicBezTo>
                    <a:pt x="24074" y="8358"/>
                    <a:pt x="23466" y="8175"/>
                    <a:pt x="22797" y="8114"/>
                  </a:cubicBezTo>
                  <a:cubicBezTo>
                    <a:pt x="22731" y="8106"/>
                    <a:pt x="22670" y="8102"/>
                    <a:pt x="22613" y="8102"/>
                  </a:cubicBezTo>
                  <a:cubicBezTo>
                    <a:pt x="22257" y="8102"/>
                    <a:pt x="22098" y="8276"/>
                    <a:pt x="22098" y="8722"/>
                  </a:cubicBezTo>
                  <a:cubicBezTo>
                    <a:pt x="22098" y="9269"/>
                    <a:pt x="22220" y="9786"/>
                    <a:pt x="22432" y="10303"/>
                  </a:cubicBezTo>
                  <a:cubicBezTo>
                    <a:pt x="22858" y="11397"/>
                    <a:pt x="22584" y="12005"/>
                    <a:pt x="21490" y="12431"/>
                  </a:cubicBezTo>
                  <a:cubicBezTo>
                    <a:pt x="20960" y="12622"/>
                    <a:pt x="20437" y="12735"/>
                    <a:pt x="19918" y="12735"/>
                  </a:cubicBezTo>
                  <a:cubicBezTo>
                    <a:pt x="19365" y="12735"/>
                    <a:pt x="18817" y="12607"/>
                    <a:pt x="18268" y="12309"/>
                  </a:cubicBezTo>
                  <a:cubicBezTo>
                    <a:pt x="18055" y="12218"/>
                    <a:pt x="17843" y="12096"/>
                    <a:pt x="17630" y="12035"/>
                  </a:cubicBezTo>
                  <a:cubicBezTo>
                    <a:pt x="17435" y="11970"/>
                    <a:pt x="17231" y="11905"/>
                    <a:pt x="17037" y="11905"/>
                  </a:cubicBezTo>
                  <a:cubicBezTo>
                    <a:pt x="16869" y="11905"/>
                    <a:pt x="16707" y="11955"/>
                    <a:pt x="16566" y="12096"/>
                  </a:cubicBezTo>
                  <a:cubicBezTo>
                    <a:pt x="16262" y="12400"/>
                    <a:pt x="16201" y="12826"/>
                    <a:pt x="16323" y="13251"/>
                  </a:cubicBezTo>
                  <a:cubicBezTo>
                    <a:pt x="16384" y="13525"/>
                    <a:pt x="16505" y="13768"/>
                    <a:pt x="16596" y="14041"/>
                  </a:cubicBezTo>
                  <a:cubicBezTo>
                    <a:pt x="16870" y="14680"/>
                    <a:pt x="16748" y="15075"/>
                    <a:pt x="16140" y="15379"/>
                  </a:cubicBezTo>
                  <a:cubicBezTo>
                    <a:pt x="15546" y="15665"/>
                    <a:pt x="14967" y="15936"/>
                    <a:pt x="14335" y="15936"/>
                  </a:cubicBezTo>
                  <a:cubicBezTo>
                    <a:pt x="14095" y="15936"/>
                    <a:pt x="13847" y="15897"/>
                    <a:pt x="13587" y="15804"/>
                  </a:cubicBezTo>
                  <a:cubicBezTo>
                    <a:pt x="13040" y="15592"/>
                    <a:pt x="12493" y="15531"/>
                    <a:pt x="11946" y="15318"/>
                  </a:cubicBezTo>
                  <a:cubicBezTo>
                    <a:pt x="11703" y="15197"/>
                    <a:pt x="11399" y="15136"/>
                    <a:pt x="11125" y="15136"/>
                  </a:cubicBezTo>
                  <a:cubicBezTo>
                    <a:pt x="11099" y="15135"/>
                    <a:pt x="11072" y="15135"/>
                    <a:pt x="11047" y="15135"/>
                  </a:cubicBezTo>
                  <a:cubicBezTo>
                    <a:pt x="9886" y="15135"/>
                    <a:pt x="9368" y="15800"/>
                    <a:pt x="9636" y="16959"/>
                  </a:cubicBezTo>
                  <a:cubicBezTo>
                    <a:pt x="9697" y="17263"/>
                    <a:pt x="9818" y="17537"/>
                    <a:pt x="10031" y="17750"/>
                  </a:cubicBezTo>
                  <a:cubicBezTo>
                    <a:pt x="10092" y="17841"/>
                    <a:pt x="10152" y="17932"/>
                    <a:pt x="10000" y="17993"/>
                  </a:cubicBezTo>
                  <a:cubicBezTo>
                    <a:pt x="9453" y="18297"/>
                    <a:pt x="8967" y="18662"/>
                    <a:pt x="8481" y="19087"/>
                  </a:cubicBezTo>
                  <a:cubicBezTo>
                    <a:pt x="7903" y="17932"/>
                    <a:pt x="7873" y="16747"/>
                    <a:pt x="8207" y="15561"/>
                  </a:cubicBezTo>
                  <a:cubicBezTo>
                    <a:pt x="8450" y="14710"/>
                    <a:pt x="9089" y="14345"/>
                    <a:pt x="9909" y="14224"/>
                  </a:cubicBezTo>
                  <a:cubicBezTo>
                    <a:pt x="10097" y="14196"/>
                    <a:pt x="10282" y="14184"/>
                    <a:pt x="10464" y="14184"/>
                  </a:cubicBezTo>
                  <a:cubicBezTo>
                    <a:pt x="11079" y="14184"/>
                    <a:pt x="11671" y="14319"/>
                    <a:pt x="12280" y="14437"/>
                  </a:cubicBezTo>
                  <a:cubicBezTo>
                    <a:pt x="12706" y="14497"/>
                    <a:pt x="13131" y="14558"/>
                    <a:pt x="13557" y="14558"/>
                  </a:cubicBezTo>
                  <a:cubicBezTo>
                    <a:pt x="13578" y="14559"/>
                    <a:pt x="13600" y="14559"/>
                    <a:pt x="13621" y="14559"/>
                  </a:cubicBezTo>
                  <a:cubicBezTo>
                    <a:pt x="14615" y="14559"/>
                    <a:pt x="15196" y="13868"/>
                    <a:pt x="15077" y="12856"/>
                  </a:cubicBezTo>
                  <a:cubicBezTo>
                    <a:pt x="15046" y="12674"/>
                    <a:pt x="15016" y="12461"/>
                    <a:pt x="15016" y="12279"/>
                  </a:cubicBezTo>
                  <a:cubicBezTo>
                    <a:pt x="14898" y="11100"/>
                    <a:pt x="16007" y="10636"/>
                    <a:pt x="16906" y="10636"/>
                  </a:cubicBezTo>
                  <a:cubicBezTo>
                    <a:pt x="16935" y="10636"/>
                    <a:pt x="16963" y="10636"/>
                    <a:pt x="16992" y="10637"/>
                  </a:cubicBezTo>
                  <a:cubicBezTo>
                    <a:pt x="18147" y="10668"/>
                    <a:pt x="19241" y="11032"/>
                    <a:pt x="20396" y="11032"/>
                  </a:cubicBezTo>
                  <a:cubicBezTo>
                    <a:pt x="21217" y="11032"/>
                    <a:pt x="21429" y="10698"/>
                    <a:pt x="21186" y="10029"/>
                  </a:cubicBezTo>
                  <a:cubicBezTo>
                    <a:pt x="21034" y="9543"/>
                    <a:pt x="20943" y="9026"/>
                    <a:pt x="21004" y="8509"/>
                  </a:cubicBezTo>
                  <a:cubicBezTo>
                    <a:pt x="21095" y="7841"/>
                    <a:pt x="21399" y="7506"/>
                    <a:pt x="22068" y="7476"/>
                  </a:cubicBezTo>
                  <a:cubicBezTo>
                    <a:pt x="22130" y="7474"/>
                    <a:pt x="22193" y="7473"/>
                    <a:pt x="22255" y="7473"/>
                  </a:cubicBezTo>
                  <a:cubicBezTo>
                    <a:pt x="23040" y="7473"/>
                    <a:pt x="23800" y="7644"/>
                    <a:pt x="24560" y="7841"/>
                  </a:cubicBezTo>
                  <a:cubicBezTo>
                    <a:pt x="24826" y="7929"/>
                    <a:pt x="25091" y="7977"/>
                    <a:pt x="25363" y="7977"/>
                  </a:cubicBezTo>
                  <a:cubicBezTo>
                    <a:pt x="25558" y="7977"/>
                    <a:pt x="25755" y="7952"/>
                    <a:pt x="25958" y="7902"/>
                  </a:cubicBezTo>
                  <a:cubicBezTo>
                    <a:pt x="26657" y="7780"/>
                    <a:pt x="27022" y="7263"/>
                    <a:pt x="26901" y="6564"/>
                  </a:cubicBezTo>
                  <a:cubicBezTo>
                    <a:pt x="26870" y="6260"/>
                    <a:pt x="26779" y="5987"/>
                    <a:pt x="26718" y="5683"/>
                  </a:cubicBezTo>
                  <a:cubicBezTo>
                    <a:pt x="26589" y="4935"/>
                    <a:pt x="26985" y="4450"/>
                    <a:pt x="27628" y="4450"/>
                  </a:cubicBezTo>
                  <a:cubicBezTo>
                    <a:pt x="27743" y="4450"/>
                    <a:pt x="27866" y="4465"/>
                    <a:pt x="27995" y="4497"/>
                  </a:cubicBezTo>
                  <a:cubicBezTo>
                    <a:pt x="28876" y="4710"/>
                    <a:pt x="29758" y="4832"/>
                    <a:pt x="30639" y="4953"/>
                  </a:cubicBezTo>
                  <a:cubicBezTo>
                    <a:pt x="30764" y="4972"/>
                    <a:pt x="30889" y="4983"/>
                    <a:pt x="31014" y="4983"/>
                  </a:cubicBezTo>
                  <a:cubicBezTo>
                    <a:pt x="31281" y="4983"/>
                    <a:pt x="31545" y="4935"/>
                    <a:pt x="31794" y="4832"/>
                  </a:cubicBezTo>
                  <a:cubicBezTo>
                    <a:pt x="32493" y="4588"/>
                    <a:pt x="32706" y="4254"/>
                    <a:pt x="32524" y="3555"/>
                  </a:cubicBezTo>
                  <a:cubicBezTo>
                    <a:pt x="32463" y="3221"/>
                    <a:pt x="32250" y="2856"/>
                    <a:pt x="32615" y="2582"/>
                  </a:cubicBezTo>
                  <a:cubicBezTo>
                    <a:pt x="32747" y="2473"/>
                    <a:pt x="32874" y="2434"/>
                    <a:pt x="33001" y="2434"/>
                  </a:cubicBezTo>
                  <a:cubicBezTo>
                    <a:pt x="33225" y="2434"/>
                    <a:pt x="33446" y="2554"/>
                    <a:pt x="33679" y="2613"/>
                  </a:cubicBezTo>
                  <a:cubicBezTo>
                    <a:pt x="33770" y="2643"/>
                    <a:pt x="33861" y="2704"/>
                    <a:pt x="33952" y="2734"/>
                  </a:cubicBezTo>
                  <a:cubicBezTo>
                    <a:pt x="34165" y="2846"/>
                    <a:pt x="34420" y="2905"/>
                    <a:pt x="34679" y="2905"/>
                  </a:cubicBezTo>
                  <a:cubicBezTo>
                    <a:pt x="35122" y="2905"/>
                    <a:pt x="35580" y="2734"/>
                    <a:pt x="35867" y="2370"/>
                  </a:cubicBezTo>
                  <a:cubicBezTo>
                    <a:pt x="35971" y="2224"/>
                    <a:pt x="36104" y="2092"/>
                    <a:pt x="36255" y="2092"/>
                  </a:cubicBezTo>
                  <a:close/>
                  <a:moveTo>
                    <a:pt x="7812" y="15166"/>
                  </a:moveTo>
                  <a:cubicBezTo>
                    <a:pt x="7599" y="15865"/>
                    <a:pt x="7508" y="16564"/>
                    <a:pt x="7538" y="17263"/>
                  </a:cubicBezTo>
                  <a:cubicBezTo>
                    <a:pt x="7599" y="17932"/>
                    <a:pt x="7751" y="18540"/>
                    <a:pt x="8146" y="19087"/>
                  </a:cubicBezTo>
                  <a:cubicBezTo>
                    <a:pt x="8268" y="19270"/>
                    <a:pt x="8207" y="19361"/>
                    <a:pt x="8086" y="19482"/>
                  </a:cubicBezTo>
                  <a:cubicBezTo>
                    <a:pt x="7599" y="19969"/>
                    <a:pt x="7234" y="20516"/>
                    <a:pt x="6870" y="21063"/>
                  </a:cubicBezTo>
                  <a:cubicBezTo>
                    <a:pt x="6110" y="22309"/>
                    <a:pt x="5806" y="23616"/>
                    <a:pt x="6353" y="25105"/>
                  </a:cubicBezTo>
                  <a:cubicBezTo>
                    <a:pt x="4316" y="25045"/>
                    <a:pt x="2584" y="24406"/>
                    <a:pt x="1429" y="22704"/>
                  </a:cubicBezTo>
                  <a:cubicBezTo>
                    <a:pt x="274" y="21032"/>
                    <a:pt x="456" y="18510"/>
                    <a:pt x="2766" y="17324"/>
                  </a:cubicBezTo>
                  <a:cubicBezTo>
                    <a:pt x="4073" y="16625"/>
                    <a:pt x="5502" y="16200"/>
                    <a:pt x="6870" y="15592"/>
                  </a:cubicBezTo>
                  <a:cubicBezTo>
                    <a:pt x="7174" y="15470"/>
                    <a:pt x="7447" y="15318"/>
                    <a:pt x="7812" y="15166"/>
                  </a:cubicBezTo>
                  <a:close/>
                  <a:moveTo>
                    <a:pt x="39697" y="4740"/>
                  </a:moveTo>
                  <a:cubicBezTo>
                    <a:pt x="39059" y="5865"/>
                    <a:pt x="38086" y="6625"/>
                    <a:pt x="37357" y="7689"/>
                  </a:cubicBezTo>
                  <a:cubicBezTo>
                    <a:pt x="38451" y="7081"/>
                    <a:pt x="39272" y="6321"/>
                    <a:pt x="39758" y="5257"/>
                  </a:cubicBezTo>
                  <a:cubicBezTo>
                    <a:pt x="39819" y="5166"/>
                    <a:pt x="39849" y="5075"/>
                    <a:pt x="39879" y="4984"/>
                  </a:cubicBezTo>
                  <a:cubicBezTo>
                    <a:pt x="39899" y="4845"/>
                    <a:pt x="39971" y="4797"/>
                    <a:pt x="40060" y="4797"/>
                  </a:cubicBezTo>
                  <a:cubicBezTo>
                    <a:pt x="40108" y="4797"/>
                    <a:pt x="40161" y="4810"/>
                    <a:pt x="40214" y="4832"/>
                  </a:cubicBezTo>
                  <a:cubicBezTo>
                    <a:pt x="40396" y="4892"/>
                    <a:pt x="40275" y="5014"/>
                    <a:pt x="40214" y="5105"/>
                  </a:cubicBezTo>
                  <a:cubicBezTo>
                    <a:pt x="39971" y="5592"/>
                    <a:pt x="39727" y="6078"/>
                    <a:pt x="39484" y="6564"/>
                  </a:cubicBezTo>
                  <a:cubicBezTo>
                    <a:pt x="39484" y="6595"/>
                    <a:pt x="39484" y="6625"/>
                    <a:pt x="39454" y="6686"/>
                  </a:cubicBezTo>
                  <a:cubicBezTo>
                    <a:pt x="40183" y="6443"/>
                    <a:pt x="40396" y="5865"/>
                    <a:pt x="40579" y="5257"/>
                  </a:cubicBezTo>
                  <a:cubicBezTo>
                    <a:pt x="40579" y="5157"/>
                    <a:pt x="40517" y="4953"/>
                    <a:pt x="40648" y="4953"/>
                  </a:cubicBezTo>
                  <a:cubicBezTo>
                    <a:pt x="40676" y="4953"/>
                    <a:pt x="40713" y="4962"/>
                    <a:pt x="40761" y="4984"/>
                  </a:cubicBezTo>
                  <a:cubicBezTo>
                    <a:pt x="40943" y="5075"/>
                    <a:pt x="41186" y="5105"/>
                    <a:pt x="41065" y="5409"/>
                  </a:cubicBezTo>
                  <a:cubicBezTo>
                    <a:pt x="40943" y="5683"/>
                    <a:pt x="40822" y="5987"/>
                    <a:pt x="40852" y="6351"/>
                  </a:cubicBezTo>
                  <a:cubicBezTo>
                    <a:pt x="41278" y="6139"/>
                    <a:pt x="41247" y="5744"/>
                    <a:pt x="41369" y="5409"/>
                  </a:cubicBezTo>
                  <a:cubicBezTo>
                    <a:pt x="41855" y="5652"/>
                    <a:pt x="41855" y="5683"/>
                    <a:pt x="41642" y="6108"/>
                  </a:cubicBezTo>
                  <a:cubicBezTo>
                    <a:pt x="41521" y="6321"/>
                    <a:pt x="41369" y="6534"/>
                    <a:pt x="41399" y="6838"/>
                  </a:cubicBezTo>
                  <a:cubicBezTo>
                    <a:pt x="41764" y="6716"/>
                    <a:pt x="41886" y="6412"/>
                    <a:pt x="42007" y="6078"/>
                  </a:cubicBezTo>
                  <a:cubicBezTo>
                    <a:pt x="42554" y="6534"/>
                    <a:pt x="42342" y="7111"/>
                    <a:pt x="42220" y="7658"/>
                  </a:cubicBezTo>
                  <a:cubicBezTo>
                    <a:pt x="42402" y="7658"/>
                    <a:pt x="42433" y="7446"/>
                    <a:pt x="42585" y="7446"/>
                  </a:cubicBezTo>
                  <a:cubicBezTo>
                    <a:pt x="42980" y="8753"/>
                    <a:pt x="42737" y="9999"/>
                    <a:pt x="42250" y="11215"/>
                  </a:cubicBezTo>
                  <a:cubicBezTo>
                    <a:pt x="41430" y="13282"/>
                    <a:pt x="40031" y="14984"/>
                    <a:pt x="38633" y="16656"/>
                  </a:cubicBezTo>
                  <a:cubicBezTo>
                    <a:pt x="34986" y="20972"/>
                    <a:pt x="30335" y="23859"/>
                    <a:pt x="25168" y="25957"/>
                  </a:cubicBezTo>
                  <a:cubicBezTo>
                    <a:pt x="22037" y="27203"/>
                    <a:pt x="18785" y="27993"/>
                    <a:pt x="15441" y="28419"/>
                  </a:cubicBezTo>
                  <a:cubicBezTo>
                    <a:pt x="14847" y="28499"/>
                    <a:pt x="14254" y="28544"/>
                    <a:pt x="13663" y="28544"/>
                  </a:cubicBezTo>
                  <a:cubicBezTo>
                    <a:pt x="12682" y="28544"/>
                    <a:pt x="11709" y="28418"/>
                    <a:pt x="10760" y="28115"/>
                  </a:cubicBezTo>
                  <a:cubicBezTo>
                    <a:pt x="8906" y="27537"/>
                    <a:pt x="7508" y="26504"/>
                    <a:pt x="6870" y="24589"/>
                  </a:cubicBezTo>
                  <a:cubicBezTo>
                    <a:pt x="6596" y="23768"/>
                    <a:pt x="6687" y="22947"/>
                    <a:pt x="7022" y="22188"/>
                  </a:cubicBezTo>
                  <a:cubicBezTo>
                    <a:pt x="7903" y="20212"/>
                    <a:pt x="9393" y="18874"/>
                    <a:pt x="11308" y="17993"/>
                  </a:cubicBezTo>
                  <a:cubicBezTo>
                    <a:pt x="12311" y="17537"/>
                    <a:pt x="13374" y="17111"/>
                    <a:pt x="14408" y="16686"/>
                  </a:cubicBezTo>
                  <a:cubicBezTo>
                    <a:pt x="14803" y="16534"/>
                    <a:pt x="15259" y="16625"/>
                    <a:pt x="15654" y="16412"/>
                  </a:cubicBezTo>
                  <a:cubicBezTo>
                    <a:pt x="17113" y="15470"/>
                    <a:pt x="18785" y="15045"/>
                    <a:pt x="20396" y="14406"/>
                  </a:cubicBezTo>
                  <a:cubicBezTo>
                    <a:pt x="24925" y="12583"/>
                    <a:pt x="29180" y="10272"/>
                    <a:pt x="33253" y="7628"/>
                  </a:cubicBezTo>
                  <a:cubicBezTo>
                    <a:pt x="34743" y="6686"/>
                    <a:pt x="36232" y="5744"/>
                    <a:pt x="37843" y="5075"/>
                  </a:cubicBezTo>
                  <a:cubicBezTo>
                    <a:pt x="38420" y="4832"/>
                    <a:pt x="38998" y="4740"/>
                    <a:pt x="39697" y="4740"/>
                  </a:cubicBezTo>
                  <a:close/>
                  <a:moveTo>
                    <a:pt x="31168" y="1"/>
                  </a:moveTo>
                  <a:cubicBezTo>
                    <a:pt x="30358" y="1"/>
                    <a:pt x="29556" y="102"/>
                    <a:pt x="28755" y="242"/>
                  </a:cubicBezTo>
                  <a:cubicBezTo>
                    <a:pt x="26475" y="637"/>
                    <a:pt x="24286" y="1427"/>
                    <a:pt x="22128" y="2278"/>
                  </a:cubicBezTo>
                  <a:cubicBezTo>
                    <a:pt x="17934" y="3859"/>
                    <a:pt x="13922" y="5804"/>
                    <a:pt x="9909" y="7810"/>
                  </a:cubicBezTo>
                  <a:cubicBezTo>
                    <a:pt x="7782" y="8844"/>
                    <a:pt x="5745" y="10060"/>
                    <a:pt x="3952" y="11610"/>
                  </a:cubicBezTo>
                  <a:cubicBezTo>
                    <a:pt x="2310" y="13008"/>
                    <a:pt x="1125" y="14680"/>
                    <a:pt x="608" y="16807"/>
                  </a:cubicBezTo>
                  <a:cubicBezTo>
                    <a:pt x="487" y="17355"/>
                    <a:pt x="365" y="17902"/>
                    <a:pt x="699" y="18418"/>
                  </a:cubicBezTo>
                  <a:cubicBezTo>
                    <a:pt x="760" y="18570"/>
                    <a:pt x="699" y="18662"/>
                    <a:pt x="639" y="18753"/>
                  </a:cubicBezTo>
                  <a:cubicBezTo>
                    <a:pt x="0" y="19969"/>
                    <a:pt x="0" y="21245"/>
                    <a:pt x="578" y="22431"/>
                  </a:cubicBezTo>
                  <a:cubicBezTo>
                    <a:pt x="1550" y="24528"/>
                    <a:pt x="3374" y="25501"/>
                    <a:pt x="5563" y="25805"/>
                  </a:cubicBezTo>
                  <a:cubicBezTo>
                    <a:pt x="5700" y="25835"/>
                    <a:pt x="5844" y="25858"/>
                    <a:pt x="5984" y="25858"/>
                  </a:cubicBezTo>
                  <a:cubicBezTo>
                    <a:pt x="6125" y="25858"/>
                    <a:pt x="6262" y="25835"/>
                    <a:pt x="6383" y="25774"/>
                  </a:cubicBezTo>
                  <a:cubicBezTo>
                    <a:pt x="6429" y="25761"/>
                    <a:pt x="6467" y="25755"/>
                    <a:pt x="6501" y="25755"/>
                  </a:cubicBezTo>
                  <a:cubicBezTo>
                    <a:pt x="6624" y="25755"/>
                    <a:pt x="6676" y="25837"/>
                    <a:pt x="6748" y="25957"/>
                  </a:cubicBezTo>
                  <a:cubicBezTo>
                    <a:pt x="7508" y="27233"/>
                    <a:pt x="8633" y="28054"/>
                    <a:pt x="10000" y="28601"/>
                  </a:cubicBezTo>
                  <a:cubicBezTo>
                    <a:pt x="11173" y="29041"/>
                    <a:pt x="12388" y="29221"/>
                    <a:pt x="13608" y="29221"/>
                  </a:cubicBezTo>
                  <a:cubicBezTo>
                    <a:pt x="14159" y="29221"/>
                    <a:pt x="14710" y="29184"/>
                    <a:pt x="15259" y="29118"/>
                  </a:cubicBezTo>
                  <a:cubicBezTo>
                    <a:pt x="18511" y="28753"/>
                    <a:pt x="21642" y="28054"/>
                    <a:pt x="24712" y="26868"/>
                  </a:cubicBezTo>
                  <a:cubicBezTo>
                    <a:pt x="30487" y="24680"/>
                    <a:pt x="35594" y="21519"/>
                    <a:pt x="39545" y="16656"/>
                  </a:cubicBezTo>
                  <a:cubicBezTo>
                    <a:pt x="40883" y="15045"/>
                    <a:pt x="42129" y="13434"/>
                    <a:pt x="42919" y="11488"/>
                  </a:cubicBezTo>
                  <a:cubicBezTo>
                    <a:pt x="43436" y="10212"/>
                    <a:pt x="43679" y="8874"/>
                    <a:pt x="43345" y="7476"/>
                  </a:cubicBezTo>
                  <a:cubicBezTo>
                    <a:pt x="42919" y="5500"/>
                    <a:pt x="41794" y="4193"/>
                    <a:pt x="39849" y="4072"/>
                  </a:cubicBezTo>
                  <a:cubicBezTo>
                    <a:pt x="39454" y="4041"/>
                    <a:pt x="39484" y="3920"/>
                    <a:pt x="39545" y="3585"/>
                  </a:cubicBezTo>
                  <a:cubicBezTo>
                    <a:pt x="39788" y="1914"/>
                    <a:pt x="39211" y="911"/>
                    <a:pt x="37691" y="485"/>
                  </a:cubicBezTo>
                  <a:cubicBezTo>
                    <a:pt x="37442" y="415"/>
                    <a:pt x="37197" y="385"/>
                    <a:pt x="36953" y="385"/>
                  </a:cubicBezTo>
                  <a:cubicBezTo>
                    <a:pt x="36453" y="385"/>
                    <a:pt x="35963" y="514"/>
                    <a:pt x="35472" y="698"/>
                  </a:cubicBezTo>
                  <a:cubicBezTo>
                    <a:pt x="35047" y="880"/>
                    <a:pt x="34621" y="1093"/>
                    <a:pt x="34135" y="1306"/>
                  </a:cubicBezTo>
                  <a:cubicBezTo>
                    <a:pt x="34195" y="1032"/>
                    <a:pt x="34135" y="880"/>
                    <a:pt x="33983" y="789"/>
                  </a:cubicBezTo>
                  <a:cubicBezTo>
                    <a:pt x="33496" y="455"/>
                    <a:pt x="33010" y="181"/>
                    <a:pt x="32433" y="90"/>
                  </a:cubicBezTo>
                  <a:cubicBezTo>
                    <a:pt x="32008" y="28"/>
                    <a:pt x="31587" y="1"/>
                    <a:pt x="31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5"/>
            <p:cNvSpPr/>
            <p:nvPr/>
          </p:nvSpPr>
          <p:spPr>
            <a:xfrm>
              <a:off x="960775" y="4354450"/>
              <a:ext cx="500800" cy="278150"/>
            </a:xfrm>
            <a:custGeom>
              <a:rect b="b" l="l" r="r" t="t"/>
              <a:pathLst>
                <a:path extrusionOk="0" h="11126" w="20032">
                  <a:moveTo>
                    <a:pt x="20031" y="1"/>
                  </a:moveTo>
                  <a:cubicBezTo>
                    <a:pt x="19332" y="305"/>
                    <a:pt x="18663" y="639"/>
                    <a:pt x="18025" y="973"/>
                  </a:cubicBezTo>
                  <a:cubicBezTo>
                    <a:pt x="16232" y="1977"/>
                    <a:pt x="14408" y="2919"/>
                    <a:pt x="12493" y="3709"/>
                  </a:cubicBezTo>
                  <a:cubicBezTo>
                    <a:pt x="10244" y="4621"/>
                    <a:pt x="7934" y="5533"/>
                    <a:pt x="5684" y="6475"/>
                  </a:cubicBezTo>
                  <a:cubicBezTo>
                    <a:pt x="3921" y="7235"/>
                    <a:pt x="2250" y="8208"/>
                    <a:pt x="882" y="9606"/>
                  </a:cubicBezTo>
                  <a:cubicBezTo>
                    <a:pt x="487" y="10031"/>
                    <a:pt x="61" y="10487"/>
                    <a:pt x="0" y="11126"/>
                  </a:cubicBezTo>
                  <a:cubicBezTo>
                    <a:pt x="213" y="10822"/>
                    <a:pt x="365" y="10457"/>
                    <a:pt x="639" y="10183"/>
                  </a:cubicBezTo>
                  <a:cubicBezTo>
                    <a:pt x="1459" y="9211"/>
                    <a:pt x="2493" y="8512"/>
                    <a:pt x="3587" y="7873"/>
                  </a:cubicBezTo>
                  <a:cubicBezTo>
                    <a:pt x="5380" y="6809"/>
                    <a:pt x="7356" y="6141"/>
                    <a:pt x="9301" y="5411"/>
                  </a:cubicBezTo>
                  <a:cubicBezTo>
                    <a:pt x="12219" y="4287"/>
                    <a:pt x="15137" y="3162"/>
                    <a:pt x="17843" y="1581"/>
                  </a:cubicBezTo>
                  <a:cubicBezTo>
                    <a:pt x="18602" y="1125"/>
                    <a:pt x="19271" y="518"/>
                    <a:pt x="20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5"/>
            <p:cNvSpPr/>
            <p:nvPr/>
          </p:nvSpPr>
          <p:spPr>
            <a:xfrm>
              <a:off x="1369600" y="4534200"/>
              <a:ext cx="17500" cy="25450"/>
            </a:xfrm>
            <a:custGeom>
              <a:rect b="b" l="l" r="r" t="t"/>
              <a:pathLst>
                <a:path extrusionOk="0" h="1018" w="700">
                  <a:moveTo>
                    <a:pt x="408" y="1"/>
                  </a:moveTo>
                  <a:cubicBezTo>
                    <a:pt x="277" y="1"/>
                    <a:pt x="204" y="129"/>
                    <a:pt x="152" y="258"/>
                  </a:cubicBezTo>
                  <a:cubicBezTo>
                    <a:pt x="31" y="501"/>
                    <a:pt x="0" y="744"/>
                    <a:pt x="152" y="1018"/>
                  </a:cubicBezTo>
                  <a:cubicBezTo>
                    <a:pt x="426" y="896"/>
                    <a:pt x="578" y="714"/>
                    <a:pt x="639" y="440"/>
                  </a:cubicBezTo>
                  <a:cubicBezTo>
                    <a:pt x="699" y="258"/>
                    <a:pt x="699" y="75"/>
                    <a:pt x="487" y="15"/>
                  </a:cubicBezTo>
                  <a:cubicBezTo>
                    <a:pt x="458" y="5"/>
                    <a:pt x="432" y="1"/>
                    <a:pt x="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5"/>
            <p:cNvSpPr/>
            <p:nvPr/>
          </p:nvSpPr>
          <p:spPr>
            <a:xfrm>
              <a:off x="1723700" y="4370325"/>
              <a:ext cx="15925" cy="22225"/>
            </a:xfrm>
            <a:custGeom>
              <a:rect b="b" l="l" r="r" t="t"/>
              <a:pathLst>
                <a:path extrusionOk="0" h="889" w="637">
                  <a:moveTo>
                    <a:pt x="441" y="0"/>
                  </a:moveTo>
                  <a:cubicBezTo>
                    <a:pt x="427" y="0"/>
                    <a:pt x="412" y="1"/>
                    <a:pt x="396" y="4"/>
                  </a:cubicBezTo>
                  <a:cubicBezTo>
                    <a:pt x="92" y="65"/>
                    <a:pt x="92" y="338"/>
                    <a:pt x="1" y="582"/>
                  </a:cubicBezTo>
                  <a:cubicBezTo>
                    <a:pt x="29" y="722"/>
                    <a:pt x="31" y="889"/>
                    <a:pt x="176" y="889"/>
                  </a:cubicBezTo>
                  <a:cubicBezTo>
                    <a:pt x="187" y="889"/>
                    <a:pt x="200" y="888"/>
                    <a:pt x="213" y="886"/>
                  </a:cubicBezTo>
                  <a:cubicBezTo>
                    <a:pt x="517" y="825"/>
                    <a:pt x="548" y="521"/>
                    <a:pt x="609" y="247"/>
                  </a:cubicBezTo>
                  <a:cubicBezTo>
                    <a:pt x="636" y="136"/>
                    <a:pt x="588"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5"/>
            <p:cNvSpPr/>
            <p:nvPr/>
          </p:nvSpPr>
          <p:spPr>
            <a:xfrm>
              <a:off x="1644675" y="4352900"/>
              <a:ext cx="13700" cy="22850"/>
            </a:xfrm>
            <a:custGeom>
              <a:rect b="b" l="l" r="r" t="t"/>
              <a:pathLst>
                <a:path extrusionOk="0" h="914" w="548">
                  <a:moveTo>
                    <a:pt x="334" y="0"/>
                  </a:moveTo>
                  <a:cubicBezTo>
                    <a:pt x="325" y="0"/>
                    <a:pt x="315" y="1"/>
                    <a:pt x="304" y="2"/>
                  </a:cubicBezTo>
                  <a:cubicBezTo>
                    <a:pt x="92" y="2"/>
                    <a:pt x="31" y="276"/>
                    <a:pt x="31" y="488"/>
                  </a:cubicBezTo>
                  <a:cubicBezTo>
                    <a:pt x="0" y="701"/>
                    <a:pt x="92" y="914"/>
                    <a:pt x="304" y="914"/>
                  </a:cubicBezTo>
                  <a:cubicBezTo>
                    <a:pt x="548" y="883"/>
                    <a:pt x="487" y="610"/>
                    <a:pt x="548" y="428"/>
                  </a:cubicBezTo>
                  <a:cubicBezTo>
                    <a:pt x="460" y="311"/>
                    <a:pt x="540"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5"/>
            <p:cNvSpPr/>
            <p:nvPr/>
          </p:nvSpPr>
          <p:spPr>
            <a:xfrm>
              <a:off x="1079325" y="4632575"/>
              <a:ext cx="19775" cy="18275"/>
            </a:xfrm>
            <a:custGeom>
              <a:rect b="b" l="l" r="r" t="t"/>
              <a:pathLst>
                <a:path extrusionOk="0" h="731" w="791">
                  <a:moveTo>
                    <a:pt x="243" y="1"/>
                  </a:moveTo>
                  <a:cubicBezTo>
                    <a:pt x="61" y="61"/>
                    <a:pt x="0" y="213"/>
                    <a:pt x="30" y="365"/>
                  </a:cubicBezTo>
                  <a:cubicBezTo>
                    <a:pt x="61" y="608"/>
                    <a:pt x="182" y="730"/>
                    <a:pt x="426" y="730"/>
                  </a:cubicBezTo>
                  <a:cubicBezTo>
                    <a:pt x="608" y="730"/>
                    <a:pt x="790" y="608"/>
                    <a:pt x="730" y="457"/>
                  </a:cubicBezTo>
                  <a:cubicBezTo>
                    <a:pt x="699" y="213"/>
                    <a:pt x="456" y="92"/>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5"/>
            <p:cNvSpPr/>
            <p:nvPr/>
          </p:nvSpPr>
          <p:spPr>
            <a:xfrm>
              <a:off x="1178100" y="4608625"/>
              <a:ext cx="19025" cy="20925"/>
            </a:xfrm>
            <a:custGeom>
              <a:rect b="b" l="l" r="r" t="t"/>
              <a:pathLst>
                <a:path extrusionOk="0" h="837" w="761">
                  <a:moveTo>
                    <a:pt x="269" y="0"/>
                  </a:moveTo>
                  <a:cubicBezTo>
                    <a:pt x="173" y="0"/>
                    <a:pt x="92" y="99"/>
                    <a:pt x="92" y="199"/>
                  </a:cubicBezTo>
                  <a:cubicBezTo>
                    <a:pt x="0" y="655"/>
                    <a:pt x="365" y="685"/>
                    <a:pt x="730" y="837"/>
                  </a:cubicBezTo>
                  <a:cubicBezTo>
                    <a:pt x="669" y="503"/>
                    <a:pt x="760" y="138"/>
                    <a:pt x="335" y="16"/>
                  </a:cubicBezTo>
                  <a:cubicBezTo>
                    <a:pt x="313" y="5"/>
                    <a:pt x="29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5"/>
            <p:cNvSpPr/>
            <p:nvPr/>
          </p:nvSpPr>
          <p:spPr>
            <a:xfrm>
              <a:off x="1342300" y="4469125"/>
              <a:ext cx="12125" cy="21425"/>
            </a:xfrm>
            <a:custGeom>
              <a:rect b="b" l="l" r="r" t="t"/>
              <a:pathLst>
                <a:path extrusionOk="0" h="857" w="485">
                  <a:moveTo>
                    <a:pt x="202" y="0"/>
                  </a:moveTo>
                  <a:cubicBezTo>
                    <a:pt x="50" y="0"/>
                    <a:pt x="0" y="167"/>
                    <a:pt x="28" y="307"/>
                  </a:cubicBezTo>
                  <a:cubicBezTo>
                    <a:pt x="28" y="520"/>
                    <a:pt x="59" y="794"/>
                    <a:pt x="272" y="855"/>
                  </a:cubicBezTo>
                  <a:cubicBezTo>
                    <a:pt x="279" y="856"/>
                    <a:pt x="287" y="857"/>
                    <a:pt x="294" y="857"/>
                  </a:cubicBezTo>
                  <a:cubicBezTo>
                    <a:pt x="430" y="857"/>
                    <a:pt x="484" y="602"/>
                    <a:pt x="484" y="429"/>
                  </a:cubicBezTo>
                  <a:cubicBezTo>
                    <a:pt x="484" y="247"/>
                    <a:pt x="484" y="34"/>
                    <a:pt x="241" y="4"/>
                  </a:cubicBezTo>
                  <a:cubicBezTo>
                    <a:pt x="228" y="1"/>
                    <a:pt x="215"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5"/>
            <p:cNvSpPr/>
            <p:nvPr/>
          </p:nvSpPr>
          <p:spPr>
            <a:xfrm>
              <a:off x="1529925" y="4531450"/>
              <a:ext cx="13700" cy="19075"/>
            </a:xfrm>
            <a:custGeom>
              <a:rect b="b" l="l" r="r" t="t"/>
              <a:pathLst>
                <a:path extrusionOk="0" h="763" w="548">
                  <a:moveTo>
                    <a:pt x="328" y="1"/>
                  </a:moveTo>
                  <a:cubicBezTo>
                    <a:pt x="320" y="1"/>
                    <a:pt x="313" y="1"/>
                    <a:pt x="305" y="3"/>
                  </a:cubicBezTo>
                  <a:cubicBezTo>
                    <a:pt x="153" y="33"/>
                    <a:pt x="1" y="246"/>
                    <a:pt x="1" y="489"/>
                  </a:cubicBezTo>
                  <a:cubicBezTo>
                    <a:pt x="31" y="641"/>
                    <a:pt x="92" y="763"/>
                    <a:pt x="274" y="763"/>
                  </a:cubicBezTo>
                  <a:cubicBezTo>
                    <a:pt x="487" y="732"/>
                    <a:pt x="548" y="580"/>
                    <a:pt x="548" y="398"/>
                  </a:cubicBezTo>
                  <a:cubicBezTo>
                    <a:pt x="519" y="254"/>
                    <a:pt x="463" y="1"/>
                    <a:pt x="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5"/>
            <p:cNvSpPr/>
            <p:nvPr/>
          </p:nvSpPr>
          <p:spPr>
            <a:xfrm>
              <a:off x="1233575" y="4649225"/>
              <a:ext cx="13500" cy="17575"/>
            </a:xfrm>
            <a:custGeom>
              <a:rect b="b" l="l" r="r" t="t"/>
              <a:pathLst>
                <a:path extrusionOk="0" h="703" w="540">
                  <a:moveTo>
                    <a:pt x="373" y="0"/>
                  </a:moveTo>
                  <a:cubicBezTo>
                    <a:pt x="361" y="0"/>
                    <a:pt x="349" y="1"/>
                    <a:pt x="335" y="3"/>
                  </a:cubicBezTo>
                  <a:cubicBezTo>
                    <a:pt x="122" y="34"/>
                    <a:pt x="31" y="216"/>
                    <a:pt x="31" y="429"/>
                  </a:cubicBezTo>
                  <a:cubicBezTo>
                    <a:pt x="0" y="581"/>
                    <a:pt x="92" y="702"/>
                    <a:pt x="244" y="702"/>
                  </a:cubicBezTo>
                  <a:cubicBezTo>
                    <a:pt x="487" y="702"/>
                    <a:pt x="517" y="520"/>
                    <a:pt x="517" y="307"/>
                  </a:cubicBezTo>
                  <a:cubicBezTo>
                    <a:pt x="489" y="194"/>
                    <a:pt x="540" y="0"/>
                    <a:pt x="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5"/>
            <p:cNvSpPr/>
            <p:nvPr/>
          </p:nvSpPr>
          <p:spPr>
            <a:xfrm>
              <a:off x="1444825" y="4473650"/>
              <a:ext cx="12950" cy="16100"/>
            </a:xfrm>
            <a:custGeom>
              <a:rect b="b" l="l" r="r" t="t"/>
              <a:pathLst>
                <a:path extrusionOk="0" h="644" w="518">
                  <a:moveTo>
                    <a:pt x="319" y="0"/>
                  </a:moveTo>
                  <a:cubicBezTo>
                    <a:pt x="305" y="0"/>
                    <a:pt x="290" y="2"/>
                    <a:pt x="274" y="5"/>
                  </a:cubicBezTo>
                  <a:cubicBezTo>
                    <a:pt x="61" y="35"/>
                    <a:pt x="0" y="157"/>
                    <a:pt x="0" y="339"/>
                  </a:cubicBezTo>
                  <a:cubicBezTo>
                    <a:pt x="0" y="491"/>
                    <a:pt x="92" y="643"/>
                    <a:pt x="244" y="643"/>
                  </a:cubicBezTo>
                  <a:cubicBezTo>
                    <a:pt x="426" y="613"/>
                    <a:pt x="487" y="430"/>
                    <a:pt x="517" y="248"/>
                  </a:cubicBezTo>
                  <a:cubicBezTo>
                    <a:pt x="517" y="112"/>
                    <a:pt x="444"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5"/>
            <p:cNvSpPr/>
            <p:nvPr/>
          </p:nvSpPr>
          <p:spPr>
            <a:xfrm>
              <a:off x="1579400" y="4414400"/>
              <a:ext cx="13400" cy="17700"/>
            </a:xfrm>
            <a:custGeom>
              <a:rect b="b" l="l" r="r" t="t"/>
              <a:pathLst>
                <a:path extrusionOk="0" h="708" w="536">
                  <a:moveTo>
                    <a:pt x="400" y="1"/>
                  </a:moveTo>
                  <a:cubicBezTo>
                    <a:pt x="388" y="1"/>
                    <a:pt x="376" y="2"/>
                    <a:pt x="362" y="4"/>
                  </a:cubicBezTo>
                  <a:cubicBezTo>
                    <a:pt x="149" y="34"/>
                    <a:pt x="28" y="217"/>
                    <a:pt x="28" y="399"/>
                  </a:cubicBezTo>
                  <a:cubicBezTo>
                    <a:pt x="0" y="566"/>
                    <a:pt x="74" y="707"/>
                    <a:pt x="226" y="707"/>
                  </a:cubicBezTo>
                  <a:cubicBezTo>
                    <a:pt x="240" y="707"/>
                    <a:pt x="255" y="706"/>
                    <a:pt x="271" y="703"/>
                  </a:cubicBezTo>
                  <a:cubicBezTo>
                    <a:pt x="484" y="673"/>
                    <a:pt x="484" y="460"/>
                    <a:pt x="514" y="217"/>
                  </a:cubicBezTo>
                  <a:cubicBezTo>
                    <a:pt x="486" y="161"/>
                    <a:pt x="536"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5"/>
            <p:cNvSpPr/>
            <p:nvPr/>
          </p:nvSpPr>
          <p:spPr>
            <a:xfrm>
              <a:off x="1640950" y="4441775"/>
              <a:ext cx="12875" cy="16925"/>
            </a:xfrm>
            <a:custGeom>
              <a:rect b="b" l="l" r="r" t="t"/>
              <a:pathLst>
                <a:path extrusionOk="0" h="677" w="515">
                  <a:moveTo>
                    <a:pt x="390" y="0"/>
                  </a:moveTo>
                  <a:cubicBezTo>
                    <a:pt x="381" y="0"/>
                    <a:pt x="372" y="1"/>
                    <a:pt x="362" y="3"/>
                  </a:cubicBezTo>
                  <a:cubicBezTo>
                    <a:pt x="180" y="64"/>
                    <a:pt x="28" y="216"/>
                    <a:pt x="28" y="459"/>
                  </a:cubicBezTo>
                  <a:cubicBezTo>
                    <a:pt x="1" y="568"/>
                    <a:pt x="71" y="677"/>
                    <a:pt x="195" y="677"/>
                  </a:cubicBezTo>
                  <a:cubicBezTo>
                    <a:pt x="209" y="677"/>
                    <a:pt x="225" y="675"/>
                    <a:pt x="241" y="672"/>
                  </a:cubicBezTo>
                  <a:cubicBezTo>
                    <a:pt x="453" y="642"/>
                    <a:pt x="484" y="459"/>
                    <a:pt x="514" y="277"/>
                  </a:cubicBezTo>
                  <a:cubicBezTo>
                    <a:pt x="486" y="192"/>
                    <a:pt x="510"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5"/>
            <p:cNvSpPr/>
            <p:nvPr/>
          </p:nvSpPr>
          <p:spPr>
            <a:xfrm>
              <a:off x="1130975" y="4572550"/>
              <a:ext cx="13725" cy="14450"/>
            </a:xfrm>
            <a:custGeom>
              <a:rect b="b" l="l" r="r" t="t"/>
              <a:pathLst>
                <a:path extrusionOk="0" h="578" w="549">
                  <a:moveTo>
                    <a:pt x="244" y="0"/>
                  </a:moveTo>
                  <a:cubicBezTo>
                    <a:pt x="92" y="0"/>
                    <a:pt x="1" y="122"/>
                    <a:pt x="1" y="274"/>
                  </a:cubicBezTo>
                  <a:cubicBezTo>
                    <a:pt x="1" y="487"/>
                    <a:pt x="123" y="578"/>
                    <a:pt x="335" y="578"/>
                  </a:cubicBezTo>
                  <a:cubicBezTo>
                    <a:pt x="518" y="578"/>
                    <a:pt x="548" y="456"/>
                    <a:pt x="548" y="304"/>
                  </a:cubicBezTo>
                  <a:cubicBezTo>
                    <a:pt x="518" y="122"/>
                    <a:pt x="42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5"/>
            <p:cNvSpPr/>
            <p:nvPr/>
          </p:nvSpPr>
          <p:spPr>
            <a:xfrm>
              <a:off x="1711550" y="4267075"/>
              <a:ext cx="9150" cy="25100"/>
            </a:xfrm>
            <a:custGeom>
              <a:rect b="b" l="l" r="r" t="t"/>
              <a:pathLst>
                <a:path extrusionOk="0" h="1004" w="366">
                  <a:moveTo>
                    <a:pt x="122" y="0"/>
                  </a:moveTo>
                  <a:cubicBezTo>
                    <a:pt x="31" y="0"/>
                    <a:pt x="0" y="122"/>
                    <a:pt x="0" y="213"/>
                  </a:cubicBezTo>
                  <a:cubicBezTo>
                    <a:pt x="31" y="456"/>
                    <a:pt x="0" y="699"/>
                    <a:pt x="152" y="1003"/>
                  </a:cubicBezTo>
                  <a:cubicBezTo>
                    <a:pt x="304" y="699"/>
                    <a:pt x="365" y="456"/>
                    <a:pt x="335" y="213"/>
                  </a:cubicBezTo>
                  <a:cubicBezTo>
                    <a:pt x="335" y="91"/>
                    <a:pt x="24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5"/>
            <p:cNvSpPr/>
            <p:nvPr/>
          </p:nvSpPr>
          <p:spPr>
            <a:xfrm>
              <a:off x="1497250" y="4481350"/>
              <a:ext cx="11425" cy="16750"/>
            </a:xfrm>
            <a:custGeom>
              <a:rect b="b" l="l" r="r" t="t"/>
              <a:pathLst>
                <a:path extrusionOk="0" h="670" w="457">
                  <a:moveTo>
                    <a:pt x="213" y="1"/>
                  </a:moveTo>
                  <a:cubicBezTo>
                    <a:pt x="61" y="31"/>
                    <a:pt x="1" y="153"/>
                    <a:pt x="1" y="335"/>
                  </a:cubicBezTo>
                  <a:cubicBezTo>
                    <a:pt x="1" y="487"/>
                    <a:pt x="92" y="609"/>
                    <a:pt x="244" y="670"/>
                  </a:cubicBezTo>
                  <a:cubicBezTo>
                    <a:pt x="396" y="578"/>
                    <a:pt x="457" y="487"/>
                    <a:pt x="457" y="305"/>
                  </a:cubicBezTo>
                  <a:cubicBezTo>
                    <a:pt x="457" y="153"/>
                    <a:pt x="426"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5"/>
            <p:cNvSpPr/>
            <p:nvPr/>
          </p:nvSpPr>
          <p:spPr>
            <a:xfrm>
              <a:off x="1135550" y="4692500"/>
              <a:ext cx="15225" cy="13050"/>
            </a:xfrm>
            <a:custGeom>
              <a:rect b="b" l="l" r="r" t="t"/>
              <a:pathLst>
                <a:path extrusionOk="0" h="522" w="609">
                  <a:moveTo>
                    <a:pt x="117" y="0"/>
                  </a:moveTo>
                  <a:cubicBezTo>
                    <a:pt x="25" y="0"/>
                    <a:pt x="0" y="109"/>
                    <a:pt x="0" y="218"/>
                  </a:cubicBezTo>
                  <a:cubicBezTo>
                    <a:pt x="0" y="400"/>
                    <a:pt x="122" y="491"/>
                    <a:pt x="304" y="522"/>
                  </a:cubicBezTo>
                  <a:cubicBezTo>
                    <a:pt x="456" y="491"/>
                    <a:pt x="608" y="400"/>
                    <a:pt x="578" y="278"/>
                  </a:cubicBezTo>
                  <a:cubicBezTo>
                    <a:pt x="547" y="96"/>
                    <a:pt x="335" y="35"/>
                    <a:pt x="152" y="5"/>
                  </a:cubicBezTo>
                  <a:cubicBezTo>
                    <a:pt x="139" y="2"/>
                    <a:pt x="128" y="0"/>
                    <a:pt x="1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5"/>
            <p:cNvSpPr/>
            <p:nvPr/>
          </p:nvSpPr>
          <p:spPr>
            <a:xfrm>
              <a:off x="1783725" y="4262775"/>
              <a:ext cx="15225" cy="18750"/>
            </a:xfrm>
            <a:custGeom>
              <a:rect b="b" l="l" r="r" t="t"/>
              <a:pathLst>
                <a:path extrusionOk="0" h="750" w="609">
                  <a:moveTo>
                    <a:pt x="382" y="1"/>
                  </a:moveTo>
                  <a:cubicBezTo>
                    <a:pt x="358" y="1"/>
                    <a:pt x="332" y="7"/>
                    <a:pt x="305" y="20"/>
                  </a:cubicBezTo>
                  <a:cubicBezTo>
                    <a:pt x="1" y="172"/>
                    <a:pt x="92" y="446"/>
                    <a:pt x="122" y="750"/>
                  </a:cubicBezTo>
                  <a:cubicBezTo>
                    <a:pt x="396" y="598"/>
                    <a:pt x="609" y="446"/>
                    <a:pt x="548" y="142"/>
                  </a:cubicBezTo>
                  <a:cubicBezTo>
                    <a:pt x="524" y="71"/>
                    <a:pt x="464" y="1"/>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5"/>
            <p:cNvSpPr/>
            <p:nvPr/>
          </p:nvSpPr>
          <p:spPr>
            <a:xfrm>
              <a:off x="1010175" y="4658425"/>
              <a:ext cx="12175" cy="15975"/>
            </a:xfrm>
            <a:custGeom>
              <a:rect b="b" l="l" r="r" t="t"/>
              <a:pathLst>
                <a:path extrusionOk="0" h="639" w="487">
                  <a:moveTo>
                    <a:pt x="213" y="0"/>
                  </a:moveTo>
                  <a:cubicBezTo>
                    <a:pt x="30" y="0"/>
                    <a:pt x="0" y="182"/>
                    <a:pt x="0" y="334"/>
                  </a:cubicBezTo>
                  <a:cubicBezTo>
                    <a:pt x="0" y="486"/>
                    <a:pt x="61" y="638"/>
                    <a:pt x="243" y="638"/>
                  </a:cubicBezTo>
                  <a:cubicBezTo>
                    <a:pt x="365" y="638"/>
                    <a:pt x="426" y="547"/>
                    <a:pt x="426" y="395"/>
                  </a:cubicBezTo>
                  <a:cubicBezTo>
                    <a:pt x="304" y="304"/>
                    <a:pt x="486"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5"/>
            <p:cNvSpPr/>
            <p:nvPr/>
          </p:nvSpPr>
          <p:spPr>
            <a:xfrm>
              <a:off x="1437225" y="4363575"/>
              <a:ext cx="33450" cy="25100"/>
            </a:xfrm>
            <a:custGeom>
              <a:rect b="b" l="l" r="r" t="t"/>
              <a:pathLst>
                <a:path extrusionOk="0" h="1004" w="1338">
                  <a:moveTo>
                    <a:pt x="1338" y="1"/>
                  </a:moveTo>
                  <a:lnTo>
                    <a:pt x="1338" y="1"/>
                  </a:lnTo>
                  <a:cubicBezTo>
                    <a:pt x="882" y="274"/>
                    <a:pt x="456" y="578"/>
                    <a:pt x="0" y="1004"/>
                  </a:cubicBezTo>
                  <a:cubicBezTo>
                    <a:pt x="639" y="730"/>
                    <a:pt x="1095" y="365"/>
                    <a:pt x="13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5"/>
            <p:cNvSpPr/>
            <p:nvPr/>
          </p:nvSpPr>
          <p:spPr>
            <a:xfrm>
              <a:off x="1743450" y="4295175"/>
              <a:ext cx="9925" cy="14475"/>
            </a:xfrm>
            <a:custGeom>
              <a:rect b="b" l="l" r="r" t="t"/>
              <a:pathLst>
                <a:path extrusionOk="0" h="579" w="397">
                  <a:moveTo>
                    <a:pt x="183" y="1"/>
                  </a:moveTo>
                  <a:cubicBezTo>
                    <a:pt x="31" y="1"/>
                    <a:pt x="1" y="153"/>
                    <a:pt x="1" y="274"/>
                  </a:cubicBezTo>
                  <a:cubicBezTo>
                    <a:pt x="1" y="426"/>
                    <a:pt x="31" y="578"/>
                    <a:pt x="214" y="578"/>
                  </a:cubicBezTo>
                  <a:cubicBezTo>
                    <a:pt x="335" y="578"/>
                    <a:pt x="396" y="426"/>
                    <a:pt x="396" y="305"/>
                  </a:cubicBezTo>
                  <a:cubicBezTo>
                    <a:pt x="396" y="153"/>
                    <a:pt x="366" y="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5"/>
            <p:cNvSpPr/>
            <p:nvPr/>
          </p:nvSpPr>
          <p:spPr>
            <a:xfrm>
              <a:off x="1444050" y="4545075"/>
              <a:ext cx="11425" cy="12300"/>
            </a:xfrm>
            <a:custGeom>
              <a:rect b="b" l="l" r="r" t="t"/>
              <a:pathLst>
                <a:path extrusionOk="0" h="492" w="457">
                  <a:moveTo>
                    <a:pt x="282" y="0"/>
                  </a:moveTo>
                  <a:cubicBezTo>
                    <a:pt x="269" y="0"/>
                    <a:pt x="257" y="2"/>
                    <a:pt x="244" y="5"/>
                  </a:cubicBezTo>
                  <a:cubicBezTo>
                    <a:pt x="92" y="35"/>
                    <a:pt x="1" y="157"/>
                    <a:pt x="31" y="309"/>
                  </a:cubicBezTo>
                  <a:cubicBezTo>
                    <a:pt x="31" y="431"/>
                    <a:pt x="123" y="491"/>
                    <a:pt x="275" y="491"/>
                  </a:cubicBezTo>
                  <a:cubicBezTo>
                    <a:pt x="396" y="461"/>
                    <a:pt x="457" y="370"/>
                    <a:pt x="457" y="218"/>
                  </a:cubicBezTo>
                  <a:cubicBezTo>
                    <a:pt x="457" y="109"/>
                    <a:pt x="384"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5"/>
            <p:cNvSpPr/>
            <p:nvPr/>
          </p:nvSpPr>
          <p:spPr>
            <a:xfrm>
              <a:off x="1291325" y="4563425"/>
              <a:ext cx="10650" cy="13700"/>
            </a:xfrm>
            <a:custGeom>
              <a:rect b="b" l="l" r="r" t="t"/>
              <a:pathLst>
                <a:path extrusionOk="0" h="548" w="426">
                  <a:moveTo>
                    <a:pt x="244" y="1"/>
                  </a:moveTo>
                  <a:cubicBezTo>
                    <a:pt x="122" y="61"/>
                    <a:pt x="31" y="153"/>
                    <a:pt x="31" y="274"/>
                  </a:cubicBezTo>
                  <a:cubicBezTo>
                    <a:pt x="0" y="426"/>
                    <a:pt x="61" y="548"/>
                    <a:pt x="244" y="548"/>
                  </a:cubicBezTo>
                  <a:cubicBezTo>
                    <a:pt x="365" y="548"/>
                    <a:pt x="426" y="457"/>
                    <a:pt x="396" y="335"/>
                  </a:cubicBezTo>
                  <a:cubicBezTo>
                    <a:pt x="396" y="183"/>
                    <a:pt x="365" y="6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5"/>
            <p:cNvSpPr/>
            <p:nvPr/>
          </p:nvSpPr>
          <p:spPr>
            <a:xfrm>
              <a:off x="1326275" y="4631825"/>
              <a:ext cx="10675" cy="11600"/>
            </a:xfrm>
            <a:custGeom>
              <a:rect b="b" l="l" r="r" t="t"/>
              <a:pathLst>
                <a:path extrusionOk="0" h="464" w="427">
                  <a:moveTo>
                    <a:pt x="244" y="0"/>
                  </a:moveTo>
                  <a:cubicBezTo>
                    <a:pt x="92" y="61"/>
                    <a:pt x="1" y="122"/>
                    <a:pt x="31" y="274"/>
                  </a:cubicBezTo>
                  <a:cubicBezTo>
                    <a:pt x="31" y="400"/>
                    <a:pt x="94" y="464"/>
                    <a:pt x="186" y="464"/>
                  </a:cubicBezTo>
                  <a:cubicBezTo>
                    <a:pt x="204" y="464"/>
                    <a:pt x="224" y="461"/>
                    <a:pt x="244" y="456"/>
                  </a:cubicBezTo>
                  <a:cubicBezTo>
                    <a:pt x="365" y="456"/>
                    <a:pt x="426" y="365"/>
                    <a:pt x="426" y="213"/>
                  </a:cubicBezTo>
                  <a:cubicBezTo>
                    <a:pt x="426" y="122"/>
                    <a:pt x="39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5"/>
            <p:cNvSpPr/>
            <p:nvPr/>
          </p:nvSpPr>
          <p:spPr>
            <a:xfrm>
              <a:off x="960000" y="4632575"/>
              <a:ext cx="800" cy="775"/>
            </a:xfrm>
            <a:custGeom>
              <a:rect b="b" l="l" r="r" t="t"/>
              <a:pathLst>
                <a:path extrusionOk="0" h="31" w="32">
                  <a:moveTo>
                    <a:pt x="31" y="1"/>
                  </a:moveTo>
                  <a:lnTo>
                    <a:pt x="31" y="1"/>
                  </a:lnTo>
                  <a:cubicBezTo>
                    <a:pt x="1" y="31"/>
                    <a:pt x="1" y="31"/>
                    <a:pt x="1" y="31"/>
                  </a:cubicBezTo>
                  <a:cubicBezTo>
                    <a:pt x="1" y="31"/>
                    <a:pt x="31" y="31"/>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5"/>
            <p:cNvSpPr/>
            <p:nvPr/>
          </p:nvSpPr>
          <p:spPr>
            <a:xfrm>
              <a:off x="958500" y="4634100"/>
              <a:ext cx="1525" cy="8375"/>
            </a:xfrm>
            <a:custGeom>
              <a:rect b="b" l="l" r="r" t="t"/>
              <a:pathLst>
                <a:path extrusionOk="0" h="335" w="61">
                  <a:moveTo>
                    <a:pt x="61" y="0"/>
                  </a:moveTo>
                  <a:cubicBezTo>
                    <a:pt x="0" y="92"/>
                    <a:pt x="0" y="183"/>
                    <a:pt x="61" y="335"/>
                  </a:cubicBez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5"/>
            <p:cNvSpPr/>
            <p:nvPr/>
          </p:nvSpPr>
          <p:spPr>
            <a:xfrm>
              <a:off x="947850" y="4355225"/>
              <a:ext cx="12950" cy="22050"/>
            </a:xfrm>
            <a:custGeom>
              <a:rect b="b" l="l" r="r" t="t"/>
              <a:pathLst>
                <a:path extrusionOk="0" h="882" w="518">
                  <a:moveTo>
                    <a:pt x="92" y="0"/>
                  </a:moveTo>
                  <a:lnTo>
                    <a:pt x="92" y="0"/>
                  </a:lnTo>
                  <a:cubicBezTo>
                    <a:pt x="1" y="456"/>
                    <a:pt x="305" y="638"/>
                    <a:pt x="457" y="882"/>
                  </a:cubicBezTo>
                  <a:cubicBezTo>
                    <a:pt x="517" y="517"/>
                    <a:pt x="153" y="395"/>
                    <a:pt x="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5"/>
            <p:cNvSpPr/>
            <p:nvPr/>
          </p:nvSpPr>
          <p:spPr>
            <a:xfrm>
              <a:off x="818675" y="4488850"/>
              <a:ext cx="74500" cy="75350"/>
            </a:xfrm>
            <a:custGeom>
              <a:rect b="b" l="l" r="r" t="t"/>
              <a:pathLst>
                <a:path extrusionOk="0" h="3014" w="2980">
                  <a:moveTo>
                    <a:pt x="2686" y="1"/>
                  </a:moveTo>
                  <a:cubicBezTo>
                    <a:pt x="2610" y="1"/>
                    <a:pt x="2527" y="33"/>
                    <a:pt x="2462" y="66"/>
                  </a:cubicBezTo>
                  <a:cubicBezTo>
                    <a:pt x="1490" y="674"/>
                    <a:pt x="608" y="1373"/>
                    <a:pt x="152" y="2497"/>
                  </a:cubicBezTo>
                  <a:cubicBezTo>
                    <a:pt x="92" y="2649"/>
                    <a:pt x="0" y="2832"/>
                    <a:pt x="122" y="3014"/>
                  </a:cubicBezTo>
                  <a:cubicBezTo>
                    <a:pt x="152" y="3014"/>
                    <a:pt x="183" y="3014"/>
                    <a:pt x="213" y="2984"/>
                  </a:cubicBezTo>
                  <a:cubicBezTo>
                    <a:pt x="243" y="2923"/>
                    <a:pt x="304" y="2862"/>
                    <a:pt x="335" y="2801"/>
                  </a:cubicBezTo>
                  <a:cubicBezTo>
                    <a:pt x="791" y="2132"/>
                    <a:pt x="1338" y="1555"/>
                    <a:pt x="1976" y="1069"/>
                  </a:cubicBezTo>
                  <a:cubicBezTo>
                    <a:pt x="2219" y="886"/>
                    <a:pt x="2462" y="704"/>
                    <a:pt x="2706" y="522"/>
                  </a:cubicBezTo>
                  <a:cubicBezTo>
                    <a:pt x="2827" y="400"/>
                    <a:pt x="2979" y="278"/>
                    <a:pt x="2858" y="96"/>
                  </a:cubicBezTo>
                  <a:cubicBezTo>
                    <a:pt x="2815" y="25"/>
                    <a:pt x="2753"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5"/>
            <p:cNvSpPr/>
            <p:nvPr/>
          </p:nvSpPr>
          <p:spPr>
            <a:xfrm>
              <a:off x="822475" y="4576225"/>
              <a:ext cx="69925" cy="25400"/>
            </a:xfrm>
            <a:custGeom>
              <a:rect b="b" l="l" r="r" t="t"/>
              <a:pathLst>
                <a:path extrusionOk="0" h="1016" w="2797">
                  <a:moveTo>
                    <a:pt x="230" y="1"/>
                  </a:moveTo>
                  <a:cubicBezTo>
                    <a:pt x="188" y="1"/>
                    <a:pt x="151" y="18"/>
                    <a:pt x="122" y="66"/>
                  </a:cubicBezTo>
                  <a:cubicBezTo>
                    <a:pt x="0" y="248"/>
                    <a:pt x="183" y="400"/>
                    <a:pt x="304" y="492"/>
                  </a:cubicBezTo>
                  <a:cubicBezTo>
                    <a:pt x="775" y="812"/>
                    <a:pt x="1258" y="1015"/>
                    <a:pt x="1781" y="1015"/>
                  </a:cubicBezTo>
                  <a:cubicBezTo>
                    <a:pt x="2102" y="1015"/>
                    <a:pt x="2438" y="939"/>
                    <a:pt x="2797" y="765"/>
                  </a:cubicBezTo>
                  <a:cubicBezTo>
                    <a:pt x="2675" y="704"/>
                    <a:pt x="2614" y="704"/>
                    <a:pt x="2584" y="674"/>
                  </a:cubicBezTo>
                  <a:cubicBezTo>
                    <a:pt x="1915" y="431"/>
                    <a:pt x="1155" y="431"/>
                    <a:pt x="517" y="127"/>
                  </a:cubicBezTo>
                  <a:cubicBezTo>
                    <a:pt x="434" y="85"/>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5"/>
            <p:cNvSpPr/>
            <p:nvPr/>
          </p:nvSpPr>
          <p:spPr>
            <a:xfrm>
              <a:off x="798150" y="4480600"/>
              <a:ext cx="20550" cy="72225"/>
            </a:xfrm>
            <a:custGeom>
              <a:rect b="b" l="l" r="r" t="t"/>
              <a:pathLst>
                <a:path extrusionOk="0" h="2889" w="822">
                  <a:moveTo>
                    <a:pt x="821" y="0"/>
                  </a:moveTo>
                  <a:lnTo>
                    <a:pt x="821" y="0"/>
                  </a:lnTo>
                  <a:cubicBezTo>
                    <a:pt x="122" y="760"/>
                    <a:pt x="1" y="2067"/>
                    <a:pt x="548" y="2888"/>
                  </a:cubicBezTo>
                  <a:cubicBezTo>
                    <a:pt x="578" y="1855"/>
                    <a:pt x="791" y="973"/>
                    <a:pt x="8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5"/>
            <p:cNvSpPr/>
            <p:nvPr/>
          </p:nvSpPr>
          <p:spPr>
            <a:xfrm>
              <a:off x="804225" y="4582425"/>
              <a:ext cx="15225" cy="28150"/>
            </a:xfrm>
            <a:custGeom>
              <a:rect b="b" l="l" r="r" t="t"/>
              <a:pathLst>
                <a:path extrusionOk="0" h="1126" w="609">
                  <a:moveTo>
                    <a:pt x="518" y="0"/>
                  </a:moveTo>
                  <a:cubicBezTo>
                    <a:pt x="457" y="0"/>
                    <a:pt x="396" y="31"/>
                    <a:pt x="335" y="61"/>
                  </a:cubicBezTo>
                  <a:cubicBezTo>
                    <a:pt x="1" y="365"/>
                    <a:pt x="1" y="821"/>
                    <a:pt x="396" y="1125"/>
                  </a:cubicBezTo>
                  <a:cubicBezTo>
                    <a:pt x="518" y="821"/>
                    <a:pt x="426" y="487"/>
                    <a:pt x="578" y="183"/>
                  </a:cubicBezTo>
                  <a:cubicBezTo>
                    <a:pt x="578" y="122"/>
                    <a:pt x="609" y="31"/>
                    <a:pt x="5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5"/>
            <p:cNvSpPr/>
            <p:nvPr/>
          </p:nvSpPr>
          <p:spPr>
            <a:xfrm>
              <a:off x="774600" y="4548225"/>
              <a:ext cx="25850" cy="18275"/>
            </a:xfrm>
            <a:custGeom>
              <a:rect b="b" l="l" r="r" t="t"/>
              <a:pathLst>
                <a:path extrusionOk="0" h="731" w="1034">
                  <a:moveTo>
                    <a:pt x="177" y="1"/>
                  </a:moveTo>
                  <a:cubicBezTo>
                    <a:pt x="112" y="1"/>
                    <a:pt x="51" y="41"/>
                    <a:pt x="31" y="122"/>
                  </a:cubicBezTo>
                  <a:cubicBezTo>
                    <a:pt x="0" y="213"/>
                    <a:pt x="31" y="305"/>
                    <a:pt x="122" y="365"/>
                  </a:cubicBezTo>
                  <a:cubicBezTo>
                    <a:pt x="396" y="517"/>
                    <a:pt x="669" y="700"/>
                    <a:pt x="1034" y="730"/>
                  </a:cubicBezTo>
                  <a:cubicBezTo>
                    <a:pt x="882" y="335"/>
                    <a:pt x="578" y="183"/>
                    <a:pt x="274" y="31"/>
                  </a:cubicBezTo>
                  <a:cubicBezTo>
                    <a:pt x="244" y="11"/>
                    <a:pt x="210"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5"/>
            <p:cNvSpPr/>
            <p:nvPr/>
          </p:nvSpPr>
          <p:spPr>
            <a:xfrm>
              <a:off x="839200" y="4555075"/>
              <a:ext cx="29650" cy="13000"/>
            </a:xfrm>
            <a:custGeom>
              <a:rect b="b" l="l" r="r" t="t"/>
              <a:pathLst>
                <a:path extrusionOk="0" h="520" w="1186">
                  <a:moveTo>
                    <a:pt x="1185" y="0"/>
                  </a:moveTo>
                  <a:cubicBezTo>
                    <a:pt x="699" y="0"/>
                    <a:pt x="334" y="243"/>
                    <a:pt x="0" y="517"/>
                  </a:cubicBezTo>
                  <a:cubicBezTo>
                    <a:pt x="25" y="519"/>
                    <a:pt x="50" y="519"/>
                    <a:pt x="74" y="519"/>
                  </a:cubicBezTo>
                  <a:cubicBezTo>
                    <a:pt x="524" y="519"/>
                    <a:pt x="868" y="260"/>
                    <a:pt x="1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25"/>
          <p:cNvGrpSpPr/>
          <p:nvPr/>
        </p:nvGrpSpPr>
        <p:grpSpPr>
          <a:xfrm>
            <a:off x="532742" y="2358631"/>
            <a:ext cx="360956" cy="304487"/>
            <a:chOff x="2188750" y="2161800"/>
            <a:chExt cx="230275" cy="194250"/>
          </a:xfrm>
        </p:grpSpPr>
        <p:sp>
          <p:nvSpPr>
            <p:cNvPr id="1083" name="Google Shape;1083;p25"/>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5"/>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5"/>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5"/>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25"/>
          <p:cNvGrpSpPr/>
          <p:nvPr/>
        </p:nvGrpSpPr>
        <p:grpSpPr>
          <a:xfrm>
            <a:off x="8246080" y="2417669"/>
            <a:ext cx="360956" cy="304487"/>
            <a:chOff x="2188750" y="2161800"/>
            <a:chExt cx="230275" cy="194250"/>
          </a:xfrm>
        </p:grpSpPr>
        <p:sp>
          <p:nvSpPr>
            <p:cNvPr id="1088" name="Google Shape;1088;p25"/>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5"/>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5"/>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5"/>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1092" name="Shape 1092"/>
        <p:cNvGrpSpPr/>
        <p:nvPr/>
      </p:nvGrpSpPr>
      <p:grpSpPr>
        <a:xfrm>
          <a:off x="0" y="0"/>
          <a:ext cx="0" cy="0"/>
          <a:chOff x="0" y="0"/>
          <a:chExt cx="0" cy="0"/>
        </a:xfrm>
      </p:grpSpPr>
      <p:sp>
        <p:nvSpPr>
          <p:cNvPr id="1093" name="Google Shape;1093;p26"/>
          <p:cNvSpPr txBox="1"/>
          <p:nvPr>
            <p:ph type="title"/>
          </p:nvPr>
        </p:nvSpPr>
        <p:spPr>
          <a:xfrm>
            <a:off x="713225" y="539500"/>
            <a:ext cx="7717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94" name="Google Shape;1094;p26"/>
          <p:cNvGrpSpPr/>
          <p:nvPr/>
        </p:nvGrpSpPr>
        <p:grpSpPr>
          <a:xfrm flipH="1" rot="-9174762">
            <a:off x="4050669" y="4549518"/>
            <a:ext cx="1042907" cy="813268"/>
            <a:chOff x="681192" y="3906323"/>
            <a:chExt cx="1228682" cy="958136"/>
          </a:xfrm>
        </p:grpSpPr>
        <p:sp>
          <p:nvSpPr>
            <p:cNvPr id="1095" name="Google Shape;1095;p26"/>
            <p:cNvSpPr/>
            <p:nvPr/>
          </p:nvSpPr>
          <p:spPr>
            <a:xfrm rot="-10017360">
              <a:off x="749544" y="4020127"/>
              <a:ext cx="1091978" cy="730527"/>
            </a:xfrm>
            <a:custGeom>
              <a:rect b="b" l="l" r="r" t="t"/>
              <a:pathLst>
                <a:path extrusionOk="0" h="29221" w="43679">
                  <a:moveTo>
                    <a:pt x="31794" y="2947"/>
                  </a:moveTo>
                  <a:cubicBezTo>
                    <a:pt x="31855" y="3129"/>
                    <a:pt x="31885" y="3251"/>
                    <a:pt x="31916" y="3403"/>
                  </a:cubicBezTo>
                  <a:cubicBezTo>
                    <a:pt x="32129" y="4133"/>
                    <a:pt x="31977" y="4315"/>
                    <a:pt x="31217" y="4406"/>
                  </a:cubicBezTo>
                  <a:cubicBezTo>
                    <a:pt x="31135" y="4414"/>
                    <a:pt x="31055" y="4417"/>
                    <a:pt x="30975" y="4417"/>
                  </a:cubicBezTo>
                  <a:cubicBezTo>
                    <a:pt x="30399" y="4417"/>
                    <a:pt x="29859" y="4243"/>
                    <a:pt x="29271" y="4163"/>
                  </a:cubicBezTo>
                  <a:cubicBezTo>
                    <a:pt x="30122" y="3707"/>
                    <a:pt x="31004" y="3464"/>
                    <a:pt x="31794" y="2947"/>
                  </a:cubicBezTo>
                  <a:close/>
                  <a:moveTo>
                    <a:pt x="26167" y="6090"/>
                  </a:moveTo>
                  <a:cubicBezTo>
                    <a:pt x="26195" y="6090"/>
                    <a:pt x="26226" y="6103"/>
                    <a:pt x="26262" y="6139"/>
                  </a:cubicBezTo>
                  <a:cubicBezTo>
                    <a:pt x="26597" y="6534"/>
                    <a:pt x="26353" y="7263"/>
                    <a:pt x="25837" y="7385"/>
                  </a:cubicBezTo>
                  <a:cubicBezTo>
                    <a:pt x="25704" y="7410"/>
                    <a:pt x="25575" y="7421"/>
                    <a:pt x="25446" y="7421"/>
                  </a:cubicBezTo>
                  <a:cubicBezTo>
                    <a:pt x="24955" y="7421"/>
                    <a:pt x="24482" y="7262"/>
                    <a:pt x="23952" y="7142"/>
                  </a:cubicBezTo>
                  <a:cubicBezTo>
                    <a:pt x="24712" y="6838"/>
                    <a:pt x="25381" y="6503"/>
                    <a:pt x="26049" y="6139"/>
                  </a:cubicBezTo>
                  <a:cubicBezTo>
                    <a:pt x="26086" y="6120"/>
                    <a:pt x="26123" y="6090"/>
                    <a:pt x="26167" y="6090"/>
                  </a:cubicBezTo>
                  <a:close/>
                  <a:moveTo>
                    <a:pt x="20426" y="9209"/>
                  </a:moveTo>
                  <a:cubicBezTo>
                    <a:pt x="20487" y="9543"/>
                    <a:pt x="20548" y="9817"/>
                    <a:pt x="20639" y="10090"/>
                  </a:cubicBezTo>
                  <a:cubicBezTo>
                    <a:pt x="20721" y="10336"/>
                    <a:pt x="20680" y="10459"/>
                    <a:pt x="20427" y="10459"/>
                  </a:cubicBezTo>
                  <a:cubicBezTo>
                    <a:pt x="20399" y="10459"/>
                    <a:pt x="20368" y="10458"/>
                    <a:pt x="20335" y="10455"/>
                  </a:cubicBezTo>
                  <a:cubicBezTo>
                    <a:pt x="19758" y="10424"/>
                    <a:pt x="19150" y="10364"/>
                    <a:pt x="18481" y="10181"/>
                  </a:cubicBezTo>
                  <a:cubicBezTo>
                    <a:pt x="19180" y="9908"/>
                    <a:pt x="19818" y="9573"/>
                    <a:pt x="20426" y="9209"/>
                  </a:cubicBezTo>
                  <a:close/>
                  <a:moveTo>
                    <a:pt x="14438" y="12370"/>
                  </a:moveTo>
                  <a:cubicBezTo>
                    <a:pt x="14469" y="12613"/>
                    <a:pt x="14499" y="12795"/>
                    <a:pt x="14499" y="12978"/>
                  </a:cubicBezTo>
                  <a:cubicBezTo>
                    <a:pt x="14590" y="13616"/>
                    <a:pt x="14286" y="13981"/>
                    <a:pt x="13618" y="14011"/>
                  </a:cubicBezTo>
                  <a:cubicBezTo>
                    <a:pt x="12888" y="14011"/>
                    <a:pt x="12159" y="13829"/>
                    <a:pt x="11429" y="13707"/>
                  </a:cubicBezTo>
                  <a:cubicBezTo>
                    <a:pt x="12432" y="13312"/>
                    <a:pt x="13466" y="12947"/>
                    <a:pt x="14438" y="12370"/>
                  </a:cubicBezTo>
                  <a:close/>
                  <a:moveTo>
                    <a:pt x="36931" y="880"/>
                  </a:moveTo>
                  <a:cubicBezTo>
                    <a:pt x="37144" y="880"/>
                    <a:pt x="37357" y="880"/>
                    <a:pt x="37569" y="941"/>
                  </a:cubicBezTo>
                  <a:cubicBezTo>
                    <a:pt x="38846" y="1367"/>
                    <a:pt x="39241" y="2187"/>
                    <a:pt x="38937" y="3646"/>
                  </a:cubicBezTo>
                  <a:cubicBezTo>
                    <a:pt x="38876" y="3981"/>
                    <a:pt x="38724" y="4102"/>
                    <a:pt x="38390" y="4163"/>
                  </a:cubicBezTo>
                  <a:cubicBezTo>
                    <a:pt x="37417" y="4345"/>
                    <a:pt x="36566" y="4832"/>
                    <a:pt x="35715" y="5318"/>
                  </a:cubicBezTo>
                  <a:cubicBezTo>
                    <a:pt x="33071" y="6838"/>
                    <a:pt x="30518" y="8509"/>
                    <a:pt x="27904" y="10060"/>
                  </a:cubicBezTo>
                  <a:cubicBezTo>
                    <a:pt x="26688" y="10759"/>
                    <a:pt x="25411" y="11306"/>
                    <a:pt x="24165" y="11914"/>
                  </a:cubicBezTo>
                  <a:cubicBezTo>
                    <a:pt x="22068" y="13008"/>
                    <a:pt x="20001" y="14133"/>
                    <a:pt x="17751" y="14832"/>
                  </a:cubicBezTo>
                  <a:cubicBezTo>
                    <a:pt x="17630" y="14893"/>
                    <a:pt x="17508" y="14923"/>
                    <a:pt x="17295" y="15014"/>
                  </a:cubicBezTo>
                  <a:cubicBezTo>
                    <a:pt x="17508" y="14345"/>
                    <a:pt x="17174" y="13829"/>
                    <a:pt x="16961" y="13282"/>
                  </a:cubicBezTo>
                  <a:cubicBezTo>
                    <a:pt x="16870" y="13038"/>
                    <a:pt x="16840" y="12795"/>
                    <a:pt x="17022" y="12613"/>
                  </a:cubicBezTo>
                  <a:cubicBezTo>
                    <a:pt x="17074" y="12561"/>
                    <a:pt x="17137" y="12541"/>
                    <a:pt x="17203" y="12541"/>
                  </a:cubicBezTo>
                  <a:cubicBezTo>
                    <a:pt x="17330" y="12541"/>
                    <a:pt x="17469" y="12614"/>
                    <a:pt x="17569" y="12674"/>
                  </a:cubicBezTo>
                  <a:cubicBezTo>
                    <a:pt x="18318" y="13075"/>
                    <a:pt x="19091" y="13359"/>
                    <a:pt x="19949" y="13359"/>
                  </a:cubicBezTo>
                  <a:cubicBezTo>
                    <a:pt x="20066" y="13359"/>
                    <a:pt x="20184" y="13353"/>
                    <a:pt x="20305" y="13342"/>
                  </a:cubicBezTo>
                  <a:cubicBezTo>
                    <a:pt x="20943" y="13282"/>
                    <a:pt x="21581" y="13130"/>
                    <a:pt x="22159" y="12826"/>
                  </a:cubicBezTo>
                  <a:cubicBezTo>
                    <a:pt x="23131" y="12279"/>
                    <a:pt x="23435" y="11488"/>
                    <a:pt x="23071" y="10424"/>
                  </a:cubicBezTo>
                  <a:cubicBezTo>
                    <a:pt x="22919" y="9968"/>
                    <a:pt x="22706" y="9513"/>
                    <a:pt x="22645" y="8996"/>
                  </a:cubicBezTo>
                  <a:cubicBezTo>
                    <a:pt x="22619" y="8764"/>
                    <a:pt x="22659" y="8685"/>
                    <a:pt x="22858" y="8685"/>
                  </a:cubicBezTo>
                  <a:cubicBezTo>
                    <a:pt x="22893" y="8685"/>
                    <a:pt x="22933" y="8687"/>
                    <a:pt x="22979" y="8692"/>
                  </a:cubicBezTo>
                  <a:cubicBezTo>
                    <a:pt x="23618" y="8783"/>
                    <a:pt x="24195" y="9117"/>
                    <a:pt x="24773" y="9391"/>
                  </a:cubicBezTo>
                  <a:cubicBezTo>
                    <a:pt x="25282" y="9637"/>
                    <a:pt x="25799" y="9777"/>
                    <a:pt x="26321" y="9777"/>
                  </a:cubicBezTo>
                  <a:cubicBezTo>
                    <a:pt x="26765" y="9777"/>
                    <a:pt x="27213" y="9675"/>
                    <a:pt x="27660" y="9452"/>
                  </a:cubicBezTo>
                  <a:cubicBezTo>
                    <a:pt x="28299" y="9117"/>
                    <a:pt x="28633" y="8601"/>
                    <a:pt x="28876" y="7993"/>
                  </a:cubicBezTo>
                  <a:cubicBezTo>
                    <a:pt x="28998" y="7628"/>
                    <a:pt x="28907" y="7294"/>
                    <a:pt x="28633" y="7020"/>
                  </a:cubicBezTo>
                  <a:cubicBezTo>
                    <a:pt x="28511" y="6929"/>
                    <a:pt x="28420" y="6807"/>
                    <a:pt x="28299" y="6716"/>
                  </a:cubicBezTo>
                  <a:cubicBezTo>
                    <a:pt x="28086" y="6503"/>
                    <a:pt x="28025" y="6260"/>
                    <a:pt x="28147" y="5987"/>
                  </a:cubicBezTo>
                  <a:cubicBezTo>
                    <a:pt x="28245" y="5740"/>
                    <a:pt x="28424" y="5673"/>
                    <a:pt x="28635" y="5673"/>
                  </a:cubicBezTo>
                  <a:cubicBezTo>
                    <a:pt x="28683" y="5673"/>
                    <a:pt x="28734" y="5677"/>
                    <a:pt x="28785" y="5683"/>
                  </a:cubicBezTo>
                  <a:cubicBezTo>
                    <a:pt x="29636" y="5774"/>
                    <a:pt x="30487" y="5987"/>
                    <a:pt x="31277" y="6382"/>
                  </a:cubicBezTo>
                  <a:cubicBezTo>
                    <a:pt x="31595" y="6549"/>
                    <a:pt x="31912" y="6642"/>
                    <a:pt x="32235" y="6642"/>
                  </a:cubicBezTo>
                  <a:cubicBezTo>
                    <a:pt x="32499" y="6642"/>
                    <a:pt x="32767" y="6580"/>
                    <a:pt x="33040" y="6443"/>
                  </a:cubicBezTo>
                  <a:cubicBezTo>
                    <a:pt x="33709" y="6139"/>
                    <a:pt x="33952" y="5683"/>
                    <a:pt x="33831" y="4953"/>
                  </a:cubicBezTo>
                  <a:cubicBezTo>
                    <a:pt x="33831" y="4801"/>
                    <a:pt x="33770" y="4680"/>
                    <a:pt x="33770" y="4558"/>
                  </a:cubicBezTo>
                  <a:cubicBezTo>
                    <a:pt x="33728" y="4037"/>
                    <a:pt x="33758" y="3830"/>
                    <a:pt x="34006" y="3830"/>
                  </a:cubicBezTo>
                  <a:cubicBezTo>
                    <a:pt x="34120" y="3830"/>
                    <a:pt x="34280" y="3874"/>
                    <a:pt x="34499" y="3950"/>
                  </a:cubicBezTo>
                  <a:cubicBezTo>
                    <a:pt x="34813" y="4049"/>
                    <a:pt x="35105" y="4099"/>
                    <a:pt x="35377" y="4099"/>
                  </a:cubicBezTo>
                  <a:cubicBezTo>
                    <a:pt x="36108" y="4099"/>
                    <a:pt x="36684" y="3739"/>
                    <a:pt x="37083" y="3008"/>
                  </a:cubicBezTo>
                  <a:cubicBezTo>
                    <a:pt x="37326" y="2582"/>
                    <a:pt x="37235" y="2066"/>
                    <a:pt x="36779" y="1701"/>
                  </a:cubicBezTo>
                  <a:cubicBezTo>
                    <a:pt x="36639" y="1589"/>
                    <a:pt x="36454" y="1529"/>
                    <a:pt x="36269" y="1529"/>
                  </a:cubicBezTo>
                  <a:cubicBezTo>
                    <a:pt x="36051" y="1529"/>
                    <a:pt x="35833" y="1612"/>
                    <a:pt x="35685" y="1792"/>
                  </a:cubicBezTo>
                  <a:cubicBezTo>
                    <a:pt x="35366" y="2175"/>
                    <a:pt x="35030" y="2340"/>
                    <a:pt x="34672" y="2340"/>
                  </a:cubicBezTo>
                  <a:cubicBezTo>
                    <a:pt x="34349" y="2340"/>
                    <a:pt x="34009" y="2205"/>
                    <a:pt x="33648" y="1974"/>
                  </a:cubicBezTo>
                  <a:cubicBezTo>
                    <a:pt x="34743" y="1549"/>
                    <a:pt x="35715" y="880"/>
                    <a:pt x="36931" y="880"/>
                  </a:cubicBezTo>
                  <a:close/>
                  <a:moveTo>
                    <a:pt x="31337" y="691"/>
                  </a:moveTo>
                  <a:cubicBezTo>
                    <a:pt x="32082" y="691"/>
                    <a:pt x="32831" y="799"/>
                    <a:pt x="33466" y="1275"/>
                  </a:cubicBezTo>
                  <a:cubicBezTo>
                    <a:pt x="33557" y="1336"/>
                    <a:pt x="33679" y="1367"/>
                    <a:pt x="33831" y="1427"/>
                  </a:cubicBezTo>
                  <a:cubicBezTo>
                    <a:pt x="33514" y="1629"/>
                    <a:pt x="33251" y="1886"/>
                    <a:pt x="32888" y="1886"/>
                  </a:cubicBezTo>
                  <a:cubicBezTo>
                    <a:pt x="32868" y="1886"/>
                    <a:pt x="32848" y="1885"/>
                    <a:pt x="32828" y="1883"/>
                  </a:cubicBezTo>
                  <a:cubicBezTo>
                    <a:pt x="32645" y="1883"/>
                    <a:pt x="32493" y="1944"/>
                    <a:pt x="32372" y="2035"/>
                  </a:cubicBezTo>
                  <a:cubicBezTo>
                    <a:pt x="31247" y="2826"/>
                    <a:pt x="30001" y="3312"/>
                    <a:pt x="28846" y="3981"/>
                  </a:cubicBezTo>
                  <a:cubicBezTo>
                    <a:pt x="28749" y="4034"/>
                    <a:pt x="28656" y="4054"/>
                    <a:pt x="28565" y="4054"/>
                  </a:cubicBezTo>
                  <a:cubicBezTo>
                    <a:pt x="28400" y="4054"/>
                    <a:pt x="28243" y="3989"/>
                    <a:pt x="28086" y="3950"/>
                  </a:cubicBezTo>
                  <a:cubicBezTo>
                    <a:pt x="27911" y="3897"/>
                    <a:pt x="27740" y="3872"/>
                    <a:pt x="27577" y="3872"/>
                  </a:cubicBezTo>
                  <a:cubicBezTo>
                    <a:pt x="26809" y="3872"/>
                    <a:pt x="26221" y="4435"/>
                    <a:pt x="26171" y="5288"/>
                  </a:cubicBezTo>
                  <a:cubicBezTo>
                    <a:pt x="26141" y="5470"/>
                    <a:pt x="26110" y="5561"/>
                    <a:pt x="25958" y="5652"/>
                  </a:cubicBezTo>
                  <a:cubicBezTo>
                    <a:pt x="25259" y="6017"/>
                    <a:pt x="24530" y="6443"/>
                    <a:pt x="23831" y="6838"/>
                  </a:cubicBezTo>
                  <a:cubicBezTo>
                    <a:pt x="23666" y="6956"/>
                    <a:pt x="23482" y="7000"/>
                    <a:pt x="23281" y="7000"/>
                  </a:cubicBezTo>
                  <a:cubicBezTo>
                    <a:pt x="23222" y="7000"/>
                    <a:pt x="23163" y="6997"/>
                    <a:pt x="23101" y="6990"/>
                  </a:cubicBezTo>
                  <a:cubicBezTo>
                    <a:pt x="22834" y="6945"/>
                    <a:pt x="22567" y="6917"/>
                    <a:pt x="22300" y="6917"/>
                  </a:cubicBezTo>
                  <a:cubicBezTo>
                    <a:pt x="22202" y="6917"/>
                    <a:pt x="22105" y="6921"/>
                    <a:pt x="22007" y="6929"/>
                  </a:cubicBezTo>
                  <a:cubicBezTo>
                    <a:pt x="21125" y="6990"/>
                    <a:pt x="20578" y="7476"/>
                    <a:pt x="20487" y="8358"/>
                  </a:cubicBezTo>
                  <a:cubicBezTo>
                    <a:pt x="20426" y="8631"/>
                    <a:pt x="20335" y="8783"/>
                    <a:pt x="20092" y="8905"/>
                  </a:cubicBezTo>
                  <a:cubicBezTo>
                    <a:pt x="19514" y="9209"/>
                    <a:pt x="18967" y="9513"/>
                    <a:pt x="18420" y="9877"/>
                  </a:cubicBezTo>
                  <a:cubicBezTo>
                    <a:pt x="18140" y="10030"/>
                    <a:pt x="17881" y="10098"/>
                    <a:pt x="17590" y="10098"/>
                  </a:cubicBezTo>
                  <a:cubicBezTo>
                    <a:pt x="17534" y="10098"/>
                    <a:pt x="17476" y="10095"/>
                    <a:pt x="17417" y="10090"/>
                  </a:cubicBezTo>
                  <a:cubicBezTo>
                    <a:pt x="17270" y="10080"/>
                    <a:pt x="17124" y="10074"/>
                    <a:pt x="16979" y="10074"/>
                  </a:cubicBezTo>
                  <a:cubicBezTo>
                    <a:pt x="16226" y="10074"/>
                    <a:pt x="15511" y="10233"/>
                    <a:pt x="14925" y="10820"/>
                  </a:cubicBezTo>
                  <a:cubicBezTo>
                    <a:pt x="14803" y="10972"/>
                    <a:pt x="14651" y="11124"/>
                    <a:pt x="14590" y="11336"/>
                  </a:cubicBezTo>
                  <a:cubicBezTo>
                    <a:pt x="14529" y="11701"/>
                    <a:pt x="14256" y="11883"/>
                    <a:pt x="13952" y="12066"/>
                  </a:cubicBezTo>
                  <a:cubicBezTo>
                    <a:pt x="12918" y="12674"/>
                    <a:pt x="11763" y="13069"/>
                    <a:pt x="10669" y="13616"/>
                  </a:cubicBezTo>
                  <a:cubicBezTo>
                    <a:pt x="10578" y="13646"/>
                    <a:pt x="10487" y="13646"/>
                    <a:pt x="10396" y="13646"/>
                  </a:cubicBezTo>
                  <a:cubicBezTo>
                    <a:pt x="9666" y="13646"/>
                    <a:pt x="8997" y="13890"/>
                    <a:pt x="8390" y="14285"/>
                  </a:cubicBezTo>
                  <a:cubicBezTo>
                    <a:pt x="8390" y="14285"/>
                    <a:pt x="8390" y="14315"/>
                    <a:pt x="8390" y="14315"/>
                  </a:cubicBezTo>
                  <a:cubicBezTo>
                    <a:pt x="8029" y="14731"/>
                    <a:pt x="7807" y="14932"/>
                    <a:pt x="7624" y="14932"/>
                  </a:cubicBezTo>
                  <a:cubicBezTo>
                    <a:pt x="7406" y="14932"/>
                    <a:pt x="7242" y="14647"/>
                    <a:pt x="6961" y="14102"/>
                  </a:cubicBezTo>
                  <a:cubicBezTo>
                    <a:pt x="6900" y="14041"/>
                    <a:pt x="6870" y="13981"/>
                    <a:pt x="6839" y="13890"/>
                  </a:cubicBezTo>
                  <a:lnTo>
                    <a:pt x="6839" y="13890"/>
                  </a:lnTo>
                  <a:cubicBezTo>
                    <a:pt x="6718" y="14315"/>
                    <a:pt x="6870" y="14649"/>
                    <a:pt x="7326" y="14984"/>
                  </a:cubicBezTo>
                  <a:cubicBezTo>
                    <a:pt x="7100" y="15139"/>
                    <a:pt x="6973" y="15229"/>
                    <a:pt x="6867" y="15229"/>
                  </a:cubicBezTo>
                  <a:cubicBezTo>
                    <a:pt x="6746" y="15229"/>
                    <a:pt x="6654" y="15109"/>
                    <a:pt x="6475" y="14832"/>
                  </a:cubicBezTo>
                  <a:cubicBezTo>
                    <a:pt x="6231" y="14528"/>
                    <a:pt x="6049" y="14224"/>
                    <a:pt x="5806" y="13859"/>
                  </a:cubicBezTo>
                  <a:lnTo>
                    <a:pt x="5806" y="13859"/>
                  </a:lnTo>
                  <a:cubicBezTo>
                    <a:pt x="5806" y="14315"/>
                    <a:pt x="5927" y="14589"/>
                    <a:pt x="6505" y="15349"/>
                  </a:cubicBezTo>
                  <a:cubicBezTo>
                    <a:pt x="6475" y="15349"/>
                    <a:pt x="6475" y="15379"/>
                    <a:pt x="6475" y="15379"/>
                  </a:cubicBezTo>
                  <a:cubicBezTo>
                    <a:pt x="6219" y="15494"/>
                    <a:pt x="6076" y="15561"/>
                    <a:pt x="5969" y="15561"/>
                  </a:cubicBezTo>
                  <a:cubicBezTo>
                    <a:pt x="5822" y="15561"/>
                    <a:pt x="5743" y="15435"/>
                    <a:pt x="5532" y="15136"/>
                  </a:cubicBezTo>
                  <a:cubicBezTo>
                    <a:pt x="5259" y="14741"/>
                    <a:pt x="5107" y="14315"/>
                    <a:pt x="5016" y="13829"/>
                  </a:cubicBezTo>
                  <a:lnTo>
                    <a:pt x="5016" y="13829"/>
                  </a:lnTo>
                  <a:cubicBezTo>
                    <a:pt x="4742" y="14589"/>
                    <a:pt x="5076" y="15166"/>
                    <a:pt x="5563" y="15683"/>
                  </a:cubicBezTo>
                  <a:cubicBezTo>
                    <a:pt x="5321" y="15817"/>
                    <a:pt x="5174" y="15892"/>
                    <a:pt x="5054" y="15892"/>
                  </a:cubicBezTo>
                  <a:cubicBezTo>
                    <a:pt x="4903" y="15892"/>
                    <a:pt x="4794" y="15772"/>
                    <a:pt x="4590" y="15500"/>
                  </a:cubicBezTo>
                  <a:cubicBezTo>
                    <a:pt x="4104" y="14801"/>
                    <a:pt x="4104" y="14011"/>
                    <a:pt x="4043" y="13251"/>
                  </a:cubicBezTo>
                  <a:lnTo>
                    <a:pt x="4043" y="13251"/>
                  </a:lnTo>
                  <a:cubicBezTo>
                    <a:pt x="3648" y="13950"/>
                    <a:pt x="3921" y="15227"/>
                    <a:pt x="4651" y="16048"/>
                  </a:cubicBezTo>
                  <a:cubicBezTo>
                    <a:pt x="4400" y="16198"/>
                    <a:pt x="4205" y="16269"/>
                    <a:pt x="4048" y="16269"/>
                  </a:cubicBezTo>
                  <a:cubicBezTo>
                    <a:pt x="3730" y="16269"/>
                    <a:pt x="3567" y="15979"/>
                    <a:pt x="3405" y="15470"/>
                  </a:cubicBezTo>
                  <a:cubicBezTo>
                    <a:pt x="3222" y="14862"/>
                    <a:pt x="3192" y="14193"/>
                    <a:pt x="3192" y="13555"/>
                  </a:cubicBezTo>
                  <a:cubicBezTo>
                    <a:pt x="3192" y="13282"/>
                    <a:pt x="3283" y="13069"/>
                    <a:pt x="3496" y="12856"/>
                  </a:cubicBezTo>
                  <a:cubicBezTo>
                    <a:pt x="4742" y="11610"/>
                    <a:pt x="6201" y="10576"/>
                    <a:pt x="7751" y="9756"/>
                  </a:cubicBezTo>
                  <a:cubicBezTo>
                    <a:pt x="13678" y="6595"/>
                    <a:pt x="19727" y="3677"/>
                    <a:pt x="26141" y="1610"/>
                  </a:cubicBezTo>
                  <a:cubicBezTo>
                    <a:pt x="27721" y="1093"/>
                    <a:pt x="29332" y="759"/>
                    <a:pt x="31004" y="698"/>
                  </a:cubicBezTo>
                  <a:cubicBezTo>
                    <a:pt x="31115" y="694"/>
                    <a:pt x="31226" y="691"/>
                    <a:pt x="31337" y="691"/>
                  </a:cubicBezTo>
                  <a:close/>
                  <a:moveTo>
                    <a:pt x="2888" y="13555"/>
                  </a:moveTo>
                  <a:lnTo>
                    <a:pt x="2888" y="13555"/>
                  </a:lnTo>
                  <a:cubicBezTo>
                    <a:pt x="3009" y="14589"/>
                    <a:pt x="2523" y="15744"/>
                    <a:pt x="3678" y="16412"/>
                  </a:cubicBezTo>
                  <a:cubicBezTo>
                    <a:pt x="3557" y="16473"/>
                    <a:pt x="3344" y="16564"/>
                    <a:pt x="3161" y="16656"/>
                  </a:cubicBezTo>
                  <a:cubicBezTo>
                    <a:pt x="2956" y="16740"/>
                    <a:pt x="2832" y="16791"/>
                    <a:pt x="2744" y="16791"/>
                  </a:cubicBezTo>
                  <a:cubicBezTo>
                    <a:pt x="2611" y="16791"/>
                    <a:pt x="2560" y="16675"/>
                    <a:pt x="2432" y="16382"/>
                  </a:cubicBezTo>
                  <a:cubicBezTo>
                    <a:pt x="2098" y="15470"/>
                    <a:pt x="2280" y="14315"/>
                    <a:pt x="2888" y="13555"/>
                  </a:cubicBezTo>
                  <a:close/>
                  <a:moveTo>
                    <a:pt x="2006" y="14862"/>
                  </a:moveTo>
                  <a:cubicBezTo>
                    <a:pt x="2006" y="15288"/>
                    <a:pt x="2006" y="15652"/>
                    <a:pt x="2006" y="15987"/>
                  </a:cubicBezTo>
                  <a:cubicBezTo>
                    <a:pt x="2037" y="16382"/>
                    <a:pt x="2158" y="16716"/>
                    <a:pt x="2493" y="16959"/>
                  </a:cubicBezTo>
                  <a:cubicBezTo>
                    <a:pt x="2275" y="17100"/>
                    <a:pt x="2133" y="17176"/>
                    <a:pt x="2028" y="17176"/>
                  </a:cubicBezTo>
                  <a:cubicBezTo>
                    <a:pt x="1883" y="17176"/>
                    <a:pt x="1808" y="17033"/>
                    <a:pt x="1702" y="16716"/>
                  </a:cubicBezTo>
                  <a:cubicBezTo>
                    <a:pt x="1520" y="16078"/>
                    <a:pt x="1642" y="15500"/>
                    <a:pt x="2006" y="14862"/>
                  </a:cubicBezTo>
                  <a:close/>
                  <a:moveTo>
                    <a:pt x="11027" y="15732"/>
                  </a:moveTo>
                  <a:cubicBezTo>
                    <a:pt x="11161" y="15732"/>
                    <a:pt x="11295" y="15754"/>
                    <a:pt x="11429" y="15804"/>
                  </a:cubicBezTo>
                  <a:cubicBezTo>
                    <a:pt x="12098" y="16017"/>
                    <a:pt x="12706" y="16260"/>
                    <a:pt x="13405" y="16412"/>
                  </a:cubicBezTo>
                  <a:cubicBezTo>
                    <a:pt x="12554" y="16807"/>
                    <a:pt x="11703" y="17111"/>
                    <a:pt x="10882" y="17537"/>
                  </a:cubicBezTo>
                  <a:cubicBezTo>
                    <a:pt x="10840" y="17554"/>
                    <a:pt x="10804" y="17561"/>
                    <a:pt x="10773" y="17561"/>
                  </a:cubicBezTo>
                  <a:cubicBezTo>
                    <a:pt x="10694" y="17561"/>
                    <a:pt x="10644" y="17512"/>
                    <a:pt x="10578" y="17446"/>
                  </a:cubicBezTo>
                  <a:cubicBezTo>
                    <a:pt x="10213" y="17081"/>
                    <a:pt x="10152" y="16656"/>
                    <a:pt x="10213" y="16169"/>
                  </a:cubicBezTo>
                  <a:cubicBezTo>
                    <a:pt x="10244" y="15865"/>
                    <a:pt x="10487" y="15835"/>
                    <a:pt x="10700" y="15774"/>
                  </a:cubicBezTo>
                  <a:cubicBezTo>
                    <a:pt x="10809" y="15747"/>
                    <a:pt x="10918" y="15732"/>
                    <a:pt x="11027" y="15732"/>
                  </a:cubicBezTo>
                  <a:close/>
                  <a:moveTo>
                    <a:pt x="1247" y="16564"/>
                  </a:moveTo>
                  <a:cubicBezTo>
                    <a:pt x="1307" y="16747"/>
                    <a:pt x="1338" y="16929"/>
                    <a:pt x="1429" y="17020"/>
                  </a:cubicBezTo>
                  <a:cubicBezTo>
                    <a:pt x="1885" y="17385"/>
                    <a:pt x="1581" y="17628"/>
                    <a:pt x="1307" y="17902"/>
                  </a:cubicBezTo>
                  <a:cubicBezTo>
                    <a:pt x="1186" y="17993"/>
                    <a:pt x="1125" y="18114"/>
                    <a:pt x="973" y="18266"/>
                  </a:cubicBezTo>
                  <a:cubicBezTo>
                    <a:pt x="912" y="17628"/>
                    <a:pt x="1034" y="17111"/>
                    <a:pt x="1247" y="16564"/>
                  </a:cubicBezTo>
                  <a:close/>
                  <a:moveTo>
                    <a:pt x="36255" y="2092"/>
                  </a:moveTo>
                  <a:cubicBezTo>
                    <a:pt x="36325" y="2092"/>
                    <a:pt x="36399" y="2120"/>
                    <a:pt x="36475" y="2187"/>
                  </a:cubicBezTo>
                  <a:cubicBezTo>
                    <a:pt x="36718" y="2400"/>
                    <a:pt x="36658" y="2643"/>
                    <a:pt x="36475" y="2917"/>
                  </a:cubicBezTo>
                  <a:cubicBezTo>
                    <a:pt x="36192" y="3354"/>
                    <a:pt x="35800" y="3509"/>
                    <a:pt x="35335" y="3509"/>
                  </a:cubicBezTo>
                  <a:cubicBezTo>
                    <a:pt x="35252" y="3509"/>
                    <a:pt x="35165" y="3504"/>
                    <a:pt x="35077" y="3494"/>
                  </a:cubicBezTo>
                  <a:cubicBezTo>
                    <a:pt x="34925" y="3464"/>
                    <a:pt x="34773" y="3433"/>
                    <a:pt x="34591" y="3373"/>
                  </a:cubicBezTo>
                  <a:cubicBezTo>
                    <a:pt x="34342" y="3287"/>
                    <a:pt x="34131" y="3243"/>
                    <a:pt x="33955" y="3243"/>
                  </a:cubicBezTo>
                  <a:cubicBezTo>
                    <a:pt x="33444" y="3243"/>
                    <a:pt x="33231" y="3614"/>
                    <a:pt x="33253" y="4406"/>
                  </a:cubicBezTo>
                  <a:cubicBezTo>
                    <a:pt x="33253" y="4588"/>
                    <a:pt x="33284" y="4801"/>
                    <a:pt x="33314" y="5014"/>
                  </a:cubicBezTo>
                  <a:cubicBezTo>
                    <a:pt x="33343" y="5688"/>
                    <a:pt x="32949" y="6079"/>
                    <a:pt x="32294" y="6079"/>
                  </a:cubicBezTo>
                  <a:cubicBezTo>
                    <a:pt x="32270" y="6079"/>
                    <a:pt x="32245" y="6079"/>
                    <a:pt x="32220" y="6078"/>
                  </a:cubicBezTo>
                  <a:cubicBezTo>
                    <a:pt x="31946" y="6047"/>
                    <a:pt x="31703" y="5987"/>
                    <a:pt x="31460" y="5865"/>
                  </a:cubicBezTo>
                  <a:cubicBezTo>
                    <a:pt x="30609" y="5379"/>
                    <a:pt x="29697" y="5257"/>
                    <a:pt x="28755" y="5196"/>
                  </a:cubicBezTo>
                  <a:cubicBezTo>
                    <a:pt x="28714" y="5193"/>
                    <a:pt x="28674" y="5192"/>
                    <a:pt x="28634" y="5192"/>
                  </a:cubicBezTo>
                  <a:cubicBezTo>
                    <a:pt x="28255" y="5192"/>
                    <a:pt x="27914" y="5328"/>
                    <a:pt x="27721" y="5713"/>
                  </a:cubicBezTo>
                  <a:cubicBezTo>
                    <a:pt x="27508" y="6199"/>
                    <a:pt x="27600" y="6625"/>
                    <a:pt x="27904" y="7020"/>
                  </a:cubicBezTo>
                  <a:cubicBezTo>
                    <a:pt x="28086" y="7263"/>
                    <a:pt x="28451" y="7415"/>
                    <a:pt x="28329" y="7780"/>
                  </a:cubicBezTo>
                  <a:cubicBezTo>
                    <a:pt x="28177" y="8206"/>
                    <a:pt x="27934" y="8601"/>
                    <a:pt x="27508" y="8844"/>
                  </a:cubicBezTo>
                  <a:cubicBezTo>
                    <a:pt x="27127" y="9076"/>
                    <a:pt x="26736" y="9173"/>
                    <a:pt x="26341" y="9173"/>
                  </a:cubicBezTo>
                  <a:cubicBezTo>
                    <a:pt x="26012" y="9173"/>
                    <a:pt x="25681" y="9106"/>
                    <a:pt x="25350" y="8996"/>
                  </a:cubicBezTo>
                  <a:cubicBezTo>
                    <a:pt x="25107" y="8905"/>
                    <a:pt x="24864" y="8813"/>
                    <a:pt x="24651" y="8692"/>
                  </a:cubicBezTo>
                  <a:cubicBezTo>
                    <a:pt x="24074" y="8358"/>
                    <a:pt x="23466" y="8175"/>
                    <a:pt x="22797" y="8114"/>
                  </a:cubicBezTo>
                  <a:cubicBezTo>
                    <a:pt x="22731" y="8106"/>
                    <a:pt x="22670" y="8102"/>
                    <a:pt x="22613" y="8102"/>
                  </a:cubicBezTo>
                  <a:cubicBezTo>
                    <a:pt x="22257" y="8102"/>
                    <a:pt x="22098" y="8276"/>
                    <a:pt x="22098" y="8722"/>
                  </a:cubicBezTo>
                  <a:cubicBezTo>
                    <a:pt x="22098" y="9269"/>
                    <a:pt x="22220" y="9786"/>
                    <a:pt x="22432" y="10303"/>
                  </a:cubicBezTo>
                  <a:cubicBezTo>
                    <a:pt x="22858" y="11397"/>
                    <a:pt x="22584" y="12005"/>
                    <a:pt x="21490" y="12431"/>
                  </a:cubicBezTo>
                  <a:cubicBezTo>
                    <a:pt x="20960" y="12622"/>
                    <a:pt x="20437" y="12735"/>
                    <a:pt x="19918" y="12735"/>
                  </a:cubicBezTo>
                  <a:cubicBezTo>
                    <a:pt x="19365" y="12735"/>
                    <a:pt x="18817" y="12607"/>
                    <a:pt x="18268" y="12309"/>
                  </a:cubicBezTo>
                  <a:cubicBezTo>
                    <a:pt x="18055" y="12218"/>
                    <a:pt x="17843" y="12096"/>
                    <a:pt x="17630" y="12035"/>
                  </a:cubicBezTo>
                  <a:cubicBezTo>
                    <a:pt x="17435" y="11970"/>
                    <a:pt x="17231" y="11905"/>
                    <a:pt x="17037" y="11905"/>
                  </a:cubicBezTo>
                  <a:cubicBezTo>
                    <a:pt x="16869" y="11905"/>
                    <a:pt x="16707" y="11955"/>
                    <a:pt x="16566" y="12096"/>
                  </a:cubicBezTo>
                  <a:cubicBezTo>
                    <a:pt x="16262" y="12400"/>
                    <a:pt x="16201" y="12826"/>
                    <a:pt x="16323" y="13251"/>
                  </a:cubicBezTo>
                  <a:cubicBezTo>
                    <a:pt x="16384" y="13525"/>
                    <a:pt x="16505" y="13768"/>
                    <a:pt x="16596" y="14041"/>
                  </a:cubicBezTo>
                  <a:cubicBezTo>
                    <a:pt x="16870" y="14680"/>
                    <a:pt x="16748" y="15075"/>
                    <a:pt x="16140" y="15379"/>
                  </a:cubicBezTo>
                  <a:cubicBezTo>
                    <a:pt x="15546" y="15665"/>
                    <a:pt x="14967" y="15936"/>
                    <a:pt x="14335" y="15936"/>
                  </a:cubicBezTo>
                  <a:cubicBezTo>
                    <a:pt x="14095" y="15936"/>
                    <a:pt x="13847" y="15897"/>
                    <a:pt x="13587" y="15804"/>
                  </a:cubicBezTo>
                  <a:cubicBezTo>
                    <a:pt x="13040" y="15592"/>
                    <a:pt x="12493" y="15531"/>
                    <a:pt x="11946" y="15318"/>
                  </a:cubicBezTo>
                  <a:cubicBezTo>
                    <a:pt x="11703" y="15197"/>
                    <a:pt x="11399" y="15136"/>
                    <a:pt x="11125" y="15136"/>
                  </a:cubicBezTo>
                  <a:cubicBezTo>
                    <a:pt x="11099" y="15135"/>
                    <a:pt x="11072" y="15135"/>
                    <a:pt x="11047" y="15135"/>
                  </a:cubicBezTo>
                  <a:cubicBezTo>
                    <a:pt x="9886" y="15135"/>
                    <a:pt x="9368" y="15800"/>
                    <a:pt x="9636" y="16959"/>
                  </a:cubicBezTo>
                  <a:cubicBezTo>
                    <a:pt x="9697" y="17263"/>
                    <a:pt x="9818" y="17537"/>
                    <a:pt x="10031" y="17750"/>
                  </a:cubicBezTo>
                  <a:cubicBezTo>
                    <a:pt x="10092" y="17841"/>
                    <a:pt x="10152" y="17932"/>
                    <a:pt x="10000" y="17993"/>
                  </a:cubicBezTo>
                  <a:cubicBezTo>
                    <a:pt x="9453" y="18297"/>
                    <a:pt x="8967" y="18662"/>
                    <a:pt x="8481" y="19087"/>
                  </a:cubicBezTo>
                  <a:cubicBezTo>
                    <a:pt x="7903" y="17932"/>
                    <a:pt x="7873" y="16747"/>
                    <a:pt x="8207" y="15561"/>
                  </a:cubicBezTo>
                  <a:cubicBezTo>
                    <a:pt x="8450" y="14710"/>
                    <a:pt x="9089" y="14345"/>
                    <a:pt x="9909" y="14224"/>
                  </a:cubicBezTo>
                  <a:cubicBezTo>
                    <a:pt x="10097" y="14196"/>
                    <a:pt x="10282" y="14184"/>
                    <a:pt x="10464" y="14184"/>
                  </a:cubicBezTo>
                  <a:cubicBezTo>
                    <a:pt x="11079" y="14184"/>
                    <a:pt x="11671" y="14319"/>
                    <a:pt x="12280" y="14437"/>
                  </a:cubicBezTo>
                  <a:cubicBezTo>
                    <a:pt x="12706" y="14497"/>
                    <a:pt x="13131" y="14558"/>
                    <a:pt x="13557" y="14558"/>
                  </a:cubicBezTo>
                  <a:cubicBezTo>
                    <a:pt x="13578" y="14559"/>
                    <a:pt x="13600" y="14559"/>
                    <a:pt x="13621" y="14559"/>
                  </a:cubicBezTo>
                  <a:cubicBezTo>
                    <a:pt x="14615" y="14559"/>
                    <a:pt x="15196" y="13868"/>
                    <a:pt x="15077" y="12856"/>
                  </a:cubicBezTo>
                  <a:cubicBezTo>
                    <a:pt x="15046" y="12674"/>
                    <a:pt x="15016" y="12461"/>
                    <a:pt x="15016" y="12279"/>
                  </a:cubicBezTo>
                  <a:cubicBezTo>
                    <a:pt x="14898" y="11100"/>
                    <a:pt x="16007" y="10636"/>
                    <a:pt x="16906" y="10636"/>
                  </a:cubicBezTo>
                  <a:cubicBezTo>
                    <a:pt x="16935" y="10636"/>
                    <a:pt x="16963" y="10636"/>
                    <a:pt x="16992" y="10637"/>
                  </a:cubicBezTo>
                  <a:cubicBezTo>
                    <a:pt x="18147" y="10668"/>
                    <a:pt x="19241" y="11032"/>
                    <a:pt x="20396" y="11032"/>
                  </a:cubicBezTo>
                  <a:cubicBezTo>
                    <a:pt x="21217" y="11032"/>
                    <a:pt x="21429" y="10698"/>
                    <a:pt x="21186" y="10029"/>
                  </a:cubicBezTo>
                  <a:cubicBezTo>
                    <a:pt x="21034" y="9543"/>
                    <a:pt x="20943" y="9026"/>
                    <a:pt x="21004" y="8509"/>
                  </a:cubicBezTo>
                  <a:cubicBezTo>
                    <a:pt x="21095" y="7841"/>
                    <a:pt x="21399" y="7506"/>
                    <a:pt x="22068" y="7476"/>
                  </a:cubicBezTo>
                  <a:cubicBezTo>
                    <a:pt x="22130" y="7474"/>
                    <a:pt x="22193" y="7473"/>
                    <a:pt x="22255" y="7473"/>
                  </a:cubicBezTo>
                  <a:cubicBezTo>
                    <a:pt x="23040" y="7473"/>
                    <a:pt x="23800" y="7644"/>
                    <a:pt x="24560" y="7841"/>
                  </a:cubicBezTo>
                  <a:cubicBezTo>
                    <a:pt x="24826" y="7929"/>
                    <a:pt x="25091" y="7977"/>
                    <a:pt x="25363" y="7977"/>
                  </a:cubicBezTo>
                  <a:cubicBezTo>
                    <a:pt x="25558" y="7977"/>
                    <a:pt x="25755" y="7952"/>
                    <a:pt x="25958" y="7902"/>
                  </a:cubicBezTo>
                  <a:cubicBezTo>
                    <a:pt x="26657" y="7780"/>
                    <a:pt x="27022" y="7263"/>
                    <a:pt x="26901" y="6564"/>
                  </a:cubicBezTo>
                  <a:cubicBezTo>
                    <a:pt x="26870" y="6260"/>
                    <a:pt x="26779" y="5987"/>
                    <a:pt x="26718" y="5683"/>
                  </a:cubicBezTo>
                  <a:cubicBezTo>
                    <a:pt x="26589" y="4935"/>
                    <a:pt x="26985" y="4450"/>
                    <a:pt x="27628" y="4450"/>
                  </a:cubicBezTo>
                  <a:cubicBezTo>
                    <a:pt x="27743" y="4450"/>
                    <a:pt x="27866" y="4465"/>
                    <a:pt x="27995" y="4497"/>
                  </a:cubicBezTo>
                  <a:cubicBezTo>
                    <a:pt x="28876" y="4710"/>
                    <a:pt x="29758" y="4832"/>
                    <a:pt x="30639" y="4953"/>
                  </a:cubicBezTo>
                  <a:cubicBezTo>
                    <a:pt x="30764" y="4972"/>
                    <a:pt x="30889" y="4983"/>
                    <a:pt x="31014" y="4983"/>
                  </a:cubicBezTo>
                  <a:cubicBezTo>
                    <a:pt x="31281" y="4983"/>
                    <a:pt x="31545" y="4935"/>
                    <a:pt x="31794" y="4832"/>
                  </a:cubicBezTo>
                  <a:cubicBezTo>
                    <a:pt x="32493" y="4588"/>
                    <a:pt x="32706" y="4254"/>
                    <a:pt x="32524" y="3555"/>
                  </a:cubicBezTo>
                  <a:cubicBezTo>
                    <a:pt x="32463" y="3221"/>
                    <a:pt x="32250" y="2856"/>
                    <a:pt x="32615" y="2582"/>
                  </a:cubicBezTo>
                  <a:cubicBezTo>
                    <a:pt x="32747" y="2473"/>
                    <a:pt x="32874" y="2434"/>
                    <a:pt x="33001" y="2434"/>
                  </a:cubicBezTo>
                  <a:cubicBezTo>
                    <a:pt x="33225" y="2434"/>
                    <a:pt x="33446" y="2554"/>
                    <a:pt x="33679" y="2613"/>
                  </a:cubicBezTo>
                  <a:cubicBezTo>
                    <a:pt x="33770" y="2643"/>
                    <a:pt x="33861" y="2704"/>
                    <a:pt x="33952" y="2734"/>
                  </a:cubicBezTo>
                  <a:cubicBezTo>
                    <a:pt x="34165" y="2846"/>
                    <a:pt x="34420" y="2905"/>
                    <a:pt x="34679" y="2905"/>
                  </a:cubicBezTo>
                  <a:cubicBezTo>
                    <a:pt x="35122" y="2905"/>
                    <a:pt x="35580" y="2734"/>
                    <a:pt x="35867" y="2370"/>
                  </a:cubicBezTo>
                  <a:cubicBezTo>
                    <a:pt x="35971" y="2224"/>
                    <a:pt x="36104" y="2092"/>
                    <a:pt x="36255" y="2092"/>
                  </a:cubicBezTo>
                  <a:close/>
                  <a:moveTo>
                    <a:pt x="7812" y="15166"/>
                  </a:moveTo>
                  <a:cubicBezTo>
                    <a:pt x="7599" y="15865"/>
                    <a:pt x="7508" y="16564"/>
                    <a:pt x="7538" y="17263"/>
                  </a:cubicBezTo>
                  <a:cubicBezTo>
                    <a:pt x="7599" y="17932"/>
                    <a:pt x="7751" y="18540"/>
                    <a:pt x="8146" y="19087"/>
                  </a:cubicBezTo>
                  <a:cubicBezTo>
                    <a:pt x="8268" y="19270"/>
                    <a:pt x="8207" y="19361"/>
                    <a:pt x="8086" y="19482"/>
                  </a:cubicBezTo>
                  <a:cubicBezTo>
                    <a:pt x="7599" y="19969"/>
                    <a:pt x="7234" y="20516"/>
                    <a:pt x="6870" y="21063"/>
                  </a:cubicBezTo>
                  <a:cubicBezTo>
                    <a:pt x="6110" y="22309"/>
                    <a:pt x="5806" y="23616"/>
                    <a:pt x="6353" y="25105"/>
                  </a:cubicBezTo>
                  <a:cubicBezTo>
                    <a:pt x="4316" y="25045"/>
                    <a:pt x="2584" y="24406"/>
                    <a:pt x="1429" y="22704"/>
                  </a:cubicBezTo>
                  <a:cubicBezTo>
                    <a:pt x="274" y="21032"/>
                    <a:pt x="456" y="18510"/>
                    <a:pt x="2766" y="17324"/>
                  </a:cubicBezTo>
                  <a:cubicBezTo>
                    <a:pt x="4073" y="16625"/>
                    <a:pt x="5502" y="16200"/>
                    <a:pt x="6870" y="15592"/>
                  </a:cubicBezTo>
                  <a:cubicBezTo>
                    <a:pt x="7174" y="15470"/>
                    <a:pt x="7447" y="15318"/>
                    <a:pt x="7812" y="15166"/>
                  </a:cubicBezTo>
                  <a:close/>
                  <a:moveTo>
                    <a:pt x="39697" y="4740"/>
                  </a:moveTo>
                  <a:cubicBezTo>
                    <a:pt x="39059" y="5865"/>
                    <a:pt x="38086" y="6625"/>
                    <a:pt x="37357" y="7689"/>
                  </a:cubicBezTo>
                  <a:cubicBezTo>
                    <a:pt x="38451" y="7081"/>
                    <a:pt x="39272" y="6321"/>
                    <a:pt x="39758" y="5257"/>
                  </a:cubicBezTo>
                  <a:cubicBezTo>
                    <a:pt x="39819" y="5166"/>
                    <a:pt x="39849" y="5075"/>
                    <a:pt x="39879" y="4984"/>
                  </a:cubicBezTo>
                  <a:cubicBezTo>
                    <a:pt x="39899" y="4845"/>
                    <a:pt x="39971" y="4797"/>
                    <a:pt x="40060" y="4797"/>
                  </a:cubicBezTo>
                  <a:cubicBezTo>
                    <a:pt x="40108" y="4797"/>
                    <a:pt x="40161" y="4810"/>
                    <a:pt x="40214" y="4832"/>
                  </a:cubicBezTo>
                  <a:cubicBezTo>
                    <a:pt x="40396" y="4892"/>
                    <a:pt x="40275" y="5014"/>
                    <a:pt x="40214" y="5105"/>
                  </a:cubicBezTo>
                  <a:cubicBezTo>
                    <a:pt x="39971" y="5592"/>
                    <a:pt x="39727" y="6078"/>
                    <a:pt x="39484" y="6564"/>
                  </a:cubicBezTo>
                  <a:cubicBezTo>
                    <a:pt x="39484" y="6595"/>
                    <a:pt x="39484" y="6625"/>
                    <a:pt x="39454" y="6686"/>
                  </a:cubicBezTo>
                  <a:cubicBezTo>
                    <a:pt x="40183" y="6443"/>
                    <a:pt x="40396" y="5865"/>
                    <a:pt x="40579" y="5257"/>
                  </a:cubicBezTo>
                  <a:cubicBezTo>
                    <a:pt x="40579" y="5157"/>
                    <a:pt x="40517" y="4953"/>
                    <a:pt x="40648" y="4953"/>
                  </a:cubicBezTo>
                  <a:cubicBezTo>
                    <a:pt x="40676" y="4953"/>
                    <a:pt x="40713" y="4962"/>
                    <a:pt x="40761" y="4984"/>
                  </a:cubicBezTo>
                  <a:cubicBezTo>
                    <a:pt x="40943" y="5075"/>
                    <a:pt x="41186" y="5105"/>
                    <a:pt x="41065" y="5409"/>
                  </a:cubicBezTo>
                  <a:cubicBezTo>
                    <a:pt x="40943" y="5683"/>
                    <a:pt x="40822" y="5987"/>
                    <a:pt x="40852" y="6351"/>
                  </a:cubicBezTo>
                  <a:cubicBezTo>
                    <a:pt x="41278" y="6139"/>
                    <a:pt x="41247" y="5744"/>
                    <a:pt x="41369" y="5409"/>
                  </a:cubicBezTo>
                  <a:cubicBezTo>
                    <a:pt x="41855" y="5652"/>
                    <a:pt x="41855" y="5683"/>
                    <a:pt x="41642" y="6108"/>
                  </a:cubicBezTo>
                  <a:cubicBezTo>
                    <a:pt x="41521" y="6321"/>
                    <a:pt x="41369" y="6534"/>
                    <a:pt x="41399" y="6838"/>
                  </a:cubicBezTo>
                  <a:cubicBezTo>
                    <a:pt x="41764" y="6716"/>
                    <a:pt x="41886" y="6412"/>
                    <a:pt x="42007" y="6078"/>
                  </a:cubicBezTo>
                  <a:cubicBezTo>
                    <a:pt x="42554" y="6534"/>
                    <a:pt x="42342" y="7111"/>
                    <a:pt x="42220" y="7658"/>
                  </a:cubicBezTo>
                  <a:cubicBezTo>
                    <a:pt x="42402" y="7658"/>
                    <a:pt x="42433" y="7446"/>
                    <a:pt x="42585" y="7446"/>
                  </a:cubicBezTo>
                  <a:cubicBezTo>
                    <a:pt x="42980" y="8753"/>
                    <a:pt x="42737" y="9999"/>
                    <a:pt x="42250" y="11215"/>
                  </a:cubicBezTo>
                  <a:cubicBezTo>
                    <a:pt x="41430" y="13282"/>
                    <a:pt x="40031" y="14984"/>
                    <a:pt x="38633" y="16656"/>
                  </a:cubicBezTo>
                  <a:cubicBezTo>
                    <a:pt x="34986" y="20972"/>
                    <a:pt x="30335" y="23859"/>
                    <a:pt x="25168" y="25957"/>
                  </a:cubicBezTo>
                  <a:cubicBezTo>
                    <a:pt x="22037" y="27203"/>
                    <a:pt x="18785" y="27993"/>
                    <a:pt x="15441" y="28419"/>
                  </a:cubicBezTo>
                  <a:cubicBezTo>
                    <a:pt x="14847" y="28499"/>
                    <a:pt x="14254" y="28544"/>
                    <a:pt x="13663" y="28544"/>
                  </a:cubicBezTo>
                  <a:cubicBezTo>
                    <a:pt x="12682" y="28544"/>
                    <a:pt x="11709" y="28418"/>
                    <a:pt x="10760" y="28115"/>
                  </a:cubicBezTo>
                  <a:cubicBezTo>
                    <a:pt x="8906" y="27537"/>
                    <a:pt x="7508" y="26504"/>
                    <a:pt x="6870" y="24589"/>
                  </a:cubicBezTo>
                  <a:cubicBezTo>
                    <a:pt x="6596" y="23768"/>
                    <a:pt x="6687" y="22947"/>
                    <a:pt x="7022" y="22188"/>
                  </a:cubicBezTo>
                  <a:cubicBezTo>
                    <a:pt x="7903" y="20212"/>
                    <a:pt x="9393" y="18874"/>
                    <a:pt x="11308" y="17993"/>
                  </a:cubicBezTo>
                  <a:cubicBezTo>
                    <a:pt x="12311" y="17537"/>
                    <a:pt x="13374" y="17111"/>
                    <a:pt x="14408" y="16686"/>
                  </a:cubicBezTo>
                  <a:cubicBezTo>
                    <a:pt x="14803" y="16534"/>
                    <a:pt x="15259" y="16625"/>
                    <a:pt x="15654" y="16412"/>
                  </a:cubicBezTo>
                  <a:cubicBezTo>
                    <a:pt x="17113" y="15470"/>
                    <a:pt x="18785" y="15045"/>
                    <a:pt x="20396" y="14406"/>
                  </a:cubicBezTo>
                  <a:cubicBezTo>
                    <a:pt x="24925" y="12583"/>
                    <a:pt x="29180" y="10272"/>
                    <a:pt x="33253" y="7628"/>
                  </a:cubicBezTo>
                  <a:cubicBezTo>
                    <a:pt x="34743" y="6686"/>
                    <a:pt x="36232" y="5744"/>
                    <a:pt x="37843" y="5075"/>
                  </a:cubicBezTo>
                  <a:cubicBezTo>
                    <a:pt x="38420" y="4832"/>
                    <a:pt x="38998" y="4740"/>
                    <a:pt x="39697" y="4740"/>
                  </a:cubicBezTo>
                  <a:close/>
                  <a:moveTo>
                    <a:pt x="31168" y="1"/>
                  </a:moveTo>
                  <a:cubicBezTo>
                    <a:pt x="30358" y="1"/>
                    <a:pt x="29556" y="102"/>
                    <a:pt x="28755" y="242"/>
                  </a:cubicBezTo>
                  <a:cubicBezTo>
                    <a:pt x="26475" y="637"/>
                    <a:pt x="24286" y="1427"/>
                    <a:pt x="22128" y="2278"/>
                  </a:cubicBezTo>
                  <a:cubicBezTo>
                    <a:pt x="17934" y="3859"/>
                    <a:pt x="13922" y="5804"/>
                    <a:pt x="9909" y="7810"/>
                  </a:cubicBezTo>
                  <a:cubicBezTo>
                    <a:pt x="7782" y="8844"/>
                    <a:pt x="5745" y="10060"/>
                    <a:pt x="3952" y="11610"/>
                  </a:cubicBezTo>
                  <a:cubicBezTo>
                    <a:pt x="2310" y="13008"/>
                    <a:pt x="1125" y="14680"/>
                    <a:pt x="608" y="16807"/>
                  </a:cubicBezTo>
                  <a:cubicBezTo>
                    <a:pt x="487" y="17355"/>
                    <a:pt x="365" y="17902"/>
                    <a:pt x="699" y="18418"/>
                  </a:cubicBezTo>
                  <a:cubicBezTo>
                    <a:pt x="760" y="18570"/>
                    <a:pt x="699" y="18662"/>
                    <a:pt x="639" y="18753"/>
                  </a:cubicBezTo>
                  <a:cubicBezTo>
                    <a:pt x="0" y="19969"/>
                    <a:pt x="0" y="21245"/>
                    <a:pt x="578" y="22431"/>
                  </a:cubicBezTo>
                  <a:cubicBezTo>
                    <a:pt x="1550" y="24528"/>
                    <a:pt x="3374" y="25501"/>
                    <a:pt x="5563" y="25805"/>
                  </a:cubicBezTo>
                  <a:cubicBezTo>
                    <a:pt x="5700" y="25835"/>
                    <a:pt x="5844" y="25858"/>
                    <a:pt x="5984" y="25858"/>
                  </a:cubicBezTo>
                  <a:cubicBezTo>
                    <a:pt x="6125" y="25858"/>
                    <a:pt x="6262" y="25835"/>
                    <a:pt x="6383" y="25774"/>
                  </a:cubicBezTo>
                  <a:cubicBezTo>
                    <a:pt x="6429" y="25761"/>
                    <a:pt x="6467" y="25755"/>
                    <a:pt x="6501" y="25755"/>
                  </a:cubicBezTo>
                  <a:cubicBezTo>
                    <a:pt x="6624" y="25755"/>
                    <a:pt x="6676" y="25837"/>
                    <a:pt x="6748" y="25957"/>
                  </a:cubicBezTo>
                  <a:cubicBezTo>
                    <a:pt x="7508" y="27233"/>
                    <a:pt x="8633" y="28054"/>
                    <a:pt x="10000" y="28601"/>
                  </a:cubicBezTo>
                  <a:cubicBezTo>
                    <a:pt x="11173" y="29041"/>
                    <a:pt x="12388" y="29221"/>
                    <a:pt x="13608" y="29221"/>
                  </a:cubicBezTo>
                  <a:cubicBezTo>
                    <a:pt x="14159" y="29221"/>
                    <a:pt x="14710" y="29184"/>
                    <a:pt x="15259" y="29118"/>
                  </a:cubicBezTo>
                  <a:cubicBezTo>
                    <a:pt x="18511" y="28753"/>
                    <a:pt x="21642" y="28054"/>
                    <a:pt x="24712" y="26868"/>
                  </a:cubicBezTo>
                  <a:cubicBezTo>
                    <a:pt x="30487" y="24680"/>
                    <a:pt x="35594" y="21519"/>
                    <a:pt x="39545" y="16656"/>
                  </a:cubicBezTo>
                  <a:cubicBezTo>
                    <a:pt x="40883" y="15045"/>
                    <a:pt x="42129" y="13434"/>
                    <a:pt x="42919" y="11488"/>
                  </a:cubicBezTo>
                  <a:cubicBezTo>
                    <a:pt x="43436" y="10212"/>
                    <a:pt x="43679" y="8874"/>
                    <a:pt x="43345" y="7476"/>
                  </a:cubicBezTo>
                  <a:cubicBezTo>
                    <a:pt x="42919" y="5500"/>
                    <a:pt x="41794" y="4193"/>
                    <a:pt x="39849" y="4072"/>
                  </a:cubicBezTo>
                  <a:cubicBezTo>
                    <a:pt x="39454" y="4041"/>
                    <a:pt x="39484" y="3920"/>
                    <a:pt x="39545" y="3585"/>
                  </a:cubicBezTo>
                  <a:cubicBezTo>
                    <a:pt x="39788" y="1914"/>
                    <a:pt x="39211" y="911"/>
                    <a:pt x="37691" y="485"/>
                  </a:cubicBezTo>
                  <a:cubicBezTo>
                    <a:pt x="37442" y="415"/>
                    <a:pt x="37197" y="385"/>
                    <a:pt x="36953" y="385"/>
                  </a:cubicBezTo>
                  <a:cubicBezTo>
                    <a:pt x="36453" y="385"/>
                    <a:pt x="35963" y="514"/>
                    <a:pt x="35472" y="698"/>
                  </a:cubicBezTo>
                  <a:cubicBezTo>
                    <a:pt x="35047" y="880"/>
                    <a:pt x="34621" y="1093"/>
                    <a:pt x="34135" y="1306"/>
                  </a:cubicBezTo>
                  <a:cubicBezTo>
                    <a:pt x="34195" y="1032"/>
                    <a:pt x="34135" y="880"/>
                    <a:pt x="33983" y="789"/>
                  </a:cubicBezTo>
                  <a:cubicBezTo>
                    <a:pt x="33496" y="455"/>
                    <a:pt x="33010" y="181"/>
                    <a:pt x="32433" y="90"/>
                  </a:cubicBezTo>
                  <a:cubicBezTo>
                    <a:pt x="32008" y="28"/>
                    <a:pt x="31587" y="1"/>
                    <a:pt x="31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6"/>
            <p:cNvSpPr/>
            <p:nvPr/>
          </p:nvSpPr>
          <p:spPr>
            <a:xfrm>
              <a:off x="960775" y="4354450"/>
              <a:ext cx="500800" cy="278150"/>
            </a:xfrm>
            <a:custGeom>
              <a:rect b="b" l="l" r="r" t="t"/>
              <a:pathLst>
                <a:path extrusionOk="0" h="11126" w="20032">
                  <a:moveTo>
                    <a:pt x="20031" y="1"/>
                  </a:moveTo>
                  <a:cubicBezTo>
                    <a:pt x="19332" y="305"/>
                    <a:pt x="18663" y="639"/>
                    <a:pt x="18025" y="973"/>
                  </a:cubicBezTo>
                  <a:cubicBezTo>
                    <a:pt x="16232" y="1977"/>
                    <a:pt x="14408" y="2919"/>
                    <a:pt x="12493" y="3709"/>
                  </a:cubicBezTo>
                  <a:cubicBezTo>
                    <a:pt x="10244" y="4621"/>
                    <a:pt x="7934" y="5533"/>
                    <a:pt x="5684" y="6475"/>
                  </a:cubicBezTo>
                  <a:cubicBezTo>
                    <a:pt x="3921" y="7235"/>
                    <a:pt x="2250" y="8208"/>
                    <a:pt x="882" y="9606"/>
                  </a:cubicBezTo>
                  <a:cubicBezTo>
                    <a:pt x="487" y="10031"/>
                    <a:pt x="61" y="10487"/>
                    <a:pt x="0" y="11126"/>
                  </a:cubicBezTo>
                  <a:cubicBezTo>
                    <a:pt x="213" y="10822"/>
                    <a:pt x="365" y="10457"/>
                    <a:pt x="639" y="10183"/>
                  </a:cubicBezTo>
                  <a:cubicBezTo>
                    <a:pt x="1459" y="9211"/>
                    <a:pt x="2493" y="8512"/>
                    <a:pt x="3587" y="7873"/>
                  </a:cubicBezTo>
                  <a:cubicBezTo>
                    <a:pt x="5380" y="6809"/>
                    <a:pt x="7356" y="6141"/>
                    <a:pt x="9301" y="5411"/>
                  </a:cubicBezTo>
                  <a:cubicBezTo>
                    <a:pt x="12219" y="4287"/>
                    <a:pt x="15137" y="3162"/>
                    <a:pt x="17843" y="1581"/>
                  </a:cubicBezTo>
                  <a:cubicBezTo>
                    <a:pt x="18602" y="1125"/>
                    <a:pt x="19271" y="518"/>
                    <a:pt x="20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6"/>
            <p:cNvSpPr/>
            <p:nvPr/>
          </p:nvSpPr>
          <p:spPr>
            <a:xfrm>
              <a:off x="1369600" y="4534200"/>
              <a:ext cx="17500" cy="25450"/>
            </a:xfrm>
            <a:custGeom>
              <a:rect b="b" l="l" r="r" t="t"/>
              <a:pathLst>
                <a:path extrusionOk="0" h="1018" w="700">
                  <a:moveTo>
                    <a:pt x="408" y="1"/>
                  </a:moveTo>
                  <a:cubicBezTo>
                    <a:pt x="277" y="1"/>
                    <a:pt x="204" y="129"/>
                    <a:pt x="152" y="258"/>
                  </a:cubicBezTo>
                  <a:cubicBezTo>
                    <a:pt x="31" y="501"/>
                    <a:pt x="0" y="744"/>
                    <a:pt x="152" y="1018"/>
                  </a:cubicBezTo>
                  <a:cubicBezTo>
                    <a:pt x="426" y="896"/>
                    <a:pt x="578" y="714"/>
                    <a:pt x="639" y="440"/>
                  </a:cubicBezTo>
                  <a:cubicBezTo>
                    <a:pt x="699" y="258"/>
                    <a:pt x="699" y="75"/>
                    <a:pt x="487" y="15"/>
                  </a:cubicBezTo>
                  <a:cubicBezTo>
                    <a:pt x="458" y="5"/>
                    <a:pt x="432" y="1"/>
                    <a:pt x="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6"/>
            <p:cNvSpPr/>
            <p:nvPr/>
          </p:nvSpPr>
          <p:spPr>
            <a:xfrm>
              <a:off x="1723700" y="4370325"/>
              <a:ext cx="15925" cy="22225"/>
            </a:xfrm>
            <a:custGeom>
              <a:rect b="b" l="l" r="r" t="t"/>
              <a:pathLst>
                <a:path extrusionOk="0" h="889" w="637">
                  <a:moveTo>
                    <a:pt x="441" y="0"/>
                  </a:moveTo>
                  <a:cubicBezTo>
                    <a:pt x="427" y="0"/>
                    <a:pt x="412" y="1"/>
                    <a:pt x="396" y="4"/>
                  </a:cubicBezTo>
                  <a:cubicBezTo>
                    <a:pt x="92" y="65"/>
                    <a:pt x="92" y="338"/>
                    <a:pt x="1" y="582"/>
                  </a:cubicBezTo>
                  <a:cubicBezTo>
                    <a:pt x="29" y="722"/>
                    <a:pt x="31" y="889"/>
                    <a:pt x="176" y="889"/>
                  </a:cubicBezTo>
                  <a:cubicBezTo>
                    <a:pt x="187" y="889"/>
                    <a:pt x="200" y="888"/>
                    <a:pt x="213" y="886"/>
                  </a:cubicBezTo>
                  <a:cubicBezTo>
                    <a:pt x="517" y="825"/>
                    <a:pt x="548" y="521"/>
                    <a:pt x="609" y="247"/>
                  </a:cubicBezTo>
                  <a:cubicBezTo>
                    <a:pt x="636" y="136"/>
                    <a:pt x="588"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6"/>
            <p:cNvSpPr/>
            <p:nvPr/>
          </p:nvSpPr>
          <p:spPr>
            <a:xfrm>
              <a:off x="1644675" y="4352900"/>
              <a:ext cx="13700" cy="22850"/>
            </a:xfrm>
            <a:custGeom>
              <a:rect b="b" l="l" r="r" t="t"/>
              <a:pathLst>
                <a:path extrusionOk="0" h="914" w="548">
                  <a:moveTo>
                    <a:pt x="334" y="0"/>
                  </a:moveTo>
                  <a:cubicBezTo>
                    <a:pt x="325" y="0"/>
                    <a:pt x="315" y="1"/>
                    <a:pt x="304" y="2"/>
                  </a:cubicBezTo>
                  <a:cubicBezTo>
                    <a:pt x="92" y="2"/>
                    <a:pt x="31" y="276"/>
                    <a:pt x="31" y="488"/>
                  </a:cubicBezTo>
                  <a:cubicBezTo>
                    <a:pt x="0" y="701"/>
                    <a:pt x="92" y="914"/>
                    <a:pt x="304" y="914"/>
                  </a:cubicBezTo>
                  <a:cubicBezTo>
                    <a:pt x="548" y="883"/>
                    <a:pt x="487" y="610"/>
                    <a:pt x="548" y="428"/>
                  </a:cubicBezTo>
                  <a:cubicBezTo>
                    <a:pt x="460" y="311"/>
                    <a:pt x="540"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6"/>
            <p:cNvSpPr/>
            <p:nvPr/>
          </p:nvSpPr>
          <p:spPr>
            <a:xfrm>
              <a:off x="1079325" y="4632575"/>
              <a:ext cx="19775" cy="18275"/>
            </a:xfrm>
            <a:custGeom>
              <a:rect b="b" l="l" r="r" t="t"/>
              <a:pathLst>
                <a:path extrusionOk="0" h="731" w="791">
                  <a:moveTo>
                    <a:pt x="243" y="1"/>
                  </a:moveTo>
                  <a:cubicBezTo>
                    <a:pt x="61" y="61"/>
                    <a:pt x="0" y="213"/>
                    <a:pt x="30" y="365"/>
                  </a:cubicBezTo>
                  <a:cubicBezTo>
                    <a:pt x="61" y="608"/>
                    <a:pt x="182" y="730"/>
                    <a:pt x="426" y="730"/>
                  </a:cubicBezTo>
                  <a:cubicBezTo>
                    <a:pt x="608" y="730"/>
                    <a:pt x="790" y="608"/>
                    <a:pt x="730" y="457"/>
                  </a:cubicBezTo>
                  <a:cubicBezTo>
                    <a:pt x="699" y="213"/>
                    <a:pt x="456" y="92"/>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6"/>
            <p:cNvSpPr/>
            <p:nvPr/>
          </p:nvSpPr>
          <p:spPr>
            <a:xfrm>
              <a:off x="1178100" y="4608625"/>
              <a:ext cx="19025" cy="20925"/>
            </a:xfrm>
            <a:custGeom>
              <a:rect b="b" l="l" r="r" t="t"/>
              <a:pathLst>
                <a:path extrusionOk="0" h="837" w="761">
                  <a:moveTo>
                    <a:pt x="269" y="0"/>
                  </a:moveTo>
                  <a:cubicBezTo>
                    <a:pt x="173" y="0"/>
                    <a:pt x="92" y="99"/>
                    <a:pt x="92" y="199"/>
                  </a:cubicBezTo>
                  <a:cubicBezTo>
                    <a:pt x="0" y="655"/>
                    <a:pt x="365" y="685"/>
                    <a:pt x="730" y="837"/>
                  </a:cubicBezTo>
                  <a:cubicBezTo>
                    <a:pt x="669" y="503"/>
                    <a:pt x="760" y="138"/>
                    <a:pt x="335" y="16"/>
                  </a:cubicBezTo>
                  <a:cubicBezTo>
                    <a:pt x="313" y="5"/>
                    <a:pt x="29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6"/>
            <p:cNvSpPr/>
            <p:nvPr/>
          </p:nvSpPr>
          <p:spPr>
            <a:xfrm>
              <a:off x="1342300" y="4469125"/>
              <a:ext cx="12125" cy="21425"/>
            </a:xfrm>
            <a:custGeom>
              <a:rect b="b" l="l" r="r" t="t"/>
              <a:pathLst>
                <a:path extrusionOk="0" h="857" w="485">
                  <a:moveTo>
                    <a:pt x="202" y="0"/>
                  </a:moveTo>
                  <a:cubicBezTo>
                    <a:pt x="50" y="0"/>
                    <a:pt x="0" y="167"/>
                    <a:pt x="28" y="307"/>
                  </a:cubicBezTo>
                  <a:cubicBezTo>
                    <a:pt x="28" y="520"/>
                    <a:pt x="59" y="794"/>
                    <a:pt x="272" y="855"/>
                  </a:cubicBezTo>
                  <a:cubicBezTo>
                    <a:pt x="279" y="856"/>
                    <a:pt x="287" y="857"/>
                    <a:pt x="294" y="857"/>
                  </a:cubicBezTo>
                  <a:cubicBezTo>
                    <a:pt x="430" y="857"/>
                    <a:pt x="484" y="602"/>
                    <a:pt x="484" y="429"/>
                  </a:cubicBezTo>
                  <a:cubicBezTo>
                    <a:pt x="484" y="247"/>
                    <a:pt x="484" y="34"/>
                    <a:pt x="241" y="4"/>
                  </a:cubicBezTo>
                  <a:cubicBezTo>
                    <a:pt x="228" y="1"/>
                    <a:pt x="215"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6"/>
            <p:cNvSpPr/>
            <p:nvPr/>
          </p:nvSpPr>
          <p:spPr>
            <a:xfrm>
              <a:off x="1529925" y="4531450"/>
              <a:ext cx="13700" cy="19075"/>
            </a:xfrm>
            <a:custGeom>
              <a:rect b="b" l="l" r="r" t="t"/>
              <a:pathLst>
                <a:path extrusionOk="0" h="763" w="548">
                  <a:moveTo>
                    <a:pt x="328" y="1"/>
                  </a:moveTo>
                  <a:cubicBezTo>
                    <a:pt x="320" y="1"/>
                    <a:pt x="313" y="1"/>
                    <a:pt x="305" y="3"/>
                  </a:cubicBezTo>
                  <a:cubicBezTo>
                    <a:pt x="153" y="33"/>
                    <a:pt x="1" y="246"/>
                    <a:pt x="1" y="489"/>
                  </a:cubicBezTo>
                  <a:cubicBezTo>
                    <a:pt x="31" y="641"/>
                    <a:pt x="92" y="763"/>
                    <a:pt x="274" y="763"/>
                  </a:cubicBezTo>
                  <a:cubicBezTo>
                    <a:pt x="487" y="732"/>
                    <a:pt x="548" y="580"/>
                    <a:pt x="548" y="398"/>
                  </a:cubicBezTo>
                  <a:cubicBezTo>
                    <a:pt x="519" y="254"/>
                    <a:pt x="463" y="1"/>
                    <a:pt x="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6"/>
            <p:cNvSpPr/>
            <p:nvPr/>
          </p:nvSpPr>
          <p:spPr>
            <a:xfrm>
              <a:off x="1233575" y="4649225"/>
              <a:ext cx="13500" cy="17575"/>
            </a:xfrm>
            <a:custGeom>
              <a:rect b="b" l="l" r="r" t="t"/>
              <a:pathLst>
                <a:path extrusionOk="0" h="703" w="540">
                  <a:moveTo>
                    <a:pt x="373" y="0"/>
                  </a:moveTo>
                  <a:cubicBezTo>
                    <a:pt x="361" y="0"/>
                    <a:pt x="349" y="1"/>
                    <a:pt x="335" y="3"/>
                  </a:cubicBezTo>
                  <a:cubicBezTo>
                    <a:pt x="122" y="34"/>
                    <a:pt x="31" y="216"/>
                    <a:pt x="31" y="429"/>
                  </a:cubicBezTo>
                  <a:cubicBezTo>
                    <a:pt x="0" y="581"/>
                    <a:pt x="92" y="702"/>
                    <a:pt x="244" y="702"/>
                  </a:cubicBezTo>
                  <a:cubicBezTo>
                    <a:pt x="487" y="702"/>
                    <a:pt x="517" y="520"/>
                    <a:pt x="517" y="307"/>
                  </a:cubicBezTo>
                  <a:cubicBezTo>
                    <a:pt x="489" y="194"/>
                    <a:pt x="540" y="0"/>
                    <a:pt x="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6"/>
            <p:cNvSpPr/>
            <p:nvPr/>
          </p:nvSpPr>
          <p:spPr>
            <a:xfrm>
              <a:off x="1444825" y="4473650"/>
              <a:ext cx="12950" cy="16100"/>
            </a:xfrm>
            <a:custGeom>
              <a:rect b="b" l="l" r="r" t="t"/>
              <a:pathLst>
                <a:path extrusionOk="0" h="644" w="518">
                  <a:moveTo>
                    <a:pt x="319" y="0"/>
                  </a:moveTo>
                  <a:cubicBezTo>
                    <a:pt x="305" y="0"/>
                    <a:pt x="290" y="2"/>
                    <a:pt x="274" y="5"/>
                  </a:cubicBezTo>
                  <a:cubicBezTo>
                    <a:pt x="61" y="35"/>
                    <a:pt x="0" y="157"/>
                    <a:pt x="0" y="339"/>
                  </a:cubicBezTo>
                  <a:cubicBezTo>
                    <a:pt x="0" y="491"/>
                    <a:pt x="92" y="643"/>
                    <a:pt x="244" y="643"/>
                  </a:cubicBezTo>
                  <a:cubicBezTo>
                    <a:pt x="426" y="613"/>
                    <a:pt x="487" y="430"/>
                    <a:pt x="517" y="248"/>
                  </a:cubicBezTo>
                  <a:cubicBezTo>
                    <a:pt x="517" y="112"/>
                    <a:pt x="444"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6"/>
            <p:cNvSpPr/>
            <p:nvPr/>
          </p:nvSpPr>
          <p:spPr>
            <a:xfrm>
              <a:off x="1579400" y="4414400"/>
              <a:ext cx="13400" cy="17700"/>
            </a:xfrm>
            <a:custGeom>
              <a:rect b="b" l="l" r="r" t="t"/>
              <a:pathLst>
                <a:path extrusionOk="0" h="708" w="536">
                  <a:moveTo>
                    <a:pt x="400" y="1"/>
                  </a:moveTo>
                  <a:cubicBezTo>
                    <a:pt x="388" y="1"/>
                    <a:pt x="376" y="2"/>
                    <a:pt x="362" y="4"/>
                  </a:cubicBezTo>
                  <a:cubicBezTo>
                    <a:pt x="149" y="34"/>
                    <a:pt x="28" y="217"/>
                    <a:pt x="28" y="399"/>
                  </a:cubicBezTo>
                  <a:cubicBezTo>
                    <a:pt x="0" y="566"/>
                    <a:pt x="74" y="707"/>
                    <a:pt x="226" y="707"/>
                  </a:cubicBezTo>
                  <a:cubicBezTo>
                    <a:pt x="240" y="707"/>
                    <a:pt x="255" y="706"/>
                    <a:pt x="271" y="703"/>
                  </a:cubicBezTo>
                  <a:cubicBezTo>
                    <a:pt x="484" y="673"/>
                    <a:pt x="484" y="460"/>
                    <a:pt x="514" y="217"/>
                  </a:cubicBezTo>
                  <a:cubicBezTo>
                    <a:pt x="486" y="161"/>
                    <a:pt x="536"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6"/>
            <p:cNvSpPr/>
            <p:nvPr/>
          </p:nvSpPr>
          <p:spPr>
            <a:xfrm>
              <a:off x="1640950" y="4441775"/>
              <a:ext cx="12875" cy="16925"/>
            </a:xfrm>
            <a:custGeom>
              <a:rect b="b" l="l" r="r" t="t"/>
              <a:pathLst>
                <a:path extrusionOk="0" h="677" w="515">
                  <a:moveTo>
                    <a:pt x="390" y="0"/>
                  </a:moveTo>
                  <a:cubicBezTo>
                    <a:pt x="381" y="0"/>
                    <a:pt x="372" y="1"/>
                    <a:pt x="362" y="3"/>
                  </a:cubicBezTo>
                  <a:cubicBezTo>
                    <a:pt x="180" y="64"/>
                    <a:pt x="28" y="216"/>
                    <a:pt x="28" y="459"/>
                  </a:cubicBezTo>
                  <a:cubicBezTo>
                    <a:pt x="1" y="568"/>
                    <a:pt x="71" y="677"/>
                    <a:pt x="195" y="677"/>
                  </a:cubicBezTo>
                  <a:cubicBezTo>
                    <a:pt x="209" y="677"/>
                    <a:pt x="225" y="675"/>
                    <a:pt x="241" y="672"/>
                  </a:cubicBezTo>
                  <a:cubicBezTo>
                    <a:pt x="453" y="642"/>
                    <a:pt x="484" y="459"/>
                    <a:pt x="514" y="277"/>
                  </a:cubicBezTo>
                  <a:cubicBezTo>
                    <a:pt x="486" y="192"/>
                    <a:pt x="510"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6"/>
            <p:cNvSpPr/>
            <p:nvPr/>
          </p:nvSpPr>
          <p:spPr>
            <a:xfrm>
              <a:off x="1130975" y="4572550"/>
              <a:ext cx="13725" cy="14450"/>
            </a:xfrm>
            <a:custGeom>
              <a:rect b="b" l="l" r="r" t="t"/>
              <a:pathLst>
                <a:path extrusionOk="0" h="578" w="549">
                  <a:moveTo>
                    <a:pt x="244" y="0"/>
                  </a:moveTo>
                  <a:cubicBezTo>
                    <a:pt x="92" y="0"/>
                    <a:pt x="1" y="122"/>
                    <a:pt x="1" y="274"/>
                  </a:cubicBezTo>
                  <a:cubicBezTo>
                    <a:pt x="1" y="487"/>
                    <a:pt x="123" y="578"/>
                    <a:pt x="335" y="578"/>
                  </a:cubicBezTo>
                  <a:cubicBezTo>
                    <a:pt x="518" y="578"/>
                    <a:pt x="548" y="456"/>
                    <a:pt x="548" y="304"/>
                  </a:cubicBezTo>
                  <a:cubicBezTo>
                    <a:pt x="518" y="122"/>
                    <a:pt x="42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6"/>
            <p:cNvSpPr/>
            <p:nvPr/>
          </p:nvSpPr>
          <p:spPr>
            <a:xfrm>
              <a:off x="1711550" y="4267075"/>
              <a:ext cx="9150" cy="25100"/>
            </a:xfrm>
            <a:custGeom>
              <a:rect b="b" l="l" r="r" t="t"/>
              <a:pathLst>
                <a:path extrusionOk="0" h="1004" w="366">
                  <a:moveTo>
                    <a:pt x="122" y="0"/>
                  </a:moveTo>
                  <a:cubicBezTo>
                    <a:pt x="31" y="0"/>
                    <a:pt x="0" y="122"/>
                    <a:pt x="0" y="213"/>
                  </a:cubicBezTo>
                  <a:cubicBezTo>
                    <a:pt x="31" y="456"/>
                    <a:pt x="0" y="699"/>
                    <a:pt x="152" y="1003"/>
                  </a:cubicBezTo>
                  <a:cubicBezTo>
                    <a:pt x="304" y="699"/>
                    <a:pt x="365" y="456"/>
                    <a:pt x="335" y="213"/>
                  </a:cubicBezTo>
                  <a:cubicBezTo>
                    <a:pt x="335" y="91"/>
                    <a:pt x="24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6"/>
            <p:cNvSpPr/>
            <p:nvPr/>
          </p:nvSpPr>
          <p:spPr>
            <a:xfrm>
              <a:off x="1497250" y="4481350"/>
              <a:ext cx="11425" cy="16750"/>
            </a:xfrm>
            <a:custGeom>
              <a:rect b="b" l="l" r="r" t="t"/>
              <a:pathLst>
                <a:path extrusionOk="0" h="670" w="457">
                  <a:moveTo>
                    <a:pt x="213" y="1"/>
                  </a:moveTo>
                  <a:cubicBezTo>
                    <a:pt x="61" y="31"/>
                    <a:pt x="1" y="153"/>
                    <a:pt x="1" y="335"/>
                  </a:cubicBezTo>
                  <a:cubicBezTo>
                    <a:pt x="1" y="487"/>
                    <a:pt x="92" y="609"/>
                    <a:pt x="244" y="670"/>
                  </a:cubicBezTo>
                  <a:cubicBezTo>
                    <a:pt x="396" y="578"/>
                    <a:pt x="457" y="487"/>
                    <a:pt x="457" y="305"/>
                  </a:cubicBezTo>
                  <a:cubicBezTo>
                    <a:pt x="457" y="153"/>
                    <a:pt x="426"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6"/>
            <p:cNvSpPr/>
            <p:nvPr/>
          </p:nvSpPr>
          <p:spPr>
            <a:xfrm>
              <a:off x="1135550" y="4692500"/>
              <a:ext cx="15225" cy="13050"/>
            </a:xfrm>
            <a:custGeom>
              <a:rect b="b" l="l" r="r" t="t"/>
              <a:pathLst>
                <a:path extrusionOk="0" h="522" w="609">
                  <a:moveTo>
                    <a:pt x="117" y="0"/>
                  </a:moveTo>
                  <a:cubicBezTo>
                    <a:pt x="25" y="0"/>
                    <a:pt x="0" y="109"/>
                    <a:pt x="0" y="218"/>
                  </a:cubicBezTo>
                  <a:cubicBezTo>
                    <a:pt x="0" y="400"/>
                    <a:pt x="122" y="491"/>
                    <a:pt x="304" y="522"/>
                  </a:cubicBezTo>
                  <a:cubicBezTo>
                    <a:pt x="456" y="491"/>
                    <a:pt x="608" y="400"/>
                    <a:pt x="578" y="278"/>
                  </a:cubicBezTo>
                  <a:cubicBezTo>
                    <a:pt x="547" y="96"/>
                    <a:pt x="335" y="35"/>
                    <a:pt x="152" y="5"/>
                  </a:cubicBezTo>
                  <a:cubicBezTo>
                    <a:pt x="139" y="2"/>
                    <a:pt x="128" y="0"/>
                    <a:pt x="1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6"/>
            <p:cNvSpPr/>
            <p:nvPr/>
          </p:nvSpPr>
          <p:spPr>
            <a:xfrm>
              <a:off x="1783725" y="4262775"/>
              <a:ext cx="15225" cy="18750"/>
            </a:xfrm>
            <a:custGeom>
              <a:rect b="b" l="l" r="r" t="t"/>
              <a:pathLst>
                <a:path extrusionOk="0" h="750" w="609">
                  <a:moveTo>
                    <a:pt x="382" y="1"/>
                  </a:moveTo>
                  <a:cubicBezTo>
                    <a:pt x="358" y="1"/>
                    <a:pt x="332" y="7"/>
                    <a:pt x="305" y="20"/>
                  </a:cubicBezTo>
                  <a:cubicBezTo>
                    <a:pt x="1" y="172"/>
                    <a:pt x="92" y="446"/>
                    <a:pt x="122" y="750"/>
                  </a:cubicBezTo>
                  <a:cubicBezTo>
                    <a:pt x="396" y="598"/>
                    <a:pt x="609" y="446"/>
                    <a:pt x="548" y="142"/>
                  </a:cubicBezTo>
                  <a:cubicBezTo>
                    <a:pt x="524" y="71"/>
                    <a:pt x="464" y="1"/>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6"/>
            <p:cNvSpPr/>
            <p:nvPr/>
          </p:nvSpPr>
          <p:spPr>
            <a:xfrm>
              <a:off x="1010175" y="4658425"/>
              <a:ext cx="12175" cy="15975"/>
            </a:xfrm>
            <a:custGeom>
              <a:rect b="b" l="l" r="r" t="t"/>
              <a:pathLst>
                <a:path extrusionOk="0" h="639" w="487">
                  <a:moveTo>
                    <a:pt x="213" y="0"/>
                  </a:moveTo>
                  <a:cubicBezTo>
                    <a:pt x="30" y="0"/>
                    <a:pt x="0" y="182"/>
                    <a:pt x="0" y="334"/>
                  </a:cubicBezTo>
                  <a:cubicBezTo>
                    <a:pt x="0" y="486"/>
                    <a:pt x="61" y="638"/>
                    <a:pt x="243" y="638"/>
                  </a:cubicBezTo>
                  <a:cubicBezTo>
                    <a:pt x="365" y="638"/>
                    <a:pt x="426" y="547"/>
                    <a:pt x="426" y="395"/>
                  </a:cubicBezTo>
                  <a:cubicBezTo>
                    <a:pt x="304" y="304"/>
                    <a:pt x="486"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6"/>
            <p:cNvSpPr/>
            <p:nvPr/>
          </p:nvSpPr>
          <p:spPr>
            <a:xfrm>
              <a:off x="1437225" y="4363575"/>
              <a:ext cx="33450" cy="25100"/>
            </a:xfrm>
            <a:custGeom>
              <a:rect b="b" l="l" r="r" t="t"/>
              <a:pathLst>
                <a:path extrusionOk="0" h="1004" w="1338">
                  <a:moveTo>
                    <a:pt x="1338" y="1"/>
                  </a:moveTo>
                  <a:lnTo>
                    <a:pt x="1338" y="1"/>
                  </a:lnTo>
                  <a:cubicBezTo>
                    <a:pt x="882" y="274"/>
                    <a:pt x="456" y="578"/>
                    <a:pt x="0" y="1004"/>
                  </a:cubicBezTo>
                  <a:cubicBezTo>
                    <a:pt x="639" y="730"/>
                    <a:pt x="1095" y="365"/>
                    <a:pt x="13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6"/>
            <p:cNvSpPr/>
            <p:nvPr/>
          </p:nvSpPr>
          <p:spPr>
            <a:xfrm>
              <a:off x="1743450" y="4295175"/>
              <a:ext cx="9925" cy="14475"/>
            </a:xfrm>
            <a:custGeom>
              <a:rect b="b" l="l" r="r" t="t"/>
              <a:pathLst>
                <a:path extrusionOk="0" h="579" w="397">
                  <a:moveTo>
                    <a:pt x="183" y="1"/>
                  </a:moveTo>
                  <a:cubicBezTo>
                    <a:pt x="31" y="1"/>
                    <a:pt x="1" y="153"/>
                    <a:pt x="1" y="274"/>
                  </a:cubicBezTo>
                  <a:cubicBezTo>
                    <a:pt x="1" y="426"/>
                    <a:pt x="31" y="578"/>
                    <a:pt x="214" y="578"/>
                  </a:cubicBezTo>
                  <a:cubicBezTo>
                    <a:pt x="335" y="578"/>
                    <a:pt x="396" y="426"/>
                    <a:pt x="396" y="305"/>
                  </a:cubicBezTo>
                  <a:cubicBezTo>
                    <a:pt x="396" y="153"/>
                    <a:pt x="366" y="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6"/>
            <p:cNvSpPr/>
            <p:nvPr/>
          </p:nvSpPr>
          <p:spPr>
            <a:xfrm>
              <a:off x="1444050" y="4545075"/>
              <a:ext cx="11425" cy="12300"/>
            </a:xfrm>
            <a:custGeom>
              <a:rect b="b" l="l" r="r" t="t"/>
              <a:pathLst>
                <a:path extrusionOk="0" h="492" w="457">
                  <a:moveTo>
                    <a:pt x="282" y="0"/>
                  </a:moveTo>
                  <a:cubicBezTo>
                    <a:pt x="269" y="0"/>
                    <a:pt x="257" y="2"/>
                    <a:pt x="244" y="5"/>
                  </a:cubicBezTo>
                  <a:cubicBezTo>
                    <a:pt x="92" y="35"/>
                    <a:pt x="1" y="157"/>
                    <a:pt x="31" y="309"/>
                  </a:cubicBezTo>
                  <a:cubicBezTo>
                    <a:pt x="31" y="431"/>
                    <a:pt x="123" y="491"/>
                    <a:pt x="275" y="491"/>
                  </a:cubicBezTo>
                  <a:cubicBezTo>
                    <a:pt x="396" y="461"/>
                    <a:pt x="457" y="370"/>
                    <a:pt x="457" y="218"/>
                  </a:cubicBezTo>
                  <a:cubicBezTo>
                    <a:pt x="457" y="109"/>
                    <a:pt x="384"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6"/>
            <p:cNvSpPr/>
            <p:nvPr/>
          </p:nvSpPr>
          <p:spPr>
            <a:xfrm>
              <a:off x="1291325" y="4563425"/>
              <a:ext cx="10650" cy="13700"/>
            </a:xfrm>
            <a:custGeom>
              <a:rect b="b" l="l" r="r" t="t"/>
              <a:pathLst>
                <a:path extrusionOk="0" h="548" w="426">
                  <a:moveTo>
                    <a:pt x="244" y="1"/>
                  </a:moveTo>
                  <a:cubicBezTo>
                    <a:pt x="122" y="61"/>
                    <a:pt x="31" y="153"/>
                    <a:pt x="31" y="274"/>
                  </a:cubicBezTo>
                  <a:cubicBezTo>
                    <a:pt x="0" y="426"/>
                    <a:pt x="61" y="548"/>
                    <a:pt x="244" y="548"/>
                  </a:cubicBezTo>
                  <a:cubicBezTo>
                    <a:pt x="365" y="548"/>
                    <a:pt x="426" y="457"/>
                    <a:pt x="396" y="335"/>
                  </a:cubicBezTo>
                  <a:cubicBezTo>
                    <a:pt x="396" y="183"/>
                    <a:pt x="365" y="6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6"/>
            <p:cNvSpPr/>
            <p:nvPr/>
          </p:nvSpPr>
          <p:spPr>
            <a:xfrm>
              <a:off x="1326275" y="4631825"/>
              <a:ext cx="10675" cy="11600"/>
            </a:xfrm>
            <a:custGeom>
              <a:rect b="b" l="l" r="r" t="t"/>
              <a:pathLst>
                <a:path extrusionOk="0" h="464" w="427">
                  <a:moveTo>
                    <a:pt x="244" y="0"/>
                  </a:moveTo>
                  <a:cubicBezTo>
                    <a:pt x="92" y="61"/>
                    <a:pt x="1" y="122"/>
                    <a:pt x="31" y="274"/>
                  </a:cubicBezTo>
                  <a:cubicBezTo>
                    <a:pt x="31" y="400"/>
                    <a:pt x="94" y="464"/>
                    <a:pt x="186" y="464"/>
                  </a:cubicBezTo>
                  <a:cubicBezTo>
                    <a:pt x="204" y="464"/>
                    <a:pt x="224" y="461"/>
                    <a:pt x="244" y="456"/>
                  </a:cubicBezTo>
                  <a:cubicBezTo>
                    <a:pt x="365" y="456"/>
                    <a:pt x="426" y="365"/>
                    <a:pt x="426" y="213"/>
                  </a:cubicBezTo>
                  <a:cubicBezTo>
                    <a:pt x="426" y="122"/>
                    <a:pt x="39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6"/>
            <p:cNvSpPr/>
            <p:nvPr/>
          </p:nvSpPr>
          <p:spPr>
            <a:xfrm>
              <a:off x="960000" y="4632575"/>
              <a:ext cx="800" cy="775"/>
            </a:xfrm>
            <a:custGeom>
              <a:rect b="b" l="l" r="r" t="t"/>
              <a:pathLst>
                <a:path extrusionOk="0" h="31" w="32">
                  <a:moveTo>
                    <a:pt x="31" y="1"/>
                  </a:moveTo>
                  <a:lnTo>
                    <a:pt x="31" y="1"/>
                  </a:lnTo>
                  <a:cubicBezTo>
                    <a:pt x="1" y="31"/>
                    <a:pt x="1" y="31"/>
                    <a:pt x="1" y="31"/>
                  </a:cubicBezTo>
                  <a:cubicBezTo>
                    <a:pt x="1" y="31"/>
                    <a:pt x="31" y="31"/>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6"/>
            <p:cNvSpPr/>
            <p:nvPr/>
          </p:nvSpPr>
          <p:spPr>
            <a:xfrm>
              <a:off x="958500" y="4634100"/>
              <a:ext cx="1525" cy="8375"/>
            </a:xfrm>
            <a:custGeom>
              <a:rect b="b" l="l" r="r" t="t"/>
              <a:pathLst>
                <a:path extrusionOk="0" h="335" w="61">
                  <a:moveTo>
                    <a:pt x="61" y="0"/>
                  </a:moveTo>
                  <a:cubicBezTo>
                    <a:pt x="0" y="92"/>
                    <a:pt x="0" y="183"/>
                    <a:pt x="61" y="335"/>
                  </a:cubicBez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6"/>
            <p:cNvSpPr/>
            <p:nvPr/>
          </p:nvSpPr>
          <p:spPr>
            <a:xfrm>
              <a:off x="947850" y="4355225"/>
              <a:ext cx="12950" cy="22050"/>
            </a:xfrm>
            <a:custGeom>
              <a:rect b="b" l="l" r="r" t="t"/>
              <a:pathLst>
                <a:path extrusionOk="0" h="882" w="518">
                  <a:moveTo>
                    <a:pt x="92" y="0"/>
                  </a:moveTo>
                  <a:lnTo>
                    <a:pt x="92" y="0"/>
                  </a:lnTo>
                  <a:cubicBezTo>
                    <a:pt x="1" y="456"/>
                    <a:pt x="305" y="638"/>
                    <a:pt x="457" y="882"/>
                  </a:cubicBezTo>
                  <a:cubicBezTo>
                    <a:pt x="517" y="517"/>
                    <a:pt x="153" y="395"/>
                    <a:pt x="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6"/>
            <p:cNvSpPr/>
            <p:nvPr/>
          </p:nvSpPr>
          <p:spPr>
            <a:xfrm>
              <a:off x="818675" y="4488850"/>
              <a:ext cx="74500" cy="75350"/>
            </a:xfrm>
            <a:custGeom>
              <a:rect b="b" l="l" r="r" t="t"/>
              <a:pathLst>
                <a:path extrusionOk="0" h="3014" w="2980">
                  <a:moveTo>
                    <a:pt x="2686" y="1"/>
                  </a:moveTo>
                  <a:cubicBezTo>
                    <a:pt x="2610" y="1"/>
                    <a:pt x="2527" y="33"/>
                    <a:pt x="2462" y="66"/>
                  </a:cubicBezTo>
                  <a:cubicBezTo>
                    <a:pt x="1490" y="674"/>
                    <a:pt x="608" y="1373"/>
                    <a:pt x="152" y="2497"/>
                  </a:cubicBezTo>
                  <a:cubicBezTo>
                    <a:pt x="92" y="2649"/>
                    <a:pt x="0" y="2832"/>
                    <a:pt x="122" y="3014"/>
                  </a:cubicBezTo>
                  <a:cubicBezTo>
                    <a:pt x="152" y="3014"/>
                    <a:pt x="183" y="3014"/>
                    <a:pt x="213" y="2984"/>
                  </a:cubicBezTo>
                  <a:cubicBezTo>
                    <a:pt x="243" y="2923"/>
                    <a:pt x="304" y="2862"/>
                    <a:pt x="335" y="2801"/>
                  </a:cubicBezTo>
                  <a:cubicBezTo>
                    <a:pt x="791" y="2132"/>
                    <a:pt x="1338" y="1555"/>
                    <a:pt x="1976" y="1069"/>
                  </a:cubicBezTo>
                  <a:cubicBezTo>
                    <a:pt x="2219" y="886"/>
                    <a:pt x="2462" y="704"/>
                    <a:pt x="2706" y="522"/>
                  </a:cubicBezTo>
                  <a:cubicBezTo>
                    <a:pt x="2827" y="400"/>
                    <a:pt x="2979" y="278"/>
                    <a:pt x="2858" y="96"/>
                  </a:cubicBezTo>
                  <a:cubicBezTo>
                    <a:pt x="2815" y="25"/>
                    <a:pt x="2753"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6"/>
            <p:cNvSpPr/>
            <p:nvPr/>
          </p:nvSpPr>
          <p:spPr>
            <a:xfrm>
              <a:off x="822475" y="4576225"/>
              <a:ext cx="69925" cy="25400"/>
            </a:xfrm>
            <a:custGeom>
              <a:rect b="b" l="l" r="r" t="t"/>
              <a:pathLst>
                <a:path extrusionOk="0" h="1016" w="2797">
                  <a:moveTo>
                    <a:pt x="230" y="1"/>
                  </a:moveTo>
                  <a:cubicBezTo>
                    <a:pt x="188" y="1"/>
                    <a:pt x="151" y="18"/>
                    <a:pt x="122" y="66"/>
                  </a:cubicBezTo>
                  <a:cubicBezTo>
                    <a:pt x="0" y="248"/>
                    <a:pt x="183" y="400"/>
                    <a:pt x="304" y="492"/>
                  </a:cubicBezTo>
                  <a:cubicBezTo>
                    <a:pt x="775" y="812"/>
                    <a:pt x="1258" y="1015"/>
                    <a:pt x="1781" y="1015"/>
                  </a:cubicBezTo>
                  <a:cubicBezTo>
                    <a:pt x="2102" y="1015"/>
                    <a:pt x="2438" y="939"/>
                    <a:pt x="2797" y="765"/>
                  </a:cubicBezTo>
                  <a:cubicBezTo>
                    <a:pt x="2675" y="704"/>
                    <a:pt x="2614" y="704"/>
                    <a:pt x="2584" y="674"/>
                  </a:cubicBezTo>
                  <a:cubicBezTo>
                    <a:pt x="1915" y="431"/>
                    <a:pt x="1155" y="431"/>
                    <a:pt x="517" y="127"/>
                  </a:cubicBezTo>
                  <a:cubicBezTo>
                    <a:pt x="434" y="85"/>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6"/>
            <p:cNvSpPr/>
            <p:nvPr/>
          </p:nvSpPr>
          <p:spPr>
            <a:xfrm>
              <a:off x="798150" y="4480600"/>
              <a:ext cx="20550" cy="72225"/>
            </a:xfrm>
            <a:custGeom>
              <a:rect b="b" l="l" r="r" t="t"/>
              <a:pathLst>
                <a:path extrusionOk="0" h="2889" w="822">
                  <a:moveTo>
                    <a:pt x="821" y="0"/>
                  </a:moveTo>
                  <a:lnTo>
                    <a:pt x="821" y="0"/>
                  </a:lnTo>
                  <a:cubicBezTo>
                    <a:pt x="122" y="760"/>
                    <a:pt x="1" y="2067"/>
                    <a:pt x="548" y="2888"/>
                  </a:cubicBezTo>
                  <a:cubicBezTo>
                    <a:pt x="578" y="1855"/>
                    <a:pt x="791" y="973"/>
                    <a:pt x="8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6"/>
            <p:cNvSpPr/>
            <p:nvPr/>
          </p:nvSpPr>
          <p:spPr>
            <a:xfrm>
              <a:off x="804225" y="4582425"/>
              <a:ext cx="15225" cy="28150"/>
            </a:xfrm>
            <a:custGeom>
              <a:rect b="b" l="l" r="r" t="t"/>
              <a:pathLst>
                <a:path extrusionOk="0" h="1126" w="609">
                  <a:moveTo>
                    <a:pt x="518" y="0"/>
                  </a:moveTo>
                  <a:cubicBezTo>
                    <a:pt x="457" y="0"/>
                    <a:pt x="396" y="31"/>
                    <a:pt x="335" y="61"/>
                  </a:cubicBezTo>
                  <a:cubicBezTo>
                    <a:pt x="1" y="365"/>
                    <a:pt x="1" y="821"/>
                    <a:pt x="396" y="1125"/>
                  </a:cubicBezTo>
                  <a:cubicBezTo>
                    <a:pt x="518" y="821"/>
                    <a:pt x="426" y="487"/>
                    <a:pt x="578" y="183"/>
                  </a:cubicBezTo>
                  <a:cubicBezTo>
                    <a:pt x="578" y="122"/>
                    <a:pt x="609" y="31"/>
                    <a:pt x="5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6"/>
            <p:cNvSpPr/>
            <p:nvPr/>
          </p:nvSpPr>
          <p:spPr>
            <a:xfrm>
              <a:off x="774600" y="4548225"/>
              <a:ext cx="25850" cy="18275"/>
            </a:xfrm>
            <a:custGeom>
              <a:rect b="b" l="l" r="r" t="t"/>
              <a:pathLst>
                <a:path extrusionOk="0" h="731" w="1034">
                  <a:moveTo>
                    <a:pt x="177" y="1"/>
                  </a:moveTo>
                  <a:cubicBezTo>
                    <a:pt x="112" y="1"/>
                    <a:pt x="51" y="41"/>
                    <a:pt x="31" y="122"/>
                  </a:cubicBezTo>
                  <a:cubicBezTo>
                    <a:pt x="0" y="213"/>
                    <a:pt x="31" y="305"/>
                    <a:pt x="122" y="365"/>
                  </a:cubicBezTo>
                  <a:cubicBezTo>
                    <a:pt x="396" y="517"/>
                    <a:pt x="669" y="700"/>
                    <a:pt x="1034" y="730"/>
                  </a:cubicBezTo>
                  <a:cubicBezTo>
                    <a:pt x="882" y="335"/>
                    <a:pt x="578" y="183"/>
                    <a:pt x="274" y="31"/>
                  </a:cubicBezTo>
                  <a:cubicBezTo>
                    <a:pt x="244" y="11"/>
                    <a:pt x="210"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6"/>
            <p:cNvSpPr/>
            <p:nvPr/>
          </p:nvSpPr>
          <p:spPr>
            <a:xfrm>
              <a:off x="839200" y="4555075"/>
              <a:ext cx="29650" cy="13000"/>
            </a:xfrm>
            <a:custGeom>
              <a:rect b="b" l="l" r="r" t="t"/>
              <a:pathLst>
                <a:path extrusionOk="0" h="520" w="1186">
                  <a:moveTo>
                    <a:pt x="1185" y="0"/>
                  </a:moveTo>
                  <a:cubicBezTo>
                    <a:pt x="699" y="0"/>
                    <a:pt x="334" y="243"/>
                    <a:pt x="0" y="517"/>
                  </a:cubicBezTo>
                  <a:cubicBezTo>
                    <a:pt x="25" y="519"/>
                    <a:pt x="50" y="519"/>
                    <a:pt x="74" y="519"/>
                  </a:cubicBezTo>
                  <a:cubicBezTo>
                    <a:pt x="524" y="519"/>
                    <a:pt x="868" y="260"/>
                    <a:pt x="1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26"/>
          <p:cNvGrpSpPr/>
          <p:nvPr/>
        </p:nvGrpSpPr>
        <p:grpSpPr>
          <a:xfrm rot="-900076">
            <a:off x="467229" y="306335"/>
            <a:ext cx="986158" cy="644617"/>
            <a:chOff x="4305050" y="4174075"/>
            <a:chExt cx="1212050" cy="792275"/>
          </a:xfrm>
        </p:grpSpPr>
        <p:sp>
          <p:nvSpPr>
            <p:cNvPr id="1129" name="Google Shape;1129;p26"/>
            <p:cNvSpPr/>
            <p:nvPr/>
          </p:nvSpPr>
          <p:spPr>
            <a:xfrm>
              <a:off x="4305050" y="4174075"/>
              <a:ext cx="1212050" cy="792275"/>
            </a:xfrm>
            <a:custGeom>
              <a:rect b="b" l="l" r="r" t="t"/>
              <a:pathLst>
                <a:path extrusionOk="0" h="31691" w="48482">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6"/>
            <p:cNvSpPr/>
            <p:nvPr/>
          </p:nvSpPr>
          <p:spPr>
            <a:xfrm>
              <a:off x="4765550" y="4879550"/>
              <a:ext cx="424800" cy="66075"/>
            </a:xfrm>
            <a:custGeom>
              <a:rect b="b" l="l" r="r" t="t"/>
              <a:pathLst>
                <a:path extrusionOk="0" h="2643" w="16992">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6"/>
            <p:cNvSpPr/>
            <p:nvPr/>
          </p:nvSpPr>
          <p:spPr>
            <a:xfrm>
              <a:off x="4816475" y="4874225"/>
              <a:ext cx="335125" cy="49950"/>
            </a:xfrm>
            <a:custGeom>
              <a:rect b="b" l="l" r="r" t="t"/>
              <a:pathLst>
                <a:path extrusionOk="0" h="1998" w="13405">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6"/>
            <p:cNvSpPr/>
            <p:nvPr/>
          </p:nvSpPr>
          <p:spPr>
            <a:xfrm>
              <a:off x="4898525" y="4855975"/>
              <a:ext cx="210525" cy="40050"/>
            </a:xfrm>
            <a:custGeom>
              <a:rect b="b" l="l" r="r" t="t"/>
              <a:pathLst>
                <a:path extrusionOk="0" h="1602" w="8421">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6"/>
            <p:cNvSpPr/>
            <p:nvPr/>
          </p:nvSpPr>
          <p:spPr>
            <a:xfrm>
              <a:off x="4931200" y="4857500"/>
              <a:ext cx="110225" cy="20475"/>
            </a:xfrm>
            <a:custGeom>
              <a:rect b="b" l="l" r="r" t="t"/>
              <a:pathLst>
                <a:path extrusionOk="0" h="819" w="4409">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6"/>
            <p:cNvSpPr/>
            <p:nvPr/>
          </p:nvSpPr>
          <p:spPr>
            <a:xfrm>
              <a:off x="4947925" y="4842300"/>
              <a:ext cx="72225" cy="13700"/>
            </a:xfrm>
            <a:custGeom>
              <a:rect b="b" l="l" r="r" t="t"/>
              <a:pathLst>
                <a:path extrusionOk="0" h="548" w="2889">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6"/>
            <p:cNvSpPr/>
            <p:nvPr/>
          </p:nvSpPr>
          <p:spPr>
            <a:xfrm>
              <a:off x="4338500" y="4207450"/>
              <a:ext cx="1158850" cy="600675"/>
            </a:xfrm>
            <a:custGeom>
              <a:rect b="b" l="l" r="r" t="t"/>
              <a:pathLst>
                <a:path extrusionOk="0" h="24027" w="46354">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6"/>
            <p:cNvSpPr/>
            <p:nvPr/>
          </p:nvSpPr>
          <p:spPr>
            <a:xfrm>
              <a:off x="4608250" y="4599600"/>
              <a:ext cx="414925" cy="89975"/>
            </a:xfrm>
            <a:custGeom>
              <a:rect b="b" l="l" r="r" t="t"/>
              <a:pathLst>
                <a:path extrusionOk="0" h="3599" w="16597">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6"/>
            <p:cNvSpPr/>
            <p:nvPr/>
          </p:nvSpPr>
          <p:spPr>
            <a:xfrm>
              <a:off x="5030750" y="4388650"/>
              <a:ext cx="181650" cy="229525"/>
            </a:xfrm>
            <a:custGeom>
              <a:rect b="b" l="l" r="r" t="t"/>
              <a:pathLst>
                <a:path extrusionOk="0" h="9181" w="7266">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6"/>
            <p:cNvSpPr/>
            <p:nvPr/>
          </p:nvSpPr>
          <p:spPr>
            <a:xfrm>
              <a:off x="4819500" y="4692500"/>
              <a:ext cx="357175" cy="91800"/>
            </a:xfrm>
            <a:custGeom>
              <a:rect b="b" l="l" r="r" t="t"/>
              <a:pathLst>
                <a:path extrusionOk="0" h="3672" w="14287">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6"/>
            <p:cNvSpPr/>
            <p:nvPr/>
          </p:nvSpPr>
          <p:spPr>
            <a:xfrm>
              <a:off x="4947925" y="4517575"/>
              <a:ext cx="88925" cy="91475"/>
            </a:xfrm>
            <a:custGeom>
              <a:rect b="b" l="l" r="r" t="t"/>
              <a:pathLst>
                <a:path extrusionOk="0" h="3659" w="3557">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6"/>
            <p:cNvSpPr/>
            <p:nvPr/>
          </p:nvSpPr>
          <p:spPr>
            <a:xfrm>
              <a:off x="5032275" y="4312075"/>
              <a:ext cx="107175" cy="106050"/>
            </a:xfrm>
            <a:custGeom>
              <a:rect b="b" l="l" r="r" t="t"/>
              <a:pathLst>
                <a:path extrusionOk="0" h="4242" w="4287">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6"/>
            <p:cNvSpPr/>
            <p:nvPr/>
          </p:nvSpPr>
          <p:spPr>
            <a:xfrm>
              <a:off x="5216925" y="4421375"/>
              <a:ext cx="47900" cy="78275"/>
            </a:xfrm>
            <a:custGeom>
              <a:rect b="b" l="l" r="r" t="t"/>
              <a:pathLst>
                <a:path extrusionOk="0" h="3131" w="1916">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6"/>
            <p:cNvSpPr/>
            <p:nvPr/>
          </p:nvSpPr>
          <p:spPr>
            <a:xfrm>
              <a:off x="5262525" y="4564000"/>
              <a:ext cx="77525" cy="35525"/>
            </a:xfrm>
            <a:custGeom>
              <a:rect b="b" l="l" r="r" t="t"/>
              <a:pathLst>
                <a:path extrusionOk="0" h="1421" w="3101">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6"/>
            <p:cNvSpPr/>
            <p:nvPr/>
          </p:nvSpPr>
          <p:spPr>
            <a:xfrm>
              <a:off x="4707800" y="4718300"/>
              <a:ext cx="69175" cy="45000"/>
            </a:xfrm>
            <a:custGeom>
              <a:rect b="b" l="l" r="r" t="t"/>
              <a:pathLst>
                <a:path extrusionOk="0" h="1800" w="2767">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6"/>
            <p:cNvSpPr/>
            <p:nvPr/>
          </p:nvSpPr>
          <p:spPr>
            <a:xfrm>
              <a:off x="4658400" y="4706175"/>
              <a:ext cx="80575" cy="49525"/>
            </a:xfrm>
            <a:custGeom>
              <a:rect b="b" l="l" r="r" t="t"/>
              <a:pathLst>
                <a:path extrusionOk="0" h="1981" w="3223">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6"/>
            <p:cNvSpPr/>
            <p:nvPr/>
          </p:nvSpPr>
          <p:spPr>
            <a:xfrm>
              <a:off x="5258725" y="4428000"/>
              <a:ext cx="42575" cy="60550"/>
            </a:xfrm>
            <a:custGeom>
              <a:rect b="b" l="l" r="r" t="t"/>
              <a:pathLst>
                <a:path extrusionOk="0" h="2422" w="1703">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6"/>
            <p:cNvSpPr/>
            <p:nvPr/>
          </p:nvSpPr>
          <p:spPr>
            <a:xfrm>
              <a:off x="5284550" y="4602450"/>
              <a:ext cx="52475" cy="25600"/>
            </a:xfrm>
            <a:custGeom>
              <a:rect b="b" l="l" r="r" t="t"/>
              <a:pathLst>
                <a:path extrusionOk="0" h="1024" w="2099">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6"/>
            <p:cNvSpPr/>
            <p:nvPr/>
          </p:nvSpPr>
          <p:spPr>
            <a:xfrm>
              <a:off x="4965400" y="4669250"/>
              <a:ext cx="60825" cy="35550"/>
            </a:xfrm>
            <a:custGeom>
              <a:rect b="b" l="l" r="r" t="t"/>
              <a:pathLst>
                <a:path extrusionOk="0" h="1422" w="2433">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6"/>
            <p:cNvSpPr/>
            <p:nvPr/>
          </p:nvSpPr>
          <p:spPr>
            <a:xfrm>
              <a:off x="4937300" y="4660150"/>
              <a:ext cx="60800" cy="32475"/>
            </a:xfrm>
            <a:custGeom>
              <a:rect b="b" l="l" r="r" t="t"/>
              <a:pathLst>
                <a:path extrusionOk="0" h="1299" w="2432">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6"/>
            <p:cNvSpPr/>
            <p:nvPr/>
          </p:nvSpPr>
          <p:spPr>
            <a:xfrm>
              <a:off x="4593050" y="4676275"/>
              <a:ext cx="34975" cy="44175"/>
            </a:xfrm>
            <a:custGeom>
              <a:rect b="b" l="l" r="r" t="t"/>
              <a:pathLst>
                <a:path extrusionOk="0" h="1767" w="1399">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6"/>
            <p:cNvSpPr/>
            <p:nvPr/>
          </p:nvSpPr>
          <p:spPr>
            <a:xfrm>
              <a:off x="4751125" y="4556500"/>
              <a:ext cx="44850" cy="15725"/>
            </a:xfrm>
            <a:custGeom>
              <a:rect b="b" l="l" r="r" t="t"/>
              <a:pathLst>
                <a:path extrusionOk="0" h="629" w="1794">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6"/>
            <p:cNvSpPr/>
            <p:nvPr/>
          </p:nvSpPr>
          <p:spPr>
            <a:xfrm>
              <a:off x="4441850" y="4620275"/>
              <a:ext cx="25100" cy="27600"/>
            </a:xfrm>
            <a:custGeom>
              <a:rect b="b" l="l" r="r" t="t"/>
              <a:pathLst>
                <a:path extrusionOk="0" h="1104" w="1004">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6"/>
            <p:cNvSpPr/>
            <p:nvPr/>
          </p:nvSpPr>
          <p:spPr>
            <a:xfrm>
              <a:off x="5058100" y="4530700"/>
              <a:ext cx="23600" cy="21350"/>
            </a:xfrm>
            <a:custGeom>
              <a:rect b="b" l="l" r="r" t="t"/>
              <a:pathLst>
                <a:path extrusionOk="0" h="854" w="944">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6"/>
            <p:cNvSpPr/>
            <p:nvPr/>
          </p:nvSpPr>
          <p:spPr>
            <a:xfrm>
              <a:off x="4517075" y="4681200"/>
              <a:ext cx="18125" cy="13900"/>
            </a:xfrm>
            <a:custGeom>
              <a:rect b="b" l="l" r="r" t="t"/>
              <a:pathLst>
                <a:path extrusionOk="0" h="556" w="725">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6"/>
            <p:cNvSpPr/>
            <p:nvPr/>
          </p:nvSpPr>
          <p:spPr>
            <a:xfrm>
              <a:off x="5128775" y="4652325"/>
              <a:ext cx="11425" cy="9425"/>
            </a:xfrm>
            <a:custGeom>
              <a:rect b="b" l="l" r="r" t="t"/>
              <a:pathLst>
                <a:path extrusionOk="0" h="377" w="457">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6"/>
            <p:cNvSpPr/>
            <p:nvPr/>
          </p:nvSpPr>
          <p:spPr>
            <a:xfrm>
              <a:off x="4564175" y="4683300"/>
              <a:ext cx="9150" cy="10300"/>
            </a:xfrm>
            <a:custGeom>
              <a:rect b="b" l="l" r="r" t="t"/>
              <a:pathLst>
                <a:path extrusionOk="0" h="412" w="366">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6"/>
            <p:cNvSpPr/>
            <p:nvPr/>
          </p:nvSpPr>
          <p:spPr>
            <a:xfrm>
              <a:off x="4530750" y="4653850"/>
              <a:ext cx="9900" cy="7825"/>
            </a:xfrm>
            <a:custGeom>
              <a:rect b="b" l="l" r="r" t="t"/>
              <a:pathLst>
                <a:path extrusionOk="0" h="313" w="396">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6"/>
            <p:cNvSpPr/>
            <p:nvPr/>
          </p:nvSpPr>
          <p:spPr>
            <a:xfrm>
              <a:off x="4485150" y="4621750"/>
              <a:ext cx="9900" cy="9325"/>
            </a:xfrm>
            <a:custGeom>
              <a:rect b="b" l="l" r="r" t="t"/>
              <a:pathLst>
                <a:path extrusionOk="0" h="373" w="396">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26"/>
          <p:cNvGrpSpPr/>
          <p:nvPr/>
        </p:nvGrpSpPr>
        <p:grpSpPr>
          <a:xfrm rot="780888">
            <a:off x="7529648" y="223323"/>
            <a:ext cx="953663" cy="842190"/>
            <a:chOff x="6101450" y="822425"/>
            <a:chExt cx="953675" cy="842200"/>
          </a:xfrm>
        </p:grpSpPr>
        <p:sp>
          <p:nvSpPr>
            <p:cNvPr id="1159" name="Google Shape;1159;p26"/>
            <p:cNvSpPr/>
            <p:nvPr/>
          </p:nvSpPr>
          <p:spPr>
            <a:xfrm>
              <a:off x="6101450" y="822425"/>
              <a:ext cx="953675" cy="842200"/>
            </a:xfrm>
            <a:custGeom>
              <a:rect b="b" l="l" r="r" t="t"/>
              <a:pathLst>
                <a:path extrusionOk="0" h="33688" w="38147">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6"/>
            <p:cNvSpPr/>
            <p:nvPr/>
          </p:nvSpPr>
          <p:spPr>
            <a:xfrm>
              <a:off x="6510275" y="884800"/>
              <a:ext cx="38775" cy="401250"/>
            </a:xfrm>
            <a:custGeom>
              <a:rect b="b" l="l" r="r" t="t"/>
              <a:pathLst>
                <a:path extrusionOk="0" h="16050" w="1551">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6"/>
            <p:cNvSpPr/>
            <p:nvPr/>
          </p:nvSpPr>
          <p:spPr>
            <a:xfrm>
              <a:off x="6596125" y="887850"/>
              <a:ext cx="50175" cy="264450"/>
            </a:xfrm>
            <a:custGeom>
              <a:rect b="b" l="l" r="r" t="t"/>
              <a:pathLst>
                <a:path extrusionOk="0" h="10578" w="2007">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6"/>
            <p:cNvSpPr/>
            <p:nvPr/>
          </p:nvSpPr>
          <p:spPr>
            <a:xfrm>
              <a:off x="6330175" y="1001825"/>
              <a:ext cx="32700" cy="220400"/>
            </a:xfrm>
            <a:custGeom>
              <a:rect b="b" l="l" r="r" t="t"/>
              <a:pathLst>
                <a:path extrusionOk="0" h="8816" w="1308">
                  <a:moveTo>
                    <a:pt x="547" y="1"/>
                  </a:moveTo>
                  <a:cubicBezTo>
                    <a:pt x="274" y="2979"/>
                    <a:pt x="0" y="5958"/>
                    <a:pt x="1307" y="8815"/>
                  </a:cubicBezTo>
                  <a:cubicBezTo>
                    <a:pt x="821" y="5897"/>
                    <a:pt x="699" y="2949"/>
                    <a:pt x="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6"/>
            <p:cNvSpPr/>
            <p:nvPr/>
          </p:nvSpPr>
          <p:spPr>
            <a:xfrm>
              <a:off x="6537625" y="1064125"/>
              <a:ext cx="19025" cy="160375"/>
            </a:xfrm>
            <a:custGeom>
              <a:rect b="b" l="l" r="r" t="t"/>
              <a:pathLst>
                <a:path extrusionOk="0" h="6415" w="761">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6"/>
            <p:cNvSpPr/>
            <p:nvPr/>
          </p:nvSpPr>
          <p:spPr>
            <a:xfrm>
              <a:off x="6267100" y="1053500"/>
              <a:ext cx="18250" cy="91975"/>
            </a:xfrm>
            <a:custGeom>
              <a:rect b="b" l="l" r="r" t="t"/>
              <a:pathLst>
                <a:path extrusionOk="0" h="3679" w="73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6"/>
            <p:cNvSpPr/>
            <p:nvPr/>
          </p:nvSpPr>
          <p:spPr>
            <a:xfrm>
              <a:off x="6792950" y="1002575"/>
              <a:ext cx="9900" cy="70700"/>
            </a:xfrm>
            <a:custGeom>
              <a:rect b="b" l="l" r="r" t="t"/>
              <a:pathLst>
                <a:path extrusionOk="0" h="2828" w="396">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6"/>
            <p:cNvSpPr/>
            <p:nvPr/>
          </p:nvSpPr>
          <p:spPr>
            <a:xfrm>
              <a:off x="6823350" y="992700"/>
              <a:ext cx="10650" cy="37275"/>
            </a:xfrm>
            <a:custGeom>
              <a:rect b="b" l="l" r="r" t="t"/>
              <a:pathLst>
                <a:path extrusionOk="0" h="1491" w="426">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6"/>
            <p:cNvSpPr/>
            <p:nvPr/>
          </p:nvSpPr>
          <p:spPr>
            <a:xfrm>
              <a:off x="6656175" y="1011700"/>
              <a:ext cx="9900" cy="31175"/>
            </a:xfrm>
            <a:custGeom>
              <a:rect b="b" l="l" r="r" t="t"/>
              <a:pathLst>
                <a:path extrusionOk="0" h="1247" w="396">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6"/>
            <p:cNvSpPr/>
            <p:nvPr/>
          </p:nvSpPr>
          <p:spPr>
            <a:xfrm>
              <a:off x="6840050" y="1028425"/>
              <a:ext cx="7625" cy="25100"/>
            </a:xfrm>
            <a:custGeom>
              <a:rect b="b" l="l" r="r" t="t"/>
              <a:pathLst>
                <a:path extrusionOk="0" h="1004" w="305">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6"/>
            <p:cNvSpPr/>
            <p:nvPr/>
          </p:nvSpPr>
          <p:spPr>
            <a:xfrm>
              <a:off x="6300525" y="1227850"/>
              <a:ext cx="35000" cy="68075"/>
            </a:xfrm>
            <a:custGeom>
              <a:rect b="b" l="l" r="r" t="t"/>
              <a:pathLst>
                <a:path extrusionOk="0" h="2723" w="140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6"/>
          <p:cNvGrpSpPr/>
          <p:nvPr/>
        </p:nvGrpSpPr>
        <p:grpSpPr>
          <a:xfrm flipH="1" rot="10800000">
            <a:off x="8248043" y="4506356"/>
            <a:ext cx="489864" cy="413228"/>
            <a:chOff x="2188750" y="2161800"/>
            <a:chExt cx="230275" cy="194250"/>
          </a:xfrm>
        </p:grpSpPr>
        <p:sp>
          <p:nvSpPr>
            <p:cNvPr id="1171" name="Google Shape;1171;p26"/>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6"/>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6"/>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6"/>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6"/>
          <p:cNvGrpSpPr/>
          <p:nvPr/>
        </p:nvGrpSpPr>
        <p:grpSpPr>
          <a:xfrm flipH="1" rot="10800000">
            <a:off x="468293" y="4506356"/>
            <a:ext cx="489864" cy="413228"/>
            <a:chOff x="2188750" y="2161800"/>
            <a:chExt cx="230275" cy="194250"/>
          </a:xfrm>
        </p:grpSpPr>
        <p:sp>
          <p:nvSpPr>
            <p:cNvPr id="1176" name="Google Shape;1176;p26"/>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6"/>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6"/>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6"/>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
    <p:spTree>
      <p:nvGrpSpPr>
        <p:cNvPr id="1180" name="Shape 1180"/>
        <p:cNvGrpSpPr/>
        <p:nvPr/>
      </p:nvGrpSpPr>
      <p:grpSpPr>
        <a:xfrm>
          <a:off x="0" y="0"/>
          <a:ext cx="0" cy="0"/>
          <a:chOff x="0" y="0"/>
          <a:chExt cx="0" cy="0"/>
        </a:xfrm>
      </p:grpSpPr>
      <p:sp>
        <p:nvSpPr>
          <p:cNvPr id="1181" name="Google Shape;1181;p27"/>
          <p:cNvSpPr txBox="1"/>
          <p:nvPr>
            <p:ph type="title"/>
          </p:nvPr>
        </p:nvSpPr>
        <p:spPr>
          <a:xfrm>
            <a:off x="713225" y="539500"/>
            <a:ext cx="7717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182" name="Google Shape;1182;p27"/>
          <p:cNvGrpSpPr/>
          <p:nvPr/>
        </p:nvGrpSpPr>
        <p:grpSpPr>
          <a:xfrm rot="-706907">
            <a:off x="2200530" y="4554853"/>
            <a:ext cx="858464" cy="758118"/>
            <a:chOff x="6101450" y="822425"/>
            <a:chExt cx="953675" cy="842200"/>
          </a:xfrm>
        </p:grpSpPr>
        <p:sp>
          <p:nvSpPr>
            <p:cNvPr id="1183" name="Google Shape;1183;p27"/>
            <p:cNvSpPr/>
            <p:nvPr/>
          </p:nvSpPr>
          <p:spPr>
            <a:xfrm>
              <a:off x="6101450" y="822425"/>
              <a:ext cx="953675" cy="842200"/>
            </a:xfrm>
            <a:custGeom>
              <a:rect b="b" l="l" r="r" t="t"/>
              <a:pathLst>
                <a:path extrusionOk="0" h="33688" w="38147">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7"/>
            <p:cNvSpPr/>
            <p:nvPr/>
          </p:nvSpPr>
          <p:spPr>
            <a:xfrm>
              <a:off x="6510275" y="884800"/>
              <a:ext cx="38775" cy="401250"/>
            </a:xfrm>
            <a:custGeom>
              <a:rect b="b" l="l" r="r" t="t"/>
              <a:pathLst>
                <a:path extrusionOk="0" h="16050" w="1551">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7"/>
            <p:cNvSpPr/>
            <p:nvPr/>
          </p:nvSpPr>
          <p:spPr>
            <a:xfrm>
              <a:off x="6596125" y="887850"/>
              <a:ext cx="50175" cy="264450"/>
            </a:xfrm>
            <a:custGeom>
              <a:rect b="b" l="l" r="r" t="t"/>
              <a:pathLst>
                <a:path extrusionOk="0" h="10578" w="2007">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7"/>
            <p:cNvSpPr/>
            <p:nvPr/>
          </p:nvSpPr>
          <p:spPr>
            <a:xfrm>
              <a:off x="6330175" y="1001825"/>
              <a:ext cx="32700" cy="220400"/>
            </a:xfrm>
            <a:custGeom>
              <a:rect b="b" l="l" r="r" t="t"/>
              <a:pathLst>
                <a:path extrusionOk="0" h="8816" w="1308">
                  <a:moveTo>
                    <a:pt x="547" y="1"/>
                  </a:moveTo>
                  <a:cubicBezTo>
                    <a:pt x="274" y="2979"/>
                    <a:pt x="0" y="5958"/>
                    <a:pt x="1307" y="8815"/>
                  </a:cubicBezTo>
                  <a:cubicBezTo>
                    <a:pt x="821" y="5897"/>
                    <a:pt x="699" y="2949"/>
                    <a:pt x="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7"/>
            <p:cNvSpPr/>
            <p:nvPr/>
          </p:nvSpPr>
          <p:spPr>
            <a:xfrm>
              <a:off x="6537625" y="1064125"/>
              <a:ext cx="19025" cy="160375"/>
            </a:xfrm>
            <a:custGeom>
              <a:rect b="b" l="l" r="r" t="t"/>
              <a:pathLst>
                <a:path extrusionOk="0" h="6415" w="761">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7"/>
            <p:cNvSpPr/>
            <p:nvPr/>
          </p:nvSpPr>
          <p:spPr>
            <a:xfrm>
              <a:off x="6267100" y="1053500"/>
              <a:ext cx="18250" cy="91975"/>
            </a:xfrm>
            <a:custGeom>
              <a:rect b="b" l="l" r="r" t="t"/>
              <a:pathLst>
                <a:path extrusionOk="0" h="3679" w="73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7"/>
            <p:cNvSpPr/>
            <p:nvPr/>
          </p:nvSpPr>
          <p:spPr>
            <a:xfrm>
              <a:off x="6792950" y="1002575"/>
              <a:ext cx="9900" cy="70700"/>
            </a:xfrm>
            <a:custGeom>
              <a:rect b="b" l="l" r="r" t="t"/>
              <a:pathLst>
                <a:path extrusionOk="0" h="2828" w="396">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7"/>
            <p:cNvSpPr/>
            <p:nvPr/>
          </p:nvSpPr>
          <p:spPr>
            <a:xfrm>
              <a:off x="6823350" y="992700"/>
              <a:ext cx="10650" cy="37275"/>
            </a:xfrm>
            <a:custGeom>
              <a:rect b="b" l="l" r="r" t="t"/>
              <a:pathLst>
                <a:path extrusionOk="0" h="1491" w="426">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7"/>
            <p:cNvSpPr/>
            <p:nvPr/>
          </p:nvSpPr>
          <p:spPr>
            <a:xfrm>
              <a:off x="6656175" y="1011700"/>
              <a:ext cx="9900" cy="31175"/>
            </a:xfrm>
            <a:custGeom>
              <a:rect b="b" l="l" r="r" t="t"/>
              <a:pathLst>
                <a:path extrusionOk="0" h="1247" w="396">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7"/>
            <p:cNvSpPr/>
            <p:nvPr/>
          </p:nvSpPr>
          <p:spPr>
            <a:xfrm>
              <a:off x="6840050" y="1028425"/>
              <a:ext cx="7625" cy="25100"/>
            </a:xfrm>
            <a:custGeom>
              <a:rect b="b" l="l" r="r" t="t"/>
              <a:pathLst>
                <a:path extrusionOk="0" h="1004" w="305">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7"/>
            <p:cNvSpPr/>
            <p:nvPr/>
          </p:nvSpPr>
          <p:spPr>
            <a:xfrm>
              <a:off x="6300525" y="1227850"/>
              <a:ext cx="35000" cy="68075"/>
            </a:xfrm>
            <a:custGeom>
              <a:rect b="b" l="l" r="r" t="t"/>
              <a:pathLst>
                <a:path extrusionOk="0" h="2723" w="140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27"/>
          <p:cNvGrpSpPr/>
          <p:nvPr/>
        </p:nvGrpSpPr>
        <p:grpSpPr>
          <a:xfrm rot="-1010208">
            <a:off x="514912" y="394465"/>
            <a:ext cx="744314" cy="660863"/>
            <a:chOff x="3672825" y="2210075"/>
            <a:chExt cx="987125" cy="876450"/>
          </a:xfrm>
        </p:grpSpPr>
        <p:sp>
          <p:nvSpPr>
            <p:cNvPr id="1195" name="Google Shape;1195;p27"/>
            <p:cNvSpPr/>
            <p:nvPr/>
          </p:nvSpPr>
          <p:spPr>
            <a:xfrm>
              <a:off x="3672825" y="2210075"/>
              <a:ext cx="987125" cy="876450"/>
            </a:xfrm>
            <a:custGeom>
              <a:rect b="b" l="l" r="r" t="t"/>
              <a:pathLst>
                <a:path extrusionOk="0" h="35058" w="39485">
                  <a:moveTo>
                    <a:pt x="24755" y="605"/>
                  </a:moveTo>
                  <a:cubicBezTo>
                    <a:pt x="25288" y="605"/>
                    <a:pt x="25821" y="616"/>
                    <a:pt x="26354" y="638"/>
                  </a:cubicBezTo>
                  <a:cubicBezTo>
                    <a:pt x="28086" y="729"/>
                    <a:pt x="29788" y="1033"/>
                    <a:pt x="31339" y="1884"/>
                  </a:cubicBezTo>
                  <a:cubicBezTo>
                    <a:pt x="33679" y="3191"/>
                    <a:pt x="35077" y="5228"/>
                    <a:pt x="35655" y="7842"/>
                  </a:cubicBezTo>
                  <a:cubicBezTo>
                    <a:pt x="35868" y="8814"/>
                    <a:pt x="35898" y="9756"/>
                    <a:pt x="35807" y="10699"/>
                  </a:cubicBezTo>
                  <a:cubicBezTo>
                    <a:pt x="35776" y="11185"/>
                    <a:pt x="35594" y="11550"/>
                    <a:pt x="35260" y="11884"/>
                  </a:cubicBezTo>
                  <a:cubicBezTo>
                    <a:pt x="34287" y="12887"/>
                    <a:pt x="33071" y="13465"/>
                    <a:pt x="31794" y="13981"/>
                  </a:cubicBezTo>
                  <a:cubicBezTo>
                    <a:pt x="29120" y="15076"/>
                    <a:pt x="26354" y="15714"/>
                    <a:pt x="23527" y="16170"/>
                  </a:cubicBezTo>
                  <a:cubicBezTo>
                    <a:pt x="21095" y="16565"/>
                    <a:pt x="18694" y="17051"/>
                    <a:pt x="16262" y="17264"/>
                  </a:cubicBezTo>
                  <a:cubicBezTo>
                    <a:pt x="14165" y="17447"/>
                    <a:pt x="12098" y="17538"/>
                    <a:pt x="10001" y="17599"/>
                  </a:cubicBezTo>
                  <a:cubicBezTo>
                    <a:pt x="9802" y="17595"/>
                    <a:pt x="9603" y="17594"/>
                    <a:pt x="9404" y="17594"/>
                  </a:cubicBezTo>
                  <a:cubicBezTo>
                    <a:pt x="8862" y="17594"/>
                    <a:pt x="8322" y="17603"/>
                    <a:pt x="7784" y="17603"/>
                  </a:cubicBezTo>
                  <a:cubicBezTo>
                    <a:pt x="6654" y="17603"/>
                    <a:pt x="5531" y="17564"/>
                    <a:pt x="4408" y="17325"/>
                  </a:cubicBezTo>
                  <a:cubicBezTo>
                    <a:pt x="2554" y="16930"/>
                    <a:pt x="2827" y="17173"/>
                    <a:pt x="2736" y="15410"/>
                  </a:cubicBezTo>
                  <a:cubicBezTo>
                    <a:pt x="2675" y="13829"/>
                    <a:pt x="2736" y="12249"/>
                    <a:pt x="3223" y="10729"/>
                  </a:cubicBezTo>
                  <a:cubicBezTo>
                    <a:pt x="3952" y="8328"/>
                    <a:pt x="5472" y="6535"/>
                    <a:pt x="7539" y="5197"/>
                  </a:cubicBezTo>
                  <a:cubicBezTo>
                    <a:pt x="10578" y="3191"/>
                    <a:pt x="13952" y="2066"/>
                    <a:pt x="17478" y="1337"/>
                  </a:cubicBezTo>
                  <a:cubicBezTo>
                    <a:pt x="19874" y="838"/>
                    <a:pt x="22311" y="605"/>
                    <a:pt x="24755" y="605"/>
                  </a:cubicBezTo>
                  <a:close/>
                  <a:moveTo>
                    <a:pt x="36100" y="14461"/>
                  </a:moveTo>
                  <a:cubicBezTo>
                    <a:pt x="36532" y="14461"/>
                    <a:pt x="36639" y="14679"/>
                    <a:pt x="36688" y="15288"/>
                  </a:cubicBezTo>
                  <a:cubicBezTo>
                    <a:pt x="36719" y="16048"/>
                    <a:pt x="36475" y="16535"/>
                    <a:pt x="35746" y="16839"/>
                  </a:cubicBezTo>
                  <a:cubicBezTo>
                    <a:pt x="32554" y="18085"/>
                    <a:pt x="29393" y="19392"/>
                    <a:pt x="26080" y="20334"/>
                  </a:cubicBezTo>
                  <a:cubicBezTo>
                    <a:pt x="25533" y="20516"/>
                    <a:pt x="24955" y="20608"/>
                    <a:pt x="24287" y="20729"/>
                  </a:cubicBezTo>
                  <a:cubicBezTo>
                    <a:pt x="24834" y="19909"/>
                    <a:pt x="25320" y="19149"/>
                    <a:pt x="25807" y="18419"/>
                  </a:cubicBezTo>
                  <a:cubicBezTo>
                    <a:pt x="25893" y="18298"/>
                    <a:pt x="25960" y="18246"/>
                    <a:pt x="26041" y="18246"/>
                  </a:cubicBezTo>
                  <a:cubicBezTo>
                    <a:pt x="26102" y="18246"/>
                    <a:pt x="26171" y="18276"/>
                    <a:pt x="26262" y="18328"/>
                  </a:cubicBezTo>
                  <a:cubicBezTo>
                    <a:pt x="26706" y="18594"/>
                    <a:pt x="27182" y="18723"/>
                    <a:pt x="27643" y="18723"/>
                  </a:cubicBezTo>
                  <a:cubicBezTo>
                    <a:pt x="28287" y="18723"/>
                    <a:pt x="28902" y="18472"/>
                    <a:pt x="29363" y="17994"/>
                  </a:cubicBezTo>
                  <a:cubicBezTo>
                    <a:pt x="29545" y="17811"/>
                    <a:pt x="29636" y="17629"/>
                    <a:pt x="29728" y="17386"/>
                  </a:cubicBezTo>
                  <a:cubicBezTo>
                    <a:pt x="29839" y="17097"/>
                    <a:pt x="30014" y="16971"/>
                    <a:pt x="30243" y="16971"/>
                  </a:cubicBezTo>
                  <a:cubicBezTo>
                    <a:pt x="30327" y="16971"/>
                    <a:pt x="30419" y="16988"/>
                    <a:pt x="30518" y="17021"/>
                  </a:cubicBezTo>
                  <a:cubicBezTo>
                    <a:pt x="30670" y="17082"/>
                    <a:pt x="30791" y="17082"/>
                    <a:pt x="30943" y="17143"/>
                  </a:cubicBezTo>
                  <a:cubicBezTo>
                    <a:pt x="31167" y="17205"/>
                    <a:pt x="31386" y="17239"/>
                    <a:pt x="31596" y="17239"/>
                  </a:cubicBezTo>
                  <a:cubicBezTo>
                    <a:pt x="32099" y="17239"/>
                    <a:pt x="32555" y="17046"/>
                    <a:pt x="32919" y="16595"/>
                  </a:cubicBezTo>
                  <a:cubicBezTo>
                    <a:pt x="33193" y="16261"/>
                    <a:pt x="33557" y="16109"/>
                    <a:pt x="33983" y="16048"/>
                  </a:cubicBezTo>
                  <a:cubicBezTo>
                    <a:pt x="34652" y="16018"/>
                    <a:pt x="35168" y="15775"/>
                    <a:pt x="35229" y="14984"/>
                  </a:cubicBezTo>
                  <a:cubicBezTo>
                    <a:pt x="35229" y="14711"/>
                    <a:pt x="35472" y="14559"/>
                    <a:pt x="35716" y="14498"/>
                  </a:cubicBezTo>
                  <a:cubicBezTo>
                    <a:pt x="35866" y="14474"/>
                    <a:pt x="35993" y="14461"/>
                    <a:pt x="36100" y="14461"/>
                  </a:cubicBezTo>
                  <a:close/>
                  <a:moveTo>
                    <a:pt x="37175" y="16352"/>
                  </a:moveTo>
                  <a:cubicBezTo>
                    <a:pt x="37874" y="17811"/>
                    <a:pt x="38694" y="19240"/>
                    <a:pt x="38542" y="21003"/>
                  </a:cubicBezTo>
                  <a:cubicBezTo>
                    <a:pt x="38086" y="20851"/>
                    <a:pt x="37722" y="20608"/>
                    <a:pt x="37357" y="20365"/>
                  </a:cubicBezTo>
                  <a:cubicBezTo>
                    <a:pt x="36263" y="19665"/>
                    <a:pt x="35108" y="19179"/>
                    <a:pt x="33953" y="18662"/>
                  </a:cubicBezTo>
                  <a:cubicBezTo>
                    <a:pt x="33649" y="18510"/>
                    <a:pt x="33345" y="18541"/>
                    <a:pt x="32950" y="18510"/>
                  </a:cubicBezTo>
                  <a:cubicBezTo>
                    <a:pt x="34378" y="17750"/>
                    <a:pt x="36050" y="17599"/>
                    <a:pt x="37175" y="16352"/>
                  </a:cubicBezTo>
                  <a:close/>
                  <a:moveTo>
                    <a:pt x="36552" y="10576"/>
                  </a:moveTo>
                  <a:cubicBezTo>
                    <a:pt x="36638" y="10576"/>
                    <a:pt x="36745" y="10650"/>
                    <a:pt x="36810" y="10699"/>
                  </a:cubicBezTo>
                  <a:cubicBezTo>
                    <a:pt x="37509" y="11246"/>
                    <a:pt x="38269" y="11763"/>
                    <a:pt x="38573" y="12705"/>
                  </a:cubicBezTo>
                  <a:cubicBezTo>
                    <a:pt x="38451" y="12735"/>
                    <a:pt x="38299" y="12735"/>
                    <a:pt x="38147" y="12735"/>
                  </a:cubicBezTo>
                  <a:cubicBezTo>
                    <a:pt x="37570" y="12766"/>
                    <a:pt x="37144" y="13039"/>
                    <a:pt x="36962" y="13586"/>
                  </a:cubicBezTo>
                  <a:cubicBezTo>
                    <a:pt x="36884" y="13845"/>
                    <a:pt x="36740" y="13928"/>
                    <a:pt x="36549" y="13928"/>
                  </a:cubicBezTo>
                  <a:cubicBezTo>
                    <a:pt x="36516" y="13928"/>
                    <a:pt x="36481" y="13925"/>
                    <a:pt x="36445" y="13921"/>
                  </a:cubicBezTo>
                  <a:cubicBezTo>
                    <a:pt x="36263" y="13921"/>
                    <a:pt x="36080" y="13890"/>
                    <a:pt x="35898" y="13890"/>
                  </a:cubicBezTo>
                  <a:cubicBezTo>
                    <a:pt x="35199" y="13890"/>
                    <a:pt x="34712" y="14285"/>
                    <a:pt x="34591" y="14984"/>
                  </a:cubicBezTo>
                  <a:cubicBezTo>
                    <a:pt x="34560" y="15288"/>
                    <a:pt x="34409" y="15410"/>
                    <a:pt x="34135" y="15410"/>
                  </a:cubicBezTo>
                  <a:cubicBezTo>
                    <a:pt x="33405" y="15471"/>
                    <a:pt x="32767" y="15744"/>
                    <a:pt x="32281" y="16352"/>
                  </a:cubicBezTo>
                  <a:cubicBezTo>
                    <a:pt x="32113" y="16562"/>
                    <a:pt x="31887" y="16627"/>
                    <a:pt x="31643" y="16627"/>
                  </a:cubicBezTo>
                  <a:cubicBezTo>
                    <a:pt x="31534" y="16627"/>
                    <a:pt x="31421" y="16614"/>
                    <a:pt x="31308" y="16595"/>
                  </a:cubicBezTo>
                  <a:cubicBezTo>
                    <a:pt x="31156" y="16565"/>
                    <a:pt x="30974" y="16504"/>
                    <a:pt x="30822" y="16474"/>
                  </a:cubicBezTo>
                  <a:cubicBezTo>
                    <a:pt x="30568" y="16406"/>
                    <a:pt x="30357" y="16369"/>
                    <a:pt x="30176" y="16369"/>
                  </a:cubicBezTo>
                  <a:cubicBezTo>
                    <a:pt x="29705" y="16369"/>
                    <a:pt x="29435" y="16619"/>
                    <a:pt x="29150" y="17234"/>
                  </a:cubicBezTo>
                  <a:cubicBezTo>
                    <a:pt x="28870" y="17793"/>
                    <a:pt x="28262" y="18103"/>
                    <a:pt x="27620" y="18103"/>
                  </a:cubicBezTo>
                  <a:cubicBezTo>
                    <a:pt x="27284" y="18103"/>
                    <a:pt x="26940" y="18019"/>
                    <a:pt x="26627" y="17842"/>
                  </a:cubicBezTo>
                  <a:cubicBezTo>
                    <a:pt x="26304" y="17653"/>
                    <a:pt x="26111" y="17548"/>
                    <a:pt x="25950" y="17548"/>
                  </a:cubicBezTo>
                  <a:cubicBezTo>
                    <a:pt x="25748" y="17548"/>
                    <a:pt x="25594" y="17713"/>
                    <a:pt x="25290" y="18085"/>
                  </a:cubicBezTo>
                  <a:cubicBezTo>
                    <a:pt x="24864" y="18602"/>
                    <a:pt x="24378" y="18997"/>
                    <a:pt x="23740" y="19270"/>
                  </a:cubicBezTo>
                  <a:cubicBezTo>
                    <a:pt x="23606" y="19337"/>
                    <a:pt x="23480" y="19371"/>
                    <a:pt x="23361" y="19371"/>
                  </a:cubicBezTo>
                  <a:cubicBezTo>
                    <a:pt x="23156" y="19371"/>
                    <a:pt x="22971" y="19269"/>
                    <a:pt x="22797" y="19057"/>
                  </a:cubicBezTo>
                  <a:cubicBezTo>
                    <a:pt x="22463" y="18632"/>
                    <a:pt x="22129" y="18237"/>
                    <a:pt x="21703" y="17902"/>
                  </a:cubicBezTo>
                  <a:cubicBezTo>
                    <a:pt x="21500" y="17757"/>
                    <a:pt x="21345" y="17682"/>
                    <a:pt x="21196" y="17682"/>
                  </a:cubicBezTo>
                  <a:cubicBezTo>
                    <a:pt x="21033" y="17682"/>
                    <a:pt x="20876" y="17773"/>
                    <a:pt x="20670" y="17963"/>
                  </a:cubicBezTo>
                  <a:cubicBezTo>
                    <a:pt x="20426" y="18146"/>
                    <a:pt x="20244" y="18389"/>
                    <a:pt x="20031" y="18632"/>
                  </a:cubicBezTo>
                  <a:cubicBezTo>
                    <a:pt x="19643" y="19098"/>
                    <a:pt x="19167" y="19321"/>
                    <a:pt x="18603" y="19321"/>
                  </a:cubicBezTo>
                  <a:cubicBezTo>
                    <a:pt x="18504" y="19321"/>
                    <a:pt x="18403" y="19314"/>
                    <a:pt x="18299" y="19301"/>
                  </a:cubicBezTo>
                  <a:cubicBezTo>
                    <a:pt x="18201" y="19281"/>
                    <a:pt x="18106" y="19271"/>
                    <a:pt x="18014" y="19271"/>
                  </a:cubicBezTo>
                  <a:cubicBezTo>
                    <a:pt x="17676" y="19271"/>
                    <a:pt x="17376" y="19403"/>
                    <a:pt x="17113" y="19665"/>
                  </a:cubicBezTo>
                  <a:cubicBezTo>
                    <a:pt x="16992" y="19787"/>
                    <a:pt x="16809" y="19909"/>
                    <a:pt x="16627" y="20030"/>
                  </a:cubicBezTo>
                  <a:cubicBezTo>
                    <a:pt x="16243" y="20318"/>
                    <a:pt x="15852" y="20433"/>
                    <a:pt x="15459" y="20433"/>
                  </a:cubicBezTo>
                  <a:cubicBezTo>
                    <a:pt x="14980" y="20433"/>
                    <a:pt x="14497" y="20264"/>
                    <a:pt x="14013" y="20030"/>
                  </a:cubicBezTo>
                  <a:cubicBezTo>
                    <a:pt x="13952" y="20000"/>
                    <a:pt x="13861" y="19969"/>
                    <a:pt x="13831" y="19909"/>
                  </a:cubicBezTo>
                  <a:cubicBezTo>
                    <a:pt x="13393" y="19555"/>
                    <a:pt x="12942" y="19404"/>
                    <a:pt x="12507" y="19404"/>
                  </a:cubicBezTo>
                  <a:cubicBezTo>
                    <a:pt x="11671" y="19404"/>
                    <a:pt x="10896" y="19959"/>
                    <a:pt x="10396" y="20699"/>
                  </a:cubicBezTo>
                  <a:cubicBezTo>
                    <a:pt x="10174" y="20994"/>
                    <a:pt x="9893" y="21150"/>
                    <a:pt x="9551" y="21150"/>
                  </a:cubicBezTo>
                  <a:cubicBezTo>
                    <a:pt x="9471" y="21150"/>
                    <a:pt x="9388" y="21142"/>
                    <a:pt x="9302" y="21124"/>
                  </a:cubicBezTo>
                  <a:cubicBezTo>
                    <a:pt x="8785" y="21033"/>
                    <a:pt x="8359" y="20760"/>
                    <a:pt x="7964" y="20486"/>
                  </a:cubicBezTo>
                  <a:cubicBezTo>
                    <a:pt x="7389" y="20067"/>
                    <a:pt x="6745" y="19829"/>
                    <a:pt x="6054" y="19829"/>
                  </a:cubicBezTo>
                  <a:cubicBezTo>
                    <a:pt x="5942" y="19829"/>
                    <a:pt x="5829" y="19835"/>
                    <a:pt x="5715" y="19848"/>
                  </a:cubicBezTo>
                  <a:cubicBezTo>
                    <a:pt x="5472" y="19848"/>
                    <a:pt x="5259" y="19787"/>
                    <a:pt x="5016" y="19787"/>
                  </a:cubicBezTo>
                  <a:cubicBezTo>
                    <a:pt x="4990" y="19785"/>
                    <a:pt x="4964" y="19784"/>
                    <a:pt x="4939" y="19784"/>
                  </a:cubicBezTo>
                  <a:cubicBezTo>
                    <a:pt x="4522" y="19784"/>
                    <a:pt x="4203" y="20017"/>
                    <a:pt x="3830" y="20304"/>
                  </a:cubicBezTo>
                  <a:cubicBezTo>
                    <a:pt x="3800" y="19787"/>
                    <a:pt x="3922" y="19422"/>
                    <a:pt x="4043" y="19027"/>
                  </a:cubicBezTo>
                  <a:cubicBezTo>
                    <a:pt x="4227" y="18503"/>
                    <a:pt x="4071" y="18182"/>
                    <a:pt x="3595" y="18182"/>
                  </a:cubicBezTo>
                  <a:cubicBezTo>
                    <a:pt x="3519" y="18182"/>
                    <a:pt x="3436" y="18190"/>
                    <a:pt x="3344" y="18206"/>
                  </a:cubicBezTo>
                  <a:cubicBezTo>
                    <a:pt x="2645" y="18328"/>
                    <a:pt x="1976" y="18510"/>
                    <a:pt x="1308" y="18662"/>
                  </a:cubicBezTo>
                  <a:cubicBezTo>
                    <a:pt x="1095" y="18723"/>
                    <a:pt x="912" y="18754"/>
                    <a:pt x="608" y="18814"/>
                  </a:cubicBezTo>
                  <a:cubicBezTo>
                    <a:pt x="973" y="18267"/>
                    <a:pt x="1460" y="17963"/>
                    <a:pt x="1916" y="17629"/>
                  </a:cubicBezTo>
                  <a:cubicBezTo>
                    <a:pt x="2037" y="17568"/>
                    <a:pt x="2159" y="17477"/>
                    <a:pt x="2311" y="17416"/>
                  </a:cubicBezTo>
                  <a:cubicBezTo>
                    <a:pt x="2509" y="17290"/>
                    <a:pt x="2708" y="17217"/>
                    <a:pt x="2932" y="17217"/>
                  </a:cubicBezTo>
                  <a:cubicBezTo>
                    <a:pt x="3085" y="17217"/>
                    <a:pt x="3250" y="17251"/>
                    <a:pt x="3435" y="17325"/>
                  </a:cubicBezTo>
                  <a:cubicBezTo>
                    <a:pt x="4469" y="17781"/>
                    <a:pt x="5624" y="17963"/>
                    <a:pt x="6748" y="17994"/>
                  </a:cubicBezTo>
                  <a:cubicBezTo>
                    <a:pt x="7894" y="18020"/>
                    <a:pt x="9037" y="18039"/>
                    <a:pt x="10177" y="18039"/>
                  </a:cubicBezTo>
                  <a:cubicBezTo>
                    <a:pt x="12971" y="18039"/>
                    <a:pt x="15749" y="17926"/>
                    <a:pt x="18512" y="17538"/>
                  </a:cubicBezTo>
                  <a:cubicBezTo>
                    <a:pt x="22980" y="16899"/>
                    <a:pt x="27478" y="16292"/>
                    <a:pt x="31703" y="14650"/>
                  </a:cubicBezTo>
                  <a:cubicBezTo>
                    <a:pt x="33041" y="14133"/>
                    <a:pt x="34348" y="13526"/>
                    <a:pt x="35412" y="12553"/>
                  </a:cubicBezTo>
                  <a:cubicBezTo>
                    <a:pt x="35959" y="12067"/>
                    <a:pt x="36354" y="11550"/>
                    <a:pt x="36415" y="10820"/>
                  </a:cubicBezTo>
                  <a:cubicBezTo>
                    <a:pt x="36415" y="10635"/>
                    <a:pt x="36475" y="10576"/>
                    <a:pt x="36552" y="10576"/>
                  </a:cubicBezTo>
                  <a:close/>
                  <a:moveTo>
                    <a:pt x="12473" y="20011"/>
                  </a:moveTo>
                  <a:cubicBezTo>
                    <a:pt x="12677" y="20011"/>
                    <a:pt x="12867" y="20104"/>
                    <a:pt x="13040" y="20213"/>
                  </a:cubicBezTo>
                  <a:cubicBezTo>
                    <a:pt x="13618" y="20547"/>
                    <a:pt x="14135" y="20912"/>
                    <a:pt x="14834" y="21003"/>
                  </a:cubicBezTo>
                  <a:cubicBezTo>
                    <a:pt x="14986" y="21033"/>
                    <a:pt x="15168" y="21155"/>
                    <a:pt x="15168" y="21307"/>
                  </a:cubicBezTo>
                  <a:cubicBezTo>
                    <a:pt x="15198" y="21459"/>
                    <a:pt x="14986" y="21489"/>
                    <a:pt x="14834" y="21520"/>
                  </a:cubicBezTo>
                  <a:cubicBezTo>
                    <a:pt x="13425" y="21896"/>
                    <a:pt x="12017" y="22351"/>
                    <a:pt x="10583" y="22351"/>
                  </a:cubicBezTo>
                  <a:cubicBezTo>
                    <a:pt x="9820" y="22351"/>
                    <a:pt x="9050" y="22222"/>
                    <a:pt x="8268" y="21884"/>
                  </a:cubicBezTo>
                  <a:cubicBezTo>
                    <a:pt x="8207" y="21854"/>
                    <a:pt x="8116" y="21823"/>
                    <a:pt x="8025" y="21793"/>
                  </a:cubicBezTo>
                  <a:cubicBezTo>
                    <a:pt x="7995" y="21793"/>
                    <a:pt x="7964" y="21763"/>
                    <a:pt x="7903" y="21732"/>
                  </a:cubicBezTo>
                  <a:cubicBezTo>
                    <a:pt x="7994" y="21533"/>
                    <a:pt x="8096" y="21452"/>
                    <a:pt x="8215" y="21452"/>
                  </a:cubicBezTo>
                  <a:cubicBezTo>
                    <a:pt x="8295" y="21452"/>
                    <a:pt x="8383" y="21489"/>
                    <a:pt x="8481" y="21550"/>
                  </a:cubicBezTo>
                  <a:cubicBezTo>
                    <a:pt x="8809" y="21714"/>
                    <a:pt x="9173" y="21824"/>
                    <a:pt x="9545" y="21824"/>
                  </a:cubicBezTo>
                  <a:cubicBezTo>
                    <a:pt x="9656" y="21824"/>
                    <a:pt x="9768" y="21814"/>
                    <a:pt x="9879" y="21793"/>
                  </a:cubicBezTo>
                  <a:cubicBezTo>
                    <a:pt x="10335" y="21702"/>
                    <a:pt x="10700" y="21489"/>
                    <a:pt x="10913" y="21064"/>
                  </a:cubicBezTo>
                  <a:cubicBezTo>
                    <a:pt x="11186" y="20547"/>
                    <a:pt x="11703" y="20304"/>
                    <a:pt x="12220" y="20061"/>
                  </a:cubicBezTo>
                  <a:cubicBezTo>
                    <a:pt x="12307" y="20026"/>
                    <a:pt x="12391" y="20011"/>
                    <a:pt x="12473" y="20011"/>
                  </a:cubicBezTo>
                  <a:close/>
                  <a:moveTo>
                    <a:pt x="21199" y="18362"/>
                  </a:moveTo>
                  <a:cubicBezTo>
                    <a:pt x="21312" y="18362"/>
                    <a:pt x="21433" y="18484"/>
                    <a:pt x="21673" y="18723"/>
                  </a:cubicBezTo>
                  <a:cubicBezTo>
                    <a:pt x="21825" y="18875"/>
                    <a:pt x="21946" y="19027"/>
                    <a:pt x="22068" y="19179"/>
                  </a:cubicBezTo>
                  <a:cubicBezTo>
                    <a:pt x="22414" y="19655"/>
                    <a:pt x="22821" y="20007"/>
                    <a:pt x="23356" y="20007"/>
                  </a:cubicBezTo>
                  <a:cubicBezTo>
                    <a:pt x="23573" y="20007"/>
                    <a:pt x="23811" y="19949"/>
                    <a:pt x="24074" y="19817"/>
                  </a:cubicBezTo>
                  <a:lnTo>
                    <a:pt x="24074" y="19817"/>
                  </a:lnTo>
                  <a:cubicBezTo>
                    <a:pt x="23041" y="21337"/>
                    <a:pt x="22433" y="23009"/>
                    <a:pt x="21278" y="24346"/>
                  </a:cubicBezTo>
                  <a:cubicBezTo>
                    <a:pt x="21047" y="24594"/>
                    <a:pt x="20941" y="24725"/>
                    <a:pt x="20810" y="24725"/>
                  </a:cubicBezTo>
                  <a:cubicBezTo>
                    <a:pt x="20700" y="24725"/>
                    <a:pt x="20571" y="24632"/>
                    <a:pt x="20335" y="24438"/>
                  </a:cubicBezTo>
                  <a:cubicBezTo>
                    <a:pt x="19515" y="23708"/>
                    <a:pt x="18603" y="23100"/>
                    <a:pt x="17721" y="22462"/>
                  </a:cubicBezTo>
                  <a:cubicBezTo>
                    <a:pt x="17144" y="22006"/>
                    <a:pt x="16505" y="21672"/>
                    <a:pt x="15837" y="21337"/>
                  </a:cubicBezTo>
                  <a:cubicBezTo>
                    <a:pt x="15989" y="21155"/>
                    <a:pt x="16080" y="21003"/>
                    <a:pt x="16293" y="20942"/>
                  </a:cubicBezTo>
                  <a:cubicBezTo>
                    <a:pt x="16384" y="20912"/>
                    <a:pt x="16475" y="20881"/>
                    <a:pt x="16536" y="20820"/>
                  </a:cubicBezTo>
                  <a:cubicBezTo>
                    <a:pt x="17252" y="20333"/>
                    <a:pt x="17969" y="19873"/>
                    <a:pt x="18915" y="19873"/>
                  </a:cubicBezTo>
                  <a:cubicBezTo>
                    <a:pt x="18972" y="19873"/>
                    <a:pt x="19030" y="19875"/>
                    <a:pt x="19089" y="19878"/>
                  </a:cubicBezTo>
                  <a:cubicBezTo>
                    <a:pt x="19107" y="19879"/>
                    <a:pt x="19124" y="19879"/>
                    <a:pt x="19141" y="19879"/>
                  </a:cubicBezTo>
                  <a:cubicBezTo>
                    <a:pt x="19842" y="19879"/>
                    <a:pt x="20316" y="19287"/>
                    <a:pt x="20761" y="18754"/>
                  </a:cubicBezTo>
                  <a:cubicBezTo>
                    <a:pt x="20977" y="18491"/>
                    <a:pt x="21083" y="18362"/>
                    <a:pt x="21199" y="18362"/>
                  </a:cubicBezTo>
                  <a:close/>
                  <a:moveTo>
                    <a:pt x="15494" y="21625"/>
                  </a:moveTo>
                  <a:cubicBezTo>
                    <a:pt x="15579" y="21625"/>
                    <a:pt x="15647" y="21664"/>
                    <a:pt x="15715" y="21732"/>
                  </a:cubicBezTo>
                  <a:cubicBezTo>
                    <a:pt x="15776" y="21793"/>
                    <a:pt x="15837" y="21854"/>
                    <a:pt x="15898" y="21884"/>
                  </a:cubicBezTo>
                  <a:cubicBezTo>
                    <a:pt x="16293" y="22067"/>
                    <a:pt x="16384" y="22249"/>
                    <a:pt x="16050" y="22644"/>
                  </a:cubicBezTo>
                  <a:cubicBezTo>
                    <a:pt x="15746" y="23039"/>
                    <a:pt x="15685" y="23586"/>
                    <a:pt x="15654" y="24103"/>
                  </a:cubicBezTo>
                  <a:cubicBezTo>
                    <a:pt x="15605" y="24624"/>
                    <a:pt x="15312" y="24943"/>
                    <a:pt x="14859" y="24943"/>
                  </a:cubicBezTo>
                  <a:cubicBezTo>
                    <a:pt x="14757" y="24943"/>
                    <a:pt x="14647" y="24927"/>
                    <a:pt x="14530" y="24893"/>
                  </a:cubicBezTo>
                  <a:cubicBezTo>
                    <a:pt x="14074" y="24772"/>
                    <a:pt x="13679" y="24589"/>
                    <a:pt x="13253" y="24407"/>
                  </a:cubicBezTo>
                  <a:cubicBezTo>
                    <a:pt x="12767" y="24225"/>
                    <a:pt x="12280" y="24073"/>
                    <a:pt x="11733" y="23951"/>
                  </a:cubicBezTo>
                  <a:cubicBezTo>
                    <a:pt x="12007" y="23647"/>
                    <a:pt x="12280" y="23434"/>
                    <a:pt x="12554" y="23282"/>
                  </a:cubicBezTo>
                  <a:cubicBezTo>
                    <a:pt x="13466" y="22735"/>
                    <a:pt x="14378" y="22249"/>
                    <a:pt x="15259" y="21702"/>
                  </a:cubicBezTo>
                  <a:cubicBezTo>
                    <a:pt x="15353" y="21649"/>
                    <a:pt x="15428" y="21625"/>
                    <a:pt x="15494" y="21625"/>
                  </a:cubicBezTo>
                  <a:close/>
                  <a:moveTo>
                    <a:pt x="3192" y="19574"/>
                  </a:moveTo>
                  <a:cubicBezTo>
                    <a:pt x="3223" y="19939"/>
                    <a:pt x="3131" y="20304"/>
                    <a:pt x="3314" y="20608"/>
                  </a:cubicBezTo>
                  <a:cubicBezTo>
                    <a:pt x="3431" y="20843"/>
                    <a:pt x="3613" y="20977"/>
                    <a:pt x="3816" y="20977"/>
                  </a:cubicBezTo>
                  <a:cubicBezTo>
                    <a:pt x="3928" y="20977"/>
                    <a:pt x="4046" y="20937"/>
                    <a:pt x="4165" y="20851"/>
                  </a:cubicBezTo>
                  <a:cubicBezTo>
                    <a:pt x="4669" y="20448"/>
                    <a:pt x="5198" y="20274"/>
                    <a:pt x="5718" y="20274"/>
                  </a:cubicBezTo>
                  <a:cubicBezTo>
                    <a:pt x="6452" y="20274"/>
                    <a:pt x="7164" y="20621"/>
                    <a:pt x="7751" y="21155"/>
                  </a:cubicBezTo>
                  <a:cubicBezTo>
                    <a:pt x="7569" y="21368"/>
                    <a:pt x="7296" y="21368"/>
                    <a:pt x="7083" y="21398"/>
                  </a:cubicBezTo>
                  <a:cubicBezTo>
                    <a:pt x="6566" y="21428"/>
                    <a:pt x="6141" y="21641"/>
                    <a:pt x="5715" y="21945"/>
                  </a:cubicBezTo>
                  <a:cubicBezTo>
                    <a:pt x="4378" y="22887"/>
                    <a:pt x="3253" y="24012"/>
                    <a:pt x="2463" y="25471"/>
                  </a:cubicBezTo>
                  <a:cubicBezTo>
                    <a:pt x="943" y="24164"/>
                    <a:pt x="852" y="21337"/>
                    <a:pt x="3192" y="19574"/>
                  </a:cubicBezTo>
                  <a:close/>
                  <a:moveTo>
                    <a:pt x="7752" y="21993"/>
                  </a:moveTo>
                  <a:cubicBezTo>
                    <a:pt x="7785" y="21993"/>
                    <a:pt x="7824" y="22007"/>
                    <a:pt x="7873" y="22036"/>
                  </a:cubicBezTo>
                  <a:cubicBezTo>
                    <a:pt x="8886" y="22523"/>
                    <a:pt x="9926" y="22806"/>
                    <a:pt x="11003" y="22806"/>
                  </a:cubicBezTo>
                  <a:cubicBezTo>
                    <a:pt x="11541" y="22806"/>
                    <a:pt x="12088" y="22735"/>
                    <a:pt x="12645" y="22583"/>
                  </a:cubicBezTo>
                  <a:cubicBezTo>
                    <a:pt x="12645" y="22583"/>
                    <a:pt x="12645" y="22583"/>
                    <a:pt x="12706" y="22614"/>
                  </a:cubicBezTo>
                  <a:cubicBezTo>
                    <a:pt x="11521" y="23191"/>
                    <a:pt x="10761" y="24134"/>
                    <a:pt x="10092" y="25197"/>
                  </a:cubicBezTo>
                  <a:cubicBezTo>
                    <a:pt x="9882" y="25526"/>
                    <a:pt x="9501" y="25684"/>
                    <a:pt x="9098" y="25684"/>
                  </a:cubicBezTo>
                  <a:cubicBezTo>
                    <a:pt x="8567" y="25684"/>
                    <a:pt x="7997" y="25411"/>
                    <a:pt x="7721" y="24893"/>
                  </a:cubicBezTo>
                  <a:cubicBezTo>
                    <a:pt x="7235" y="24012"/>
                    <a:pt x="7235" y="23100"/>
                    <a:pt x="7600" y="22158"/>
                  </a:cubicBezTo>
                  <a:cubicBezTo>
                    <a:pt x="7641" y="22055"/>
                    <a:pt x="7682" y="21993"/>
                    <a:pt x="7752" y="21993"/>
                  </a:cubicBezTo>
                  <a:close/>
                  <a:moveTo>
                    <a:pt x="37630" y="22492"/>
                  </a:moveTo>
                  <a:cubicBezTo>
                    <a:pt x="37752" y="23465"/>
                    <a:pt x="37752" y="23465"/>
                    <a:pt x="36871" y="23708"/>
                  </a:cubicBezTo>
                  <a:cubicBezTo>
                    <a:pt x="35959" y="23982"/>
                    <a:pt x="35594" y="24438"/>
                    <a:pt x="35564" y="25380"/>
                  </a:cubicBezTo>
                  <a:cubicBezTo>
                    <a:pt x="35520" y="26091"/>
                    <a:pt x="35447" y="26344"/>
                    <a:pt x="35050" y="26344"/>
                  </a:cubicBezTo>
                  <a:cubicBezTo>
                    <a:pt x="34887" y="26344"/>
                    <a:pt x="34670" y="26302"/>
                    <a:pt x="34378" y="26231"/>
                  </a:cubicBezTo>
                  <a:cubicBezTo>
                    <a:pt x="33861" y="26109"/>
                    <a:pt x="33314" y="25957"/>
                    <a:pt x="32706" y="25775"/>
                  </a:cubicBezTo>
                  <a:cubicBezTo>
                    <a:pt x="34348" y="24620"/>
                    <a:pt x="36080" y="23678"/>
                    <a:pt x="37630" y="22492"/>
                  </a:cubicBezTo>
                  <a:close/>
                  <a:moveTo>
                    <a:pt x="32068" y="18784"/>
                  </a:moveTo>
                  <a:lnTo>
                    <a:pt x="32068" y="18784"/>
                  </a:lnTo>
                  <a:cubicBezTo>
                    <a:pt x="31977" y="19665"/>
                    <a:pt x="32220" y="20456"/>
                    <a:pt x="32615" y="21216"/>
                  </a:cubicBezTo>
                  <a:cubicBezTo>
                    <a:pt x="32737" y="21459"/>
                    <a:pt x="32615" y="21520"/>
                    <a:pt x="32402" y="21611"/>
                  </a:cubicBezTo>
                  <a:cubicBezTo>
                    <a:pt x="31825" y="21854"/>
                    <a:pt x="31187" y="21884"/>
                    <a:pt x="30579" y="21945"/>
                  </a:cubicBezTo>
                  <a:cubicBezTo>
                    <a:pt x="29819" y="22067"/>
                    <a:pt x="29089" y="22097"/>
                    <a:pt x="28390" y="22492"/>
                  </a:cubicBezTo>
                  <a:cubicBezTo>
                    <a:pt x="27782" y="22827"/>
                    <a:pt x="27266" y="23222"/>
                    <a:pt x="26870" y="23769"/>
                  </a:cubicBezTo>
                  <a:cubicBezTo>
                    <a:pt x="26716" y="23970"/>
                    <a:pt x="26608" y="24077"/>
                    <a:pt x="26500" y="24077"/>
                  </a:cubicBezTo>
                  <a:cubicBezTo>
                    <a:pt x="26395" y="24077"/>
                    <a:pt x="26290" y="23978"/>
                    <a:pt x="26141" y="23769"/>
                  </a:cubicBezTo>
                  <a:cubicBezTo>
                    <a:pt x="25715" y="23222"/>
                    <a:pt x="25351" y="22614"/>
                    <a:pt x="24955" y="22006"/>
                  </a:cubicBezTo>
                  <a:cubicBezTo>
                    <a:pt x="24712" y="21672"/>
                    <a:pt x="24500" y="21307"/>
                    <a:pt x="24135" y="21064"/>
                  </a:cubicBezTo>
                  <a:lnTo>
                    <a:pt x="24135" y="21064"/>
                  </a:lnTo>
                  <a:cubicBezTo>
                    <a:pt x="24135" y="21185"/>
                    <a:pt x="24165" y="21246"/>
                    <a:pt x="24226" y="21337"/>
                  </a:cubicBezTo>
                  <a:cubicBezTo>
                    <a:pt x="24651" y="22097"/>
                    <a:pt x="25047" y="22827"/>
                    <a:pt x="25503" y="23586"/>
                  </a:cubicBezTo>
                  <a:cubicBezTo>
                    <a:pt x="25624" y="23799"/>
                    <a:pt x="25776" y="24012"/>
                    <a:pt x="25959" y="24225"/>
                  </a:cubicBezTo>
                  <a:cubicBezTo>
                    <a:pt x="26161" y="24442"/>
                    <a:pt x="26357" y="24549"/>
                    <a:pt x="26545" y="24549"/>
                  </a:cubicBezTo>
                  <a:cubicBezTo>
                    <a:pt x="26753" y="24549"/>
                    <a:pt x="26953" y="24419"/>
                    <a:pt x="27144" y="24164"/>
                  </a:cubicBezTo>
                  <a:cubicBezTo>
                    <a:pt x="27965" y="23039"/>
                    <a:pt x="29059" y="22553"/>
                    <a:pt x="30427" y="22462"/>
                  </a:cubicBezTo>
                  <a:cubicBezTo>
                    <a:pt x="31156" y="22401"/>
                    <a:pt x="31946" y="22401"/>
                    <a:pt x="32646" y="22097"/>
                  </a:cubicBezTo>
                  <a:cubicBezTo>
                    <a:pt x="33314" y="21823"/>
                    <a:pt x="33405" y="21580"/>
                    <a:pt x="33102" y="20942"/>
                  </a:cubicBezTo>
                  <a:cubicBezTo>
                    <a:pt x="32828" y="20395"/>
                    <a:pt x="32676" y="19817"/>
                    <a:pt x="32585" y="19209"/>
                  </a:cubicBezTo>
                  <a:cubicBezTo>
                    <a:pt x="32539" y="19004"/>
                    <a:pt x="32579" y="18902"/>
                    <a:pt x="32717" y="18902"/>
                  </a:cubicBezTo>
                  <a:cubicBezTo>
                    <a:pt x="32763" y="18902"/>
                    <a:pt x="32820" y="18913"/>
                    <a:pt x="32889" y="18936"/>
                  </a:cubicBezTo>
                  <a:cubicBezTo>
                    <a:pt x="33193" y="19027"/>
                    <a:pt x="33557" y="19057"/>
                    <a:pt x="33861" y="19179"/>
                  </a:cubicBezTo>
                  <a:cubicBezTo>
                    <a:pt x="35047" y="19726"/>
                    <a:pt x="36263" y="20243"/>
                    <a:pt x="37357" y="20942"/>
                  </a:cubicBezTo>
                  <a:cubicBezTo>
                    <a:pt x="37600" y="21094"/>
                    <a:pt x="37630" y="21185"/>
                    <a:pt x="37509" y="21428"/>
                  </a:cubicBezTo>
                  <a:cubicBezTo>
                    <a:pt x="37357" y="21793"/>
                    <a:pt x="37114" y="22067"/>
                    <a:pt x="36779" y="22310"/>
                  </a:cubicBezTo>
                  <a:cubicBezTo>
                    <a:pt x="35351" y="23343"/>
                    <a:pt x="33831" y="24225"/>
                    <a:pt x="32402" y="25197"/>
                  </a:cubicBezTo>
                  <a:cubicBezTo>
                    <a:pt x="31886" y="25532"/>
                    <a:pt x="31308" y="25684"/>
                    <a:pt x="30731" y="25836"/>
                  </a:cubicBezTo>
                  <a:cubicBezTo>
                    <a:pt x="28573" y="26413"/>
                    <a:pt x="26445" y="27021"/>
                    <a:pt x="24256" y="27386"/>
                  </a:cubicBezTo>
                  <a:cubicBezTo>
                    <a:pt x="22665" y="27679"/>
                    <a:pt x="21062" y="27795"/>
                    <a:pt x="19455" y="27795"/>
                  </a:cubicBezTo>
                  <a:cubicBezTo>
                    <a:pt x="18392" y="27795"/>
                    <a:pt x="17327" y="27744"/>
                    <a:pt x="16262" y="27659"/>
                  </a:cubicBezTo>
                  <a:cubicBezTo>
                    <a:pt x="13752" y="27484"/>
                    <a:pt x="11222" y="27370"/>
                    <a:pt x="8688" y="27370"/>
                  </a:cubicBezTo>
                  <a:cubicBezTo>
                    <a:pt x="8153" y="27370"/>
                    <a:pt x="7618" y="27375"/>
                    <a:pt x="7083" y="27386"/>
                  </a:cubicBezTo>
                  <a:cubicBezTo>
                    <a:pt x="7030" y="27389"/>
                    <a:pt x="6977" y="27390"/>
                    <a:pt x="6925" y="27390"/>
                  </a:cubicBezTo>
                  <a:cubicBezTo>
                    <a:pt x="6374" y="27390"/>
                    <a:pt x="5847" y="27251"/>
                    <a:pt x="5320" y="27112"/>
                  </a:cubicBezTo>
                  <a:cubicBezTo>
                    <a:pt x="4834" y="26960"/>
                    <a:pt x="4560" y="26535"/>
                    <a:pt x="4286" y="26140"/>
                  </a:cubicBezTo>
                  <a:cubicBezTo>
                    <a:pt x="3466" y="24954"/>
                    <a:pt x="3496" y="24741"/>
                    <a:pt x="4499" y="23738"/>
                  </a:cubicBezTo>
                  <a:cubicBezTo>
                    <a:pt x="5259" y="22948"/>
                    <a:pt x="6141" y="22310"/>
                    <a:pt x="7144" y="21854"/>
                  </a:cubicBezTo>
                  <a:cubicBezTo>
                    <a:pt x="7185" y="21833"/>
                    <a:pt x="7241" y="21784"/>
                    <a:pt x="7320" y="21784"/>
                  </a:cubicBezTo>
                  <a:cubicBezTo>
                    <a:pt x="7357" y="21784"/>
                    <a:pt x="7399" y="21795"/>
                    <a:pt x="7448" y="21823"/>
                  </a:cubicBezTo>
                  <a:cubicBezTo>
                    <a:pt x="6931" y="22644"/>
                    <a:pt x="6809" y="23526"/>
                    <a:pt x="7052" y="24498"/>
                  </a:cubicBezTo>
                  <a:cubicBezTo>
                    <a:pt x="7305" y="25482"/>
                    <a:pt x="8155" y="26153"/>
                    <a:pt x="9171" y="26153"/>
                  </a:cubicBezTo>
                  <a:cubicBezTo>
                    <a:pt x="9254" y="26153"/>
                    <a:pt x="9338" y="26149"/>
                    <a:pt x="9423" y="26140"/>
                  </a:cubicBezTo>
                  <a:cubicBezTo>
                    <a:pt x="9849" y="26109"/>
                    <a:pt x="10183" y="25897"/>
                    <a:pt x="10426" y="25562"/>
                  </a:cubicBezTo>
                  <a:cubicBezTo>
                    <a:pt x="10700" y="25197"/>
                    <a:pt x="10943" y="24833"/>
                    <a:pt x="11186" y="24468"/>
                  </a:cubicBezTo>
                  <a:cubicBezTo>
                    <a:pt x="11308" y="24306"/>
                    <a:pt x="11429" y="24211"/>
                    <a:pt x="11587" y="24211"/>
                  </a:cubicBezTo>
                  <a:cubicBezTo>
                    <a:pt x="11666" y="24211"/>
                    <a:pt x="11754" y="24235"/>
                    <a:pt x="11855" y="24286"/>
                  </a:cubicBezTo>
                  <a:cubicBezTo>
                    <a:pt x="12554" y="24620"/>
                    <a:pt x="13253" y="24893"/>
                    <a:pt x="13983" y="25197"/>
                  </a:cubicBezTo>
                  <a:cubicBezTo>
                    <a:pt x="14222" y="25317"/>
                    <a:pt x="14479" y="25399"/>
                    <a:pt x="14756" y="25399"/>
                  </a:cubicBezTo>
                  <a:cubicBezTo>
                    <a:pt x="14831" y="25399"/>
                    <a:pt x="14908" y="25393"/>
                    <a:pt x="14986" y="25380"/>
                  </a:cubicBezTo>
                  <a:cubicBezTo>
                    <a:pt x="15776" y="25289"/>
                    <a:pt x="16080" y="24985"/>
                    <a:pt x="16141" y="24225"/>
                  </a:cubicBezTo>
                  <a:cubicBezTo>
                    <a:pt x="16201" y="23556"/>
                    <a:pt x="16414" y="22979"/>
                    <a:pt x="16536" y="22279"/>
                  </a:cubicBezTo>
                  <a:cubicBezTo>
                    <a:pt x="17539" y="23100"/>
                    <a:pt x="18603" y="23769"/>
                    <a:pt x="19515" y="24620"/>
                  </a:cubicBezTo>
                  <a:cubicBezTo>
                    <a:pt x="19819" y="24893"/>
                    <a:pt x="20153" y="25167"/>
                    <a:pt x="20518" y="25349"/>
                  </a:cubicBezTo>
                  <a:cubicBezTo>
                    <a:pt x="20678" y="25436"/>
                    <a:pt x="20824" y="25482"/>
                    <a:pt x="20958" y="25482"/>
                  </a:cubicBezTo>
                  <a:cubicBezTo>
                    <a:pt x="21155" y="25482"/>
                    <a:pt x="21328" y="25383"/>
                    <a:pt x="21490" y="25167"/>
                  </a:cubicBezTo>
                  <a:cubicBezTo>
                    <a:pt x="22189" y="24316"/>
                    <a:pt x="22858" y="23465"/>
                    <a:pt x="23375" y="22462"/>
                  </a:cubicBezTo>
                  <a:cubicBezTo>
                    <a:pt x="23618" y="22006"/>
                    <a:pt x="23800" y="21489"/>
                    <a:pt x="24135" y="21064"/>
                  </a:cubicBezTo>
                  <a:cubicBezTo>
                    <a:pt x="24135" y="20912"/>
                    <a:pt x="24256" y="20881"/>
                    <a:pt x="24378" y="20881"/>
                  </a:cubicBezTo>
                  <a:cubicBezTo>
                    <a:pt x="26870" y="20699"/>
                    <a:pt x="29180" y="19848"/>
                    <a:pt x="31491" y="18997"/>
                  </a:cubicBezTo>
                  <a:cubicBezTo>
                    <a:pt x="31673" y="18936"/>
                    <a:pt x="31855" y="18845"/>
                    <a:pt x="32068" y="18784"/>
                  </a:cubicBezTo>
                  <a:close/>
                  <a:moveTo>
                    <a:pt x="4165" y="26869"/>
                  </a:moveTo>
                  <a:cubicBezTo>
                    <a:pt x="4864" y="27842"/>
                    <a:pt x="5867" y="27963"/>
                    <a:pt x="6840" y="27963"/>
                  </a:cubicBezTo>
                  <a:cubicBezTo>
                    <a:pt x="9849" y="27963"/>
                    <a:pt x="12888" y="28055"/>
                    <a:pt x="15898" y="28267"/>
                  </a:cubicBezTo>
                  <a:cubicBezTo>
                    <a:pt x="17083" y="28359"/>
                    <a:pt x="18238" y="28389"/>
                    <a:pt x="19545" y="28419"/>
                  </a:cubicBezTo>
                  <a:cubicBezTo>
                    <a:pt x="18512" y="29179"/>
                    <a:pt x="17721" y="30030"/>
                    <a:pt x="16992" y="30942"/>
                  </a:cubicBezTo>
                  <a:cubicBezTo>
                    <a:pt x="16779" y="31216"/>
                    <a:pt x="16536" y="31520"/>
                    <a:pt x="16293" y="31793"/>
                  </a:cubicBezTo>
                  <a:cubicBezTo>
                    <a:pt x="16189" y="31926"/>
                    <a:pt x="16078" y="31995"/>
                    <a:pt x="15960" y="31995"/>
                  </a:cubicBezTo>
                  <a:cubicBezTo>
                    <a:pt x="15836" y="31995"/>
                    <a:pt x="15704" y="31919"/>
                    <a:pt x="15563" y="31763"/>
                  </a:cubicBezTo>
                  <a:cubicBezTo>
                    <a:pt x="15229" y="31368"/>
                    <a:pt x="14864" y="30973"/>
                    <a:pt x="14682" y="30486"/>
                  </a:cubicBezTo>
                  <a:cubicBezTo>
                    <a:pt x="14499" y="30000"/>
                    <a:pt x="14074" y="29666"/>
                    <a:pt x="13587" y="29514"/>
                  </a:cubicBezTo>
                  <a:cubicBezTo>
                    <a:pt x="12242" y="29082"/>
                    <a:pt x="10854" y="28778"/>
                    <a:pt x="9423" y="28778"/>
                  </a:cubicBezTo>
                  <a:cubicBezTo>
                    <a:pt x="9141" y="28778"/>
                    <a:pt x="8858" y="28789"/>
                    <a:pt x="8572" y="28814"/>
                  </a:cubicBezTo>
                  <a:cubicBezTo>
                    <a:pt x="7691" y="28906"/>
                    <a:pt x="6809" y="29027"/>
                    <a:pt x="5958" y="29118"/>
                  </a:cubicBezTo>
                  <a:cubicBezTo>
                    <a:pt x="5873" y="29127"/>
                    <a:pt x="5790" y="29131"/>
                    <a:pt x="5708" y="29131"/>
                  </a:cubicBezTo>
                  <a:cubicBezTo>
                    <a:pt x="5207" y="29131"/>
                    <a:pt x="4770" y="28968"/>
                    <a:pt x="4378" y="28602"/>
                  </a:cubicBezTo>
                  <a:cubicBezTo>
                    <a:pt x="3861" y="28085"/>
                    <a:pt x="3952" y="27538"/>
                    <a:pt x="4165" y="26869"/>
                  </a:cubicBezTo>
                  <a:close/>
                  <a:moveTo>
                    <a:pt x="38178" y="23769"/>
                  </a:moveTo>
                  <a:cubicBezTo>
                    <a:pt x="38360" y="24681"/>
                    <a:pt x="38299" y="25532"/>
                    <a:pt x="38238" y="26383"/>
                  </a:cubicBezTo>
                  <a:cubicBezTo>
                    <a:pt x="38208" y="26808"/>
                    <a:pt x="38086" y="27204"/>
                    <a:pt x="38056" y="27599"/>
                  </a:cubicBezTo>
                  <a:cubicBezTo>
                    <a:pt x="37965" y="28389"/>
                    <a:pt x="37509" y="28875"/>
                    <a:pt x="36871" y="29301"/>
                  </a:cubicBezTo>
                  <a:cubicBezTo>
                    <a:pt x="34105" y="31033"/>
                    <a:pt x="31126" y="32280"/>
                    <a:pt x="27904" y="32918"/>
                  </a:cubicBezTo>
                  <a:cubicBezTo>
                    <a:pt x="23861" y="33708"/>
                    <a:pt x="19819" y="34346"/>
                    <a:pt x="15685" y="34407"/>
                  </a:cubicBezTo>
                  <a:cubicBezTo>
                    <a:pt x="15573" y="34408"/>
                    <a:pt x="15462" y="34409"/>
                    <a:pt x="15351" y="34409"/>
                  </a:cubicBezTo>
                  <a:cubicBezTo>
                    <a:pt x="12521" y="34409"/>
                    <a:pt x="9776" y="34030"/>
                    <a:pt x="7144" y="32948"/>
                  </a:cubicBezTo>
                  <a:cubicBezTo>
                    <a:pt x="6536" y="32675"/>
                    <a:pt x="5989" y="32340"/>
                    <a:pt x="5472" y="31945"/>
                  </a:cubicBezTo>
                  <a:cubicBezTo>
                    <a:pt x="4499" y="31155"/>
                    <a:pt x="4165" y="30061"/>
                    <a:pt x="4043" y="28754"/>
                  </a:cubicBezTo>
                  <a:lnTo>
                    <a:pt x="4043" y="28754"/>
                  </a:lnTo>
                  <a:cubicBezTo>
                    <a:pt x="4588" y="29412"/>
                    <a:pt x="5218" y="29596"/>
                    <a:pt x="5895" y="29596"/>
                  </a:cubicBezTo>
                  <a:cubicBezTo>
                    <a:pt x="6124" y="29596"/>
                    <a:pt x="6358" y="29575"/>
                    <a:pt x="6596" y="29544"/>
                  </a:cubicBezTo>
                  <a:cubicBezTo>
                    <a:pt x="7523" y="29412"/>
                    <a:pt x="8458" y="29306"/>
                    <a:pt x="9392" y="29306"/>
                  </a:cubicBezTo>
                  <a:cubicBezTo>
                    <a:pt x="10175" y="29306"/>
                    <a:pt x="10957" y="29380"/>
                    <a:pt x="11733" y="29574"/>
                  </a:cubicBezTo>
                  <a:cubicBezTo>
                    <a:pt x="12280" y="29696"/>
                    <a:pt x="12828" y="29848"/>
                    <a:pt x="13375" y="30061"/>
                  </a:cubicBezTo>
                  <a:cubicBezTo>
                    <a:pt x="13739" y="30182"/>
                    <a:pt x="14043" y="30395"/>
                    <a:pt x="14165" y="30821"/>
                  </a:cubicBezTo>
                  <a:cubicBezTo>
                    <a:pt x="14347" y="31428"/>
                    <a:pt x="14773" y="31884"/>
                    <a:pt x="15229" y="32340"/>
                  </a:cubicBezTo>
                  <a:cubicBezTo>
                    <a:pt x="15439" y="32551"/>
                    <a:pt x="15650" y="32649"/>
                    <a:pt x="15874" y="32649"/>
                  </a:cubicBezTo>
                  <a:cubicBezTo>
                    <a:pt x="16071" y="32649"/>
                    <a:pt x="16278" y="32574"/>
                    <a:pt x="16505" y="32432"/>
                  </a:cubicBezTo>
                  <a:cubicBezTo>
                    <a:pt x="16809" y="32219"/>
                    <a:pt x="17022" y="31915"/>
                    <a:pt x="17235" y="31641"/>
                  </a:cubicBezTo>
                  <a:cubicBezTo>
                    <a:pt x="18116" y="30395"/>
                    <a:pt x="19241" y="29392"/>
                    <a:pt x="20457" y="28511"/>
                  </a:cubicBezTo>
                  <a:cubicBezTo>
                    <a:pt x="20548" y="28419"/>
                    <a:pt x="20639" y="28419"/>
                    <a:pt x="20761" y="28419"/>
                  </a:cubicBezTo>
                  <a:cubicBezTo>
                    <a:pt x="23770" y="28267"/>
                    <a:pt x="26688" y="27629"/>
                    <a:pt x="29545" y="26808"/>
                  </a:cubicBezTo>
                  <a:cubicBezTo>
                    <a:pt x="30305" y="26596"/>
                    <a:pt x="31095" y="26444"/>
                    <a:pt x="31825" y="26170"/>
                  </a:cubicBezTo>
                  <a:cubicBezTo>
                    <a:pt x="31932" y="26134"/>
                    <a:pt x="32039" y="26120"/>
                    <a:pt x="32145" y="26120"/>
                  </a:cubicBezTo>
                  <a:cubicBezTo>
                    <a:pt x="32401" y="26120"/>
                    <a:pt x="32652" y="26206"/>
                    <a:pt x="32889" y="26292"/>
                  </a:cubicBezTo>
                  <a:cubicBezTo>
                    <a:pt x="33436" y="26474"/>
                    <a:pt x="33983" y="26656"/>
                    <a:pt x="34530" y="26808"/>
                  </a:cubicBezTo>
                  <a:cubicBezTo>
                    <a:pt x="34680" y="26844"/>
                    <a:pt x="34830" y="26864"/>
                    <a:pt x="34975" y="26864"/>
                  </a:cubicBezTo>
                  <a:cubicBezTo>
                    <a:pt x="35562" y="26864"/>
                    <a:pt x="36056" y="26543"/>
                    <a:pt x="36080" y="25714"/>
                  </a:cubicBezTo>
                  <a:cubicBezTo>
                    <a:pt x="36080" y="24559"/>
                    <a:pt x="36293" y="24377"/>
                    <a:pt x="37418" y="24134"/>
                  </a:cubicBezTo>
                  <a:cubicBezTo>
                    <a:pt x="37691" y="24073"/>
                    <a:pt x="37934" y="24042"/>
                    <a:pt x="38178" y="23769"/>
                  </a:cubicBezTo>
                  <a:close/>
                  <a:moveTo>
                    <a:pt x="24759" y="0"/>
                  </a:moveTo>
                  <a:cubicBezTo>
                    <a:pt x="22506" y="0"/>
                    <a:pt x="20281" y="242"/>
                    <a:pt x="18056" y="668"/>
                  </a:cubicBezTo>
                  <a:cubicBezTo>
                    <a:pt x="14742" y="1276"/>
                    <a:pt x="11581" y="2279"/>
                    <a:pt x="8633" y="3921"/>
                  </a:cubicBezTo>
                  <a:cubicBezTo>
                    <a:pt x="6992" y="4832"/>
                    <a:pt x="5502" y="5896"/>
                    <a:pt x="4378" y="7386"/>
                  </a:cubicBezTo>
                  <a:cubicBezTo>
                    <a:pt x="2341" y="10121"/>
                    <a:pt x="2098" y="13191"/>
                    <a:pt x="2615" y="16413"/>
                  </a:cubicBezTo>
                  <a:cubicBezTo>
                    <a:pt x="2675" y="16717"/>
                    <a:pt x="2645" y="16839"/>
                    <a:pt x="2341" y="16960"/>
                  </a:cubicBezTo>
                  <a:cubicBezTo>
                    <a:pt x="1520" y="17264"/>
                    <a:pt x="852" y="17750"/>
                    <a:pt x="305" y="18419"/>
                  </a:cubicBezTo>
                  <a:cubicBezTo>
                    <a:pt x="1" y="18845"/>
                    <a:pt x="183" y="19209"/>
                    <a:pt x="700" y="19240"/>
                  </a:cubicBezTo>
                  <a:cubicBezTo>
                    <a:pt x="943" y="19240"/>
                    <a:pt x="1186" y="19209"/>
                    <a:pt x="1429" y="19179"/>
                  </a:cubicBezTo>
                  <a:cubicBezTo>
                    <a:pt x="2098" y="19057"/>
                    <a:pt x="2736" y="18936"/>
                    <a:pt x="3435" y="18814"/>
                  </a:cubicBezTo>
                  <a:lnTo>
                    <a:pt x="3435" y="18814"/>
                  </a:lnTo>
                  <a:cubicBezTo>
                    <a:pt x="3344" y="19027"/>
                    <a:pt x="3375" y="19209"/>
                    <a:pt x="3162" y="19331"/>
                  </a:cubicBezTo>
                  <a:cubicBezTo>
                    <a:pt x="1520" y="20121"/>
                    <a:pt x="548" y="22127"/>
                    <a:pt x="943" y="23890"/>
                  </a:cubicBezTo>
                  <a:cubicBezTo>
                    <a:pt x="1095" y="24650"/>
                    <a:pt x="1399" y="25380"/>
                    <a:pt x="2037" y="25897"/>
                  </a:cubicBezTo>
                  <a:cubicBezTo>
                    <a:pt x="2207" y="26040"/>
                    <a:pt x="2360" y="26111"/>
                    <a:pt x="2501" y="26111"/>
                  </a:cubicBezTo>
                  <a:cubicBezTo>
                    <a:pt x="2688" y="26111"/>
                    <a:pt x="2854" y="25987"/>
                    <a:pt x="3010" y="25745"/>
                  </a:cubicBezTo>
                  <a:cubicBezTo>
                    <a:pt x="3131" y="25532"/>
                    <a:pt x="3253" y="25319"/>
                    <a:pt x="3435" y="25015"/>
                  </a:cubicBezTo>
                  <a:cubicBezTo>
                    <a:pt x="3557" y="25653"/>
                    <a:pt x="3709" y="26170"/>
                    <a:pt x="4013" y="26596"/>
                  </a:cubicBezTo>
                  <a:cubicBezTo>
                    <a:pt x="4074" y="26687"/>
                    <a:pt x="4134" y="26808"/>
                    <a:pt x="4074" y="26900"/>
                  </a:cubicBezTo>
                  <a:cubicBezTo>
                    <a:pt x="3678" y="27477"/>
                    <a:pt x="3770" y="28146"/>
                    <a:pt x="3709" y="28814"/>
                  </a:cubicBezTo>
                  <a:cubicBezTo>
                    <a:pt x="3526" y="30486"/>
                    <a:pt x="4134" y="31793"/>
                    <a:pt x="5533" y="32736"/>
                  </a:cubicBezTo>
                  <a:cubicBezTo>
                    <a:pt x="7022" y="33769"/>
                    <a:pt x="8724" y="34194"/>
                    <a:pt x="10457" y="34590"/>
                  </a:cubicBezTo>
                  <a:cubicBezTo>
                    <a:pt x="12108" y="34929"/>
                    <a:pt x="13766" y="35057"/>
                    <a:pt x="15425" y="35057"/>
                  </a:cubicBezTo>
                  <a:cubicBezTo>
                    <a:pt x="17034" y="35057"/>
                    <a:pt x="18643" y="34937"/>
                    <a:pt x="20244" y="34772"/>
                  </a:cubicBezTo>
                  <a:cubicBezTo>
                    <a:pt x="22889" y="34498"/>
                    <a:pt x="25533" y="34103"/>
                    <a:pt x="28147" y="33526"/>
                  </a:cubicBezTo>
                  <a:cubicBezTo>
                    <a:pt x="31460" y="32766"/>
                    <a:pt x="34591" y="31550"/>
                    <a:pt x="37448" y="29666"/>
                  </a:cubicBezTo>
                  <a:cubicBezTo>
                    <a:pt x="37995" y="29301"/>
                    <a:pt x="38421" y="28845"/>
                    <a:pt x="38603" y="28176"/>
                  </a:cubicBezTo>
                  <a:cubicBezTo>
                    <a:pt x="38755" y="27477"/>
                    <a:pt x="38877" y="26748"/>
                    <a:pt x="38937" y="26018"/>
                  </a:cubicBezTo>
                  <a:cubicBezTo>
                    <a:pt x="39029" y="24498"/>
                    <a:pt x="38816" y="23009"/>
                    <a:pt x="38451" y="21520"/>
                  </a:cubicBezTo>
                  <a:cubicBezTo>
                    <a:pt x="38998" y="21459"/>
                    <a:pt x="39029" y="21398"/>
                    <a:pt x="39059" y="20820"/>
                  </a:cubicBezTo>
                  <a:cubicBezTo>
                    <a:pt x="39150" y="19422"/>
                    <a:pt x="38603" y="18146"/>
                    <a:pt x="37843" y="17082"/>
                  </a:cubicBezTo>
                  <a:cubicBezTo>
                    <a:pt x="37357" y="16352"/>
                    <a:pt x="37114" y="15684"/>
                    <a:pt x="37144" y="14833"/>
                  </a:cubicBezTo>
                  <a:cubicBezTo>
                    <a:pt x="37144" y="14468"/>
                    <a:pt x="37448" y="14285"/>
                    <a:pt x="37509" y="13951"/>
                  </a:cubicBezTo>
                  <a:cubicBezTo>
                    <a:pt x="37566" y="13552"/>
                    <a:pt x="37836" y="13340"/>
                    <a:pt x="38246" y="13340"/>
                  </a:cubicBezTo>
                  <a:cubicBezTo>
                    <a:pt x="38273" y="13340"/>
                    <a:pt x="38301" y="13341"/>
                    <a:pt x="38330" y="13343"/>
                  </a:cubicBezTo>
                  <a:lnTo>
                    <a:pt x="38725" y="13343"/>
                  </a:lnTo>
                  <a:cubicBezTo>
                    <a:pt x="39272" y="13313"/>
                    <a:pt x="39485" y="12978"/>
                    <a:pt x="39211" y="12492"/>
                  </a:cubicBezTo>
                  <a:cubicBezTo>
                    <a:pt x="39059" y="12218"/>
                    <a:pt x="38877" y="11945"/>
                    <a:pt x="38725" y="11702"/>
                  </a:cubicBezTo>
                  <a:cubicBezTo>
                    <a:pt x="38269" y="10972"/>
                    <a:pt x="37691" y="10486"/>
                    <a:pt x="36840" y="10364"/>
                  </a:cubicBezTo>
                  <a:cubicBezTo>
                    <a:pt x="36597" y="10334"/>
                    <a:pt x="36415" y="10273"/>
                    <a:pt x="36567" y="9969"/>
                  </a:cubicBezTo>
                  <a:cubicBezTo>
                    <a:pt x="36719" y="9604"/>
                    <a:pt x="36658" y="9209"/>
                    <a:pt x="36567" y="8845"/>
                  </a:cubicBezTo>
                  <a:cubicBezTo>
                    <a:pt x="36475" y="8480"/>
                    <a:pt x="36384" y="8145"/>
                    <a:pt x="36323" y="7781"/>
                  </a:cubicBezTo>
                  <a:cubicBezTo>
                    <a:pt x="35685" y="4741"/>
                    <a:pt x="33983" y="2462"/>
                    <a:pt x="31156" y="1124"/>
                  </a:cubicBezTo>
                  <a:cubicBezTo>
                    <a:pt x="29758" y="455"/>
                    <a:pt x="28238" y="121"/>
                    <a:pt x="26688" y="60"/>
                  </a:cubicBezTo>
                  <a:cubicBezTo>
                    <a:pt x="26042" y="20"/>
                    <a:pt x="25400" y="0"/>
                    <a:pt x="24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7"/>
            <p:cNvSpPr/>
            <p:nvPr/>
          </p:nvSpPr>
          <p:spPr>
            <a:xfrm>
              <a:off x="3796700" y="2489950"/>
              <a:ext cx="693800" cy="130075"/>
            </a:xfrm>
            <a:custGeom>
              <a:rect b="b" l="l" r="r" t="t"/>
              <a:pathLst>
                <a:path extrusionOk="0" h="5203" w="27752">
                  <a:moveTo>
                    <a:pt x="27595" y="0"/>
                  </a:moveTo>
                  <a:cubicBezTo>
                    <a:pt x="27438" y="0"/>
                    <a:pt x="27321" y="65"/>
                    <a:pt x="27204" y="112"/>
                  </a:cubicBezTo>
                  <a:cubicBezTo>
                    <a:pt x="24651" y="1054"/>
                    <a:pt x="22128" y="1966"/>
                    <a:pt x="19545" y="2756"/>
                  </a:cubicBezTo>
                  <a:cubicBezTo>
                    <a:pt x="15674" y="3945"/>
                    <a:pt x="11779" y="4756"/>
                    <a:pt x="7744" y="4756"/>
                  </a:cubicBezTo>
                  <a:cubicBezTo>
                    <a:pt x="7343" y="4756"/>
                    <a:pt x="6940" y="4748"/>
                    <a:pt x="6535" y="4732"/>
                  </a:cubicBezTo>
                  <a:cubicBezTo>
                    <a:pt x="4651" y="4641"/>
                    <a:pt x="2827" y="4367"/>
                    <a:pt x="1034" y="3789"/>
                  </a:cubicBezTo>
                  <a:cubicBezTo>
                    <a:pt x="699" y="3698"/>
                    <a:pt x="365" y="3516"/>
                    <a:pt x="0" y="3516"/>
                  </a:cubicBezTo>
                  <a:cubicBezTo>
                    <a:pt x="760" y="3881"/>
                    <a:pt x="1520" y="4215"/>
                    <a:pt x="2310" y="4428"/>
                  </a:cubicBezTo>
                  <a:cubicBezTo>
                    <a:pt x="4307" y="4972"/>
                    <a:pt x="6314" y="5203"/>
                    <a:pt x="8326" y="5203"/>
                  </a:cubicBezTo>
                  <a:cubicBezTo>
                    <a:pt x="9683" y="5203"/>
                    <a:pt x="11042" y="5098"/>
                    <a:pt x="12402" y="4914"/>
                  </a:cubicBezTo>
                  <a:cubicBezTo>
                    <a:pt x="16262" y="4428"/>
                    <a:pt x="19970" y="3334"/>
                    <a:pt x="23557" y="1905"/>
                  </a:cubicBezTo>
                  <a:cubicBezTo>
                    <a:pt x="24955" y="1327"/>
                    <a:pt x="26323" y="689"/>
                    <a:pt x="27751" y="20"/>
                  </a:cubicBezTo>
                  <a:cubicBezTo>
                    <a:pt x="27695" y="6"/>
                    <a:pt x="27643" y="0"/>
                    <a:pt x="275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7"/>
            <p:cNvSpPr/>
            <p:nvPr/>
          </p:nvSpPr>
          <p:spPr>
            <a:xfrm>
              <a:off x="3766300" y="2533750"/>
              <a:ext cx="199100" cy="46075"/>
            </a:xfrm>
            <a:custGeom>
              <a:rect b="b" l="l" r="r" t="t"/>
              <a:pathLst>
                <a:path extrusionOk="0" h="1843" w="7964">
                  <a:moveTo>
                    <a:pt x="0" y="1"/>
                  </a:moveTo>
                  <a:lnTo>
                    <a:pt x="0" y="1"/>
                  </a:lnTo>
                  <a:cubicBezTo>
                    <a:pt x="1334" y="1234"/>
                    <a:pt x="4023" y="1842"/>
                    <a:pt x="6479" y="1842"/>
                  </a:cubicBezTo>
                  <a:cubicBezTo>
                    <a:pt x="6989" y="1842"/>
                    <a:pt x="7488" y="1816"/>
                    <a:pt x="7964" y="1764"/>
                  </a:cubicBezTo>
                  <a:cubicBezTo>
                    <a:pt x="5411" y="1247"/>
                    <a:pt x="2614" y="1308"/>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7"/>
            <p:cNvSpPr/>
            <p:nvPr/>
          </p:nvSpPr>
          <p:spPr>
            <a:xfrm>
              <a:off x="4332425" y="2450925"/>
              <a:ext cx="195300" cy="79825"/>
            </a:xfrm>
            <a:custGeom>
              <a:rect b="b" l="l" r="r" t="t"/>
              <a:pathLst>
                <a:path extrusionOk="0" h="3193" w="7812">
                  <a:moveTo>
                    <a:pt x="7812" y="1"/>
                  </a:moveTo>
                  <a:lnTo>
                    <a:pt x="7812" y="1"/>
                  </a:lnTo>
                  <a:cubicBezTo>
                    <a:pt x="5198" y="1065"/>
                    <a:pt x="2614" y="2220"/>
                    <a:pt x="0" y="3192"/>
                  </a:cubicBezTo>
                  <a:cubicBezTo>
                    <a:pt x="2736" y="2493"/>
                    <a:pt x="5441" y="1673"/>
                    <a:pt x="7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7"/>
            <p:cNvSpPr/>
            <p:nvPr/>
          </p:nvSpPr>
          <p:spPr>
            <a:xfrm>
              <a:off x="3779200" y="2521600"/>
              <a:ext cx="142900" cy="27525"/>
            </a:xfrm>
            <a:custGeom>
              <a:rect b="b" l="l" r="r" t="t"/>
              <a:pathLst>
                <a:path extrusionOk="0" h="1101" w="5716">
                  <a:moveTo>
                    <a:pt x="1" y="1"/>
                  </a:moveTo>
                  <a:cubicBezTo>
                    <a:pt x="1219" y="841"/>
                    <a:pt x="2524" y="1100"/>
                    <a:pt x="3877" y="1100"/>
                  </a:cubicBezTo>
                  <a:cubicBezTo>
                    <a:pt x="4481" y="1100"/>
                    <a:pt x="5095" y="1048"/>
                    <a:pt x="5715" y="973"/>
                  </a:cubicBezTo>
                  <a:cubicBezTo>
                    <a:pt x="3800" y="761"/>
                    <a:pt x="1855" y="57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7"/>
            <p:cNvSpPr/>
            <p:nvPr/>
          </p:nvSpPr>
          <p:spPr>
            <a:xfrm>
              <a:off x="4428150" y="2421300"/>
              <a:ext cx="105650" cy="45625"/>
            </a:xfrm>
            <a:custGeom>
              <a:rect b="b" l="l" r="r" t="t"/>
              <a:pathLst>
                <a:path extrusionOk="0" h="1825" w="4226">
                  <a:moveTo>
                    <a:pt x="4226" y="0"/>
                  </a:moveTo>
                  <a:lnTo>
                    <a:pt x="4226" y="0"/>
                  </a:lnTo>
                  <a:cubicBezTo>
                    <a:pt x="2767" y="456"/>
                    <a:pt x="1430" y="1216"/>
                    <a:pt x="1" y="1824"/>
                  </a:cubicBezTo>
                  <a:cubicBezTo>
                    <a:pt x="1612" y="1672"/>
                    <a:pt x="3010" y="1064"/>
                    <a:pt x="4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7"/>
            <p:cNvSpPr/>
            <p:nvPr/>
          </p:nvSpPr>
          <p:spPr>
            <a:xfrm>
              <a:off x="3887875" y="2341325"/>
              <a:ext cx="25875" cy="26800"/>
            </a:xfrm>
            <a:custGeom>
              <a:rect b="b" l="l" r="r" t="t"/>
              <a:pathLst>
                <a:path extrusionOk="0" h="1072" w="1035">
                  <a:moveTo>
                    <a:pt x="314" y="1"/>
                  </a:moveTo>
                  <a:cubicBezTo>
                    <a:pt x="26" y="1"/>
                    <a:pt x="3" y="301"/>
                    <a:pt x="31" y="525"/>
                  </a:cubicBezTo>
                  <a:cubicBezTo>
                    <a:pt x="1" y="889"/>
                    <a:pt x="122" y="1072"/>
                    <a:pt x="365" y="1072"/>
                  </a:cubicBezTo>
                  <a:cubicBezTo>
                    <a:pt x="639" y="1072"/>
                    <a:pt x="1034" y="707"/>
                    <a:pt x="1034" y="464"/>
                  </a:cubicBezTo>
                  <a:cubicBezTo>
                    <a:pt x="1034" y="38"/>
                    <a:pt x="608" y="69"/>
                    <a:pt x="396" y="8"/>
                  </a:cubicBezTo>
                  <a:cubicBezTo>
                    <a:pt x="366" y="3"/>
                    <a:pt x="339" y="1"/>
                    <a:pt x="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7"/>
            <p:cNvSpPr/>
            <p:nvPr/>
          </p:nvSpPr>
          <p:spPr>
            <a:xfrm>
              <a:off x="3798975" y="2504125"/>
              <a:ext cx="68400" cy="12500"/>
            </a:xfrm>
            <a:custGeom>
              <a:rect b="b" l="l" r="r" t="t"/>
              <a:pathLst>
                <a:path extrusionOk="0" h="500" w="2736">
                  <a:moveTo>
                    <a:pt x="0" y="1"/>
                  </a:moveTo>
                  <a:lnTo>
                    <a:pt x="0" y="1"/>
                  </a:lnTo>
                  <a:cubicBezTo>
                    <a:pt x="543" y="330"/>
                    <a:pt x="1111" y="499"/>
                    <a:pt x="1704" y="499"/>
                  </a:cubicBezTo>
                  <a:cubicBezTo>
                    <a:pt x="2040" y="499"/>
                    <a:pt x="2384" y="445"/>
                    <a:pt x="2736" y="335"/>
                  </a:cubicBezTo>
                  <a:cubicBezTo>
                    <a:pt x="1824" y="213"/>
                    <a:pt x="912" y="9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7"/>
            <p:cNvSpPr/>
            <p:nvPr/>
          </p:nvSpPr>
          <p:spPr>
            <a:xfrm>
              <a:off x="3974500" y="2310350"/>
              <a:ext cx="20550" cy="19875"/>
            </a:xfrm>
            <a:custGeom>
              <a:rect b="b" l="l" r="r" t="t"/>
              <a:pathLst>
                <a:path extrusionOk="0" h="795" w="822">
                  <a:moveTo>
                    <a:pt x="396" y="1"/>
                  </a:moveTo>
                  <a:cubicBezTo>
                    <a:pt x="153" y="31"/>
                    <a:pt x="1" y="183"/>
                    <a:pt x="1" y="426"/>
                  </a:cubicBezTo>
                  <a:cubicBezTo>
                    <a:pt x="28" y="649"/>
                    <a:pt x="133" y="795"/>
                    <a:pt x="336" y="795"/>
                  </a:cubicBezTo>
                  <a:cubicBezTo>
                    <a:pt x="355" y="795"/>
                    <a:pt x="375" y="794"/>
                    <a:pt x="396" y="791"/>
                  </a:cubicBezTo>
                  <a:cubicBezTo>
                    <a:pt x="669" y="791"/>
                    <a:pt x="821" y="639"/>
                    <a:pt x="791" y="396"/>
                  </a:cubicBezTo>
                  <a:cubicBezTo>
                    <a:pt x="791" y="153"/>
                    <a:pt x="639" y="3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7"/>
            <p:cNvSpPr/>
            <p:nvPr/>
          </p:nvSpPr>
          <p:spPr>
            <a:xfrm>
              <a:off x="3828600" y="2396150"/>
              <a:ext cx="21300" cy="20700"/>
            </a:xfrm>
            <a:custGeom>
              <a:rect b="b" l="l" r="r" t="t"/>
              <a:pathLst>
                <a:path extrusionOk="0" h="828" w="852">
                  <a:moveTo>
                    <a:pt x="461" y="0"/>
                  </a:moveTo>
                  <a:cubicBezTo>
                    <a:pt x="198" y="0"/>
                    <a:pt x="90" y="203"/>
                    <a:pt x="61" y="459"/>
                  </a:cubicBezTo>
                  <a:cubicBezTo>
                    <a:pt x="1" y="672"/>
                    <a:pt x="153" y="824"/>
                    <a:pt x="365" y="824"/>
                  </a:cubicBezTo>
                  <a:cubicBezTo>
                    <a:pt x="388" y="826"/>
                    <a:pt x="409" y="827"/>
                    <a:pt x="429" y="827"/>
                  </a:cubicBezTo>
                  <a:cubicBezTo>
                    <a:pt x="683" y="827"/>
                    <a:pt x="765" y="656"/>
                    <a:pt x="821" y="459"/>
                  </a:cubicBezTo>
                  <a:cubicBezTo>
                    <a:pt x="852" y="186"/>
                    <a:pt x="761" y="34"/>
                    <a:pt x="517" y="3"/>
                  </a:cubicBezTo>
                  <a:cubicBezTo>
                    <a:pt x="498" y="1"/>
                    <a:pt x="479" y="0"/>
                    <a:pt x="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7"/>
            <p:cNvSpPr/>
            <p:nvPr/>
          </p:nvSpPr>
          <p:spPr>
            <a:xfrm>
              <a:off x="3865075" y="2421975"/>
              <a:ext cx="19025" cy="18350"/>
            </a:xfrm>
            <a:custGeom>
              <a:rect b="b" l="l" r="r" t="t"/>
              <a:pathLst>
                <a:path extrusionOk="0" h="734" w="761">
                  <a:moveTo>
                    <a:pt x="483" y="1"/>
                  </a:moveTo>
                  <a:cubicBezTo>
                    <a:pt x="465" y="1"/>
                    <a:pt x="446" y="2"/>
                    <a:pt x="426" y="4"/>
                  </a:cubicBezTo>
                  <a:cubicBezTo>
                    <a:pt x="183" y="4"/>
                    <a:pt x="1" y="125"/>
                    <a:pt x="1" y="399"/>
                  </a:cubicBezTo>
                  <a:cubicBezTo>
                    <a:pt x="1" y="612"/>
                    <a:pt x="183" y="733"/>
                    <a:pt x="396" y="733"/>
                  </a:cubicBezTo>
                  <a:cubicBezTo>
                    <a:pt x="609" y="733"/>
                    <a:pt x="761" y="612"/>
                    <a:pt x="761" y="369"/>
                  </a:cubicBezTo>
                  <a:cubicBezTo>
                    <a:pt x="761" y="172"/>
                    <a:pt x="708" y="1"/>
                    <a:pt x="4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7"/>
            <p:cNvSpPr/>
            <p:nvPr/>
          </p:nvSpPr>
          <p:spPr>
            <a:xfrm>
              <a:off x="4476025" y="2400775"/>
              <a:ext cx="53225" cy="22075"/>
            </a:xfrm>
            <a:custGeom>
              <a:rect b="b" l="l" r="r" t="t"/>
              <a:pathLst>
                <a:path extrusionOk="0" h="883" w="2129">
                  <a:moveTo>
                    <a:pt x="2129" y="1"/>
                  </a:moveTo>
                  <a:lnTo>
                    <a:pt x="2129" y="1"/>
                  </a:lnTo>
                  <a:cubicBezTo>
                    <a:pt x="1369" y="183"/>
                    <a:pt x="670" y="517"/>
                    <a:pt x="1" y="882"/>
                  </a:cubicBezTo>
                  <a:cubicBezTo>
                    <a:pt x="822" y="821"/>
                    <a:pt x="1490" y="457"/>
                    <a:pt x="21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7"/>
            <p:cNvSpPr/>
            <p:nvPr/>
          </p:nvSpPr>
          <p:spPr>
            <a:xfrm>
              <a:off x="4159150" y="2282250"/>
              <a:ext cx="21300" cy="19000"/>
            </a:xfrm>
            <a:custGeom>
              <a:rect b="b" l="l" r="r" t="t"/>
              <a:pathLst>
                <a:path extrusionOk="0" h="760" w="852">
                  <a:moveTo>
                    <a:pt x="426" y="0"/>
                  </a:moveTo>
                  <a:cubicBezTo>
                    <a:pt x="153" y="30"/>
                    <a:pt x="31" y="213"/>
                    <a:pt x="31" y="456"/>
                  </a:cubicBezTo>
                  <a:cubicBezTo>
                    <a:pt x="1" y="760"/>
                    <a:pt x="244" y="699"/>
                    <a:pt x="396" y="730"/>
                  </a:cubicBezTo>
                  <a:cubicBezTo>
                    <a:pt x="639" y="699"/>
                    <a:pt x="852" y="638"/>
                    <a:pt x="852" y="395"/>
                  </a:cubicBezTo>
                  <a:cubicBezTo>
                    <a:pt x="852" y="122"/>
                    <a:pt x="670"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7"/>
            <p:cNvSpPr/>
            <p:nvPr/>
          </p:nvSpPr>
          <p:spPr>
            <a:xfrm>
              <a:off x="4108250" y="2337700"/>
              <a:ext cx="19775" cy="19025"/>
            </a:xfrm>
            <a:custGeom>
              <a:rect b="b" l="l" r="r" t="t"/>
              <a:pathLst>
                <a:path extrusionOk="0" h="761" w="791">
                  <a:moveTo>
                    <a:pt x="365" y="1"/>
                  </a:moveTo>
                  <a:cubicBezTo>
                    <a:pt x="152" y="1"/>
                    <a:pt x="0" y="153"/>
                    <a:pt x="0" y="366"/>
                  </a:cubicBezTo>
                  <a:cubicBezTo>
                    <a:pt x="0" y="609"/>
                    <a:pt x="152" y="730"/>
                    <a:pt x="365" y="761"/>
                  </a:cubicBezTo>
                  <a:cubicBezTo>
                    <a:pt x="608" y="730"/>
                    <a:pt x="791" y="639"/>
                    <a:pt x="760" y="366"/>
                  </a:cubicBezTo>
                  <a:cubicBezTo>
                    <a:pt x="760" y="123"/>
                    <a:pt x="60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7"/>
            <p:cNvSpPr/>
            <p:nvPr/>
          </p:nvSpPr>
          <p:spPr>
            <a:xfrm>
              <a:off x="3887125" y="2384600"/>
              <a:ext cx="25100" cy="16075"/>
            </a:xfrm>
            <a:custGeom>
              <a:rect b="b" l="l" r="r" t="t"/>
              <a:pathLst>
                <a:path extrusionOk="0" h="643" w="1004">
                  <a:moveTo>
                    <a:pt x="424" y="0"/>
                  </a:moveTo>
                  <a:cubicBezTo>
                    <a:pt x="337" y="0"/>
                    <a:pt x="248" y="36"/>
                    <a:pt x="152" y="131"/>
                  </a:cubicBezTo>
                  <a:cubicBezTo>
                    <a:pt x="0" y="283"/>
                    <a:pt x="31" y="435"/>
                    <a:pt x="183" y="557"/>
                  </a:cubicBezTo>
                  <a:cubicBezTo>
                    <a:pt x="277" y="616"/>
                    <a:pt x="363" y="643"/>
                    <a:pt x="445" y="643"/>
                  </a:cubicBezTo>
                  <a:cubicBezTo>
                    <a:pt x="654" y="643"/>
                    <a:pt x="828" y="471"/>
                    <a:pt x="1003" y="253"/>
                  </a:cubicBezTo>
                  <a:cubicBezTo>
                    <a:pt x="795" y="169"/>
                    <a:pt x="615" y="0"/>
                    <a:pt x="4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7"/>
            <p:cNvSpPr/>
            <p:nvPr/>
          </p:nvSpPr>
          <p:spPr>
            <a:xfrm>
              <a:off x="3807325" y="2489700"/>
              <a:ext cx="46375" cy="8800"/>
            </a:xfrm>
            <a:custGeom>
              <a:rect b="b" l="l" r="r" t="t"/>
              <a:pathLst>
                <a:path extrusionOk="0" h="352" w="1855">
                  <a:moveTo>
                    <a:pt x="1" y="0"/>
                  </a:moveTo>
                  <a:lnTo>
                    <a:pt x="1" y="0"/>
                  </a:lnTo>
                  <a:cubicBezTo>
                    <a:pt x="314" y="247"/>
                    <a:pt x="645" y="352"/>
                    <a:pt x="984" y="352"/>
                  </a:cubicBezTo>
                  <a:cubicBezTo>
                    <a:pt x="1270" y="352"/>
                    <a:pt x="1563" y="277"/>
                    <a:pt x="1855" y="152"/>
                  </a:cubicBezTo>
                  <a:cubicBezTo>
                    <a:pt x="1216" y="91"/>
                    <a:pt x="609" y="6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7"/>
            <p:cNvSpPr/>
            <p:nvPr/>
          </p:nvSpPr>
          <p:spPr>
            <a:xfrm>
              <a:off x="4245025" y="2368000"/>
              <a:ext cx="18275" cy="16850"/>
            </a:xfrm>
            <a:custGeom>
              <a:rect b="b" l="l" r="r" t="t"/>
              <a:pathLst>
                <a:path extrusionOk="0" h="674" w="731">
                  <a:moveTo>
                    <a:pt x="333" y="0"/>
                  </a:moveTo>
                  <a:cubicBezTo>
                    <a:pt x="154" y="0"/>
                    <a:pt x="31" y="121"/>
                    <a:pt x="31" y="339"/>
                  </a:cubicBezTo>
                  <a:cubicBezTo>
                    <a:pt x="1" y="552"/>
                    <a:pt x="153" y="673"/>
                    <a:pt x="396" y="673"/>
                  </a:cubicBezTo>
                  <a:cubicBezTo>
                    <a:pt x="578" y="643"/>
                    <a:pt x="730" y="552"/>
                    <a:pt x="730" y="339"/>
                  </a:cubicBezTo>
                  <a:cubicBezTo>
                    <a:pt x="730" y="126"/>
                    <a:pt x="578" y="5"/>
                    <a:pt x="396" y="5"/>
                  </a:cubicBezTo>
                  <a:cubicBezTo>
                    <a:pt x="374" y="2"/>
                    <a:pt x="353"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7"/>
            <p:cNvSpPr/>
            <p:nvPr/>
          </p:nvSpPr>
          <p:spPr>
            <a:xfrm>
              <a:off x="4014775" y="2400775"/>
              <a:ext cx="19025" cy="17500"/>
            </a:xfrm>
            <a:custGeom>
              <a:rect b="b" l="l" r="r" t="t"/>
              <a:pathLst>
                <a:path extrusionOk="0" h="700" w="761">
                  <a:moveTo>
                    <a:pt x="396" y="1"/>
                  </a:moveTo>
                  <a:cubicBezTo>
                    <a:pt x="122" y="1"/>
                    <a:pt x="31" y="214"/>
                    <a:pt x="31" y="426"/>
                  </a:cubicBezTo>
                  <a:cubicBezTo>
                    <a:pt x="1" y="639"/>
                    <a:pt x="213" y="700"/>
                    <a:pt x="365" y="700"/>
                  </a:cubicBezTo>
                  <a:cubicBezTo>
                    <a:pt x="578" y="700"/>
                    <a:pt x="730" y="609"/>
                    <a:pt x="761" y="366"/>
                  </a:cubicBezTo>
                  <a:cubicBezTo>
                    <a:pt x="730" y="153"/>
                    <a:pt x="609"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7"/>
            <p:cNvSpPr/>
            <p:nvPr/>
          </p:nvSpPr>
          <p:spPr>
            <a:xfrm>
              <a:off x="4307325" y="2349100"/>
              <a:ext cx="18275" cy="16850"/>
            </a:xfrm>
            <a:custGeom>
              <a:rect b="b" l="l" r="r" t="t"/>
              <a:pathLst>
                <a:path extrusionOk="0" h="674" w="731">
                  <a:moveTo>
                    <a:pt x="366" y="1"/>
                  </a:moveTo>
                  <a:cubicBezTo>
                    <a:pt x="153" y="1"/>
                    <a:pt x="1" y="92"/>
                    <a:pt x="1" y="305"/>
                  </a:cubicBezTo>
                  <a:cubicBezTo>
                    <a:pt x="31" y="487"/>
                    <a:pt x="123" y="670"/>
                    <a:pt x="366" y="670"/>
                  </a:cubicBezTo>
                  <a:cubicBezTo>
                    <a:pt x="384" y="672"/>
                    <a:pt x="402" y="673"/>
                    <a:pt x="419" y="673"/>
                  </a:cubicBezTo>
                  <a:cubicBezTo>
                    <a:pt x="603" y="673"/>
                    <a:pt x="730" y="530"/>
                    <a:pt x="730" y="335"/>
                  </a:cubicBezTo>
                  <a:cubicBezTo>
                    <a:pt x="730" y="122"/>
                    <a:pt x="548" y="31"/>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7"/>
            <p:cNvSpPr/>
            <p:nvPr/>
          </p:nvSpPr>
          <p:spPr>
            <a:xfrm>
              <a:off x="3799875" y="2429550"/>
              <a:ext cx="20400" cy="18025"/>
            </a:xfrm>
            <a:custGeom>
              <a:rect b="b" l="l" r="r" t="t"/>
              <a:pathLst>
                <a:path extrusionOk="0" h="721" w="816">
                  <a:moveTo>
                    <a:pt x="557" y="0"/>
                  </a:moveTo>
                  <a:cubicBezTo>
                    <a:pt x="542" y="0"/>
                    <a:pt x="527" y="2"/>
                    <a:pt x="511" y="5"/>
                  </a:cubicBezTo>
                  <a:cubicBezTo>
                    <a:pt x="268" y="96"/>
                    <a:pt x="116" y="278"/>
                    <a:pt x="25" y="522"/>
                  </a:cubicBezTo>
                  <a:cubicBezTo>
                    <a:pt x="0" y="621"/>
                    <a:pt x="77" y="720"/>
                    <a:pt x="172" y="720"/>
                  </a:cubicBezTo>
                  <a:cubicBezTo>
                    <a:pt x="193" y="720"/>
                    <a:pt x="216" y="715"/>
                    <a:pt x="238" y="704"/>
                  </a:cubicBezTo>
                  <a:cubicBezTo>
                    <a:pt x="481" y="643"/>
                    <a:pt x="724" y="552"/>
                    <a:pt x="815" y="278"/>
                  </a:cubicBezTo>
                  <a:cubicBezTo>
                    <a:pt x="788" y="115"/>
                    <a:pt x="687" y="0"/>
                    <a:pt x="5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7"/>
            <p:cNvSpPr/>
            <p:nvPr/>
          </p:nvSpPr>
          <p:spPr>
            <a:xfrm>
              <a:off x="4376500" y="2338475"/>
              <a:ext cx="16725" cy="15225"/>
            </a:xfrm>
            <a:custGeom>
              <a:rect b="b" l="l" r="r" t="t"/>
              <a:pathLst>
                <a:path extrusionOk="0" h="609" w="669">
                  <a:moveTo>
                    <a:pt x="274" y="0"/>
                  </a:moveTo>
                  <a:cubicBezTo>
                    <a:pt x="152" y="0"/>
                    <a:pt x="0" y="92"/>
                    <a:pt x="0" y="274"/>
                  </a:cubicBezTo>
                  <a:cubicBezTo>
                    <a:pt x="0" y="487"/>
                    <a:pt x="122" y="608"/>
                    <a:pt x="334" y="608"/>
                  </a:cubicBezTo>
                  <a:cubicBezTo>
                    <a:pt x="517" y="608"/>
                    <a:pt x="638" y="517"/>
                    <a:pt x="638" y="304"/>
                  </a:cubicBezTo>
                  <a:cubicBezTo>
                    <a:pt x="669" y="92"/>
                    <a:pt x="517"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7"/>
            <p:cNvSpPr/>
            <p:nvPr/>
          </p:nvSpPr>
          <p:spPr>
            <a:xfrm>
              <a:off x="4046700" y="2305700"/>
              <a:ext cx="15975" cy="15325"/>
            </a:xfrm>
            <a:custGeom>
              <a:rect b="b" l="l" r="r" t="t"/>
              <a:pathLst>
                <a:path extrusionOk="0" h="613" w="639">
                  <a:moveTo>
                    <a:pt x="380" y="0"/>
                  </a:moveTo>
                  <a:cubicBezTo>
                    <a:pt x="366" y="0"/>
                    <a:pt x="351" y="2"/>
                    <a:pt x="335" y="4"/>
                  </a:cubicBezTo>
                  <a:cubicBezTo>
                    <a:pt x="122" y="4"/>
                    <a:pt x="0" y="126"/>
                    <a:pt x="0" y="339"/>
                  </a:cubicBezTo>
                  <a:cubicBezTo>
                    <a:pt x="0" y="521"/>
                    <a:pt x="122" y="612"/>
                    <a:pt x="304" y="612"/>
                  </a:cubicBezTo>
                  <a:cubicBezTo>
                    <a:pt x="517" y="612"/>
                    <a:pt x="608" y="491"/>
                    <a:pt x="639" y="278"/>
                  </a:cubicBezTo>
                  <a:cubicBezTo>
                    <a:pt x="611" y="139"/>
                    <a:pt x="532"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7"/>
            <p:cNvSpPr/>
            <p:nvPr/>
          </p:nvSpPr>
          <p:spPr>
            <a:xfrm>
              <a:off x="3958550" y="2359000"/>
              <a:ext cx="15225" cy="15975"/>
            </a:xfrm>
            <a:custGeom>
              <a:rect b="b" l="l" r="r" t="t"/>
              <a:pathLst>
                <a:path extrusionOk="0" h="639" w="609">
                  <a:moveTo>
                    <a:pt x="274" y="0"/>
                  </a:moveTo>
                  <a:cubicBezTo>
                    <a:pt x="122" y="0"/>
                    <a:pt x="0" y="122"/>
                    <a:pt x="0" y="304"/>
                  </a:cubicBezTo>
                  <a:cubicBezTo>
                    <a:pt x="0" y="486"/>
                    <a:pt x="92" y="608"/>
                    <a:pt x="274" y="638"/>
                  </a:cubicBezTo>
                  <a:cubicBezTo>
                    <a:pt x="487" y="638"/>
                    <a:pt x="608" y="517"/>
                    <a:pt x="578" y="304"/>
                  </a:cubicBezTo>
                  <a:cubicBezTo>
                    <a:pt x="578" y="122"/>
                    <a:pt x="487" y="3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7"/>
            <p:cNvSpPr/>
            <p:nvPr/>
          </p:nvSpPr>
          <p:spPr>
            <a:xfrm>
              <a:off x="4296700" y="2307325"/>
              <a:ext cx="14450" cy="14575"/>
            </a:xfrm>
            <a:custGeom>
              <a:rect b="b" l="l" r="r" t="t"/>
              <a:pathLst>
                <a:path extrusionOk="0" h="583" w="578">
                  <a:moveTo>
                    <a:pt x="335" y="0"/>
                  </a:moveTo>
                  <a:cubicBezTo>
                    <a:pt x="152" y="31"/>
                    <a:pt x="0" y="122"/>
                    <a:pt x="0" y="304"/>
                  </a:cubicBezTo>
                  <a:cubicBezTo>
                    <a:pt x="0" y="456"/>
                    <a:pt x="92" y="578"/>
                    <a:pt x="244" y="578"/>
                  </a:cubicBezTo>
                  <a:cubicBezTo>
                    <a:pt x="265" y="581"/>
                    <a:pt x="286" y="582"/>
                    <a:pt x="305" y="582"/>
                  </a:cubicBezTo>
                  <a:cubicBezTo>
                    <a:pt x="474" y="582"/>
                    <a:pt x="551" y="465"/>
                    <a:pt x="578" y="274"/>
                  </a:cubicBezTo>
                  <a:cubicBezTo>
                    <a:pt x="517" y="152"/>
                    <a:pt x="548"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7"/>
            <p:cNvSpPr/>
            <p:nvPr/>
          </p:nvSpPr>
          <p:spPr>
            <a:xfrm>
              <a:off x="4432725" y="2305650"/>
              <a:ext cx="15225" cy="14600"/>
            </a:xfrm>
            <a:custGeom>
              <a:rect b="b" l="l" r="r" t="t"/>
              <a:pathLst>
                <a:path extrusionOk="0" h="584" w="609">
                  <a:moveTo>
                    <a:pt x="277" y="1"/>
                  </a:moveTo>
                  <a:cubicBezTo>
                    <a:pt x="147" y="1"/>
                    <a:pt x="31" y="90"/>
                    <a:pt x="31" y="249"/>
                  </a:cubicBezTo>
                  <a:cubicBezTo>
                    <a:pt x="0" y="432"/>
                    <a:pt x="122" y="553"/>
                    <a:pt x="304" y="584"/>
                  </a:cubicBezTo>
                  <a:cubicBezTo>
                    <a:pt x="456" y="584"/>
                    <a:pt x="578" y="493"/>
                    <a:pt x="608" y="341"/>
                  </a:cubicBezTo>
                  <a:cubicBezTo>
                    <a:pt x="608" y="128"/>
                    <a:pt x="517" y="37"/>
                    <a:pt x="335" y="6"/>
                  </a:cubicBezTo>
                  <a:cubicBezTo>
                    <a:pt x="315" y="2"/>
                    <a:pt x="296" y="1"/>
                    <a:pt x="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7"/>
            <p:cNvSpPr/>
            <p:nvPr/>
          </p:nvSpPr>
          <p:spPr>
            <a:xfrm>
              <a:off x="4490475" y="2384075"/>
              <a:ext cx="32700" cy="10925"/>
            </a:xfrm>
            <a:custGeom>
              <a:rect b="b" l="l" r="r" t="t"/>
              <a:pathLst>
                <a:path extrusionOk="0" h="437" w="1308">
                  <a:moveTo>
                    <a:pt x="1307" y="0"/>
                  </a:moveTo>
                  <a:cubicBezTo>
                    <a:pt x="760" y="0"/>
                    <a:pt x="365" y="182"/>
                    <a:pt x="0" y="395"/>
                  </a:cubicBezTo>
                  <a:cubicBezTo>
                    <a:pt x="111" y="423"/>
                    <a:pt x="217" y="436"/>
                    <a:pt x="320" y="436"/>
                  </a:cubicBezTo>
                  <a:cubicBezTo>
                    <a:pt x="668" y="436"/>
                    <a:pt x="979" y="282"/>
                    <a:pt x="13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7"/>
            <p:cNvSpPr/>
            <p:nvPr/>
          </p:nvSpPr>
          <p:spPr>
            <a:xfrm>
              <a:off x="4144725" y="2376475"/>
              <a:ext cx="13700" cy="13700"/>
            </a:xfrm>
            <a:custGeom>
              <a:rect b="b" l="l" r="r" t="t"/>
              <a:pathLst>
                <a:path extrusionOk="0" h="548" w="548">
                  <a:moveTo>
                    <a:pt x="274" y="0"/>
                  </a:moveTo>
                  <a:cubicBezTo>
                    <a:pt x="92" y="0"/>
                    <a:pt x="0" y="122"/>
                    <a:pt x="0" y="274"/>
                  </a:cubicBezTo>
                  <a:cubicBezTo>
                    <a:pt x="0" y="456"/>
                    <a:pt x="122" y="547"/>
                    <a:pt x="304" y="547"/>
                  </a:cubicBezTo>
                  <a:cubicBezTo>
                    <a:pt x="456" y="547"/>
                    <a:pt x="547" y="426"/>
                    <a:pt x="547" y="274"/>
                  </a:cubicBezTo>
                  <a:cubicBezTo>
                    <a:pt x="547" y="91"/>
                    <a:pt x="426"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7"/>
            <p:cNvSpPr/>
            <p:nvPr/>
          </p:nvSpPr>
          <p:spPr>
            <a:xfrm>
              <a:off x="3985150" y="2453850"/>
              <a:ext cx="17500" cy="13075"/>
            </a:xfrm>
            <a:custGeom>
              <a:rect b="b" l="l" r="r" t="t"/>
              <a:pathLst>
                <a:path extrusionOk="0" h="523" w="700">
                  <a:moveTo>
                    <a:pt x="502" y="1"/>
                  </a:moveTo>
                  <a:cubicBezTo>
                    <a:pt x="488" y="1"/>
                    <a:pt x="472" y="2"/>
                    <a:pt x="456" y="5"/>
                  </a:cubicBezTo>
                  <a:cubicBezTo>
                    <a:pt x="243" y="5"/>
                    <a:pt x="91" y="188"/>
                    <a:pt x="61" y="340"/>
                  </a:cubicBezTo>
                  <a:cubicBezTo>
                    <a:pt x="0" y="461"/>
                    <a:pt x="213" y="522"/>
                    <a:pt x="335" y="522"/>
                  </a:cubicBezTo>
                  <a:cubicBezTo>
                    <a:pt x="547" y="522"/>
                    <a:pt x="669" y="431"/>
                    <a:pt x="699" y="188"/>
                  </a:cubicBezTo>
                  <a:cubicBezTo>
                    <a:pt x="672" y="106"/>
                    <a:pt x="621" y="1"/>
                    <a:pt x="5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7"/>
            <p:cNvSpPr/>
            <p:nvPr/>
          </p:nvSpPr>
          <p:spPr>
            <a:xfrm>
              <a:off x="3950200" y="2412950"/>
              <a:ext cx="14450" cy="13700"/>
            </a:xfrm>
            <a:custGeom>
              <a:rect b="b" l="l" r="r" t="t"/>
              <a:pathLst>
                <a:path extrusionOk="0" h="548" w="578">
                  <a:moveTo>
                    <a:pt x="304" y="0"/>
                  </a:moveTo>
                  <a:cubicBezTo>
                    <a:pt x="122" y="0"/>
                    <a:pt x="0" y="91"/>
                    <a:pt x="30" y="304"/>
                  </a:cubicBezTo>
                  <a:cubicBezTo>
                    <a:pt x="30" y="456"/>
                    <a:pt x="152" y="547"/>
                    <a:pt x="304" y="547"/>
                  </a:cubicBezTo>
                  <a:cubicBezTo>
                    <a:pt x="517" y="517"/>
                    <a:pt x="547" y="365"/>
                    <a:pt x="578" y="152"/>
                  </a:cubicBezTo>
                  <a:cubicBezTo>
                    <a:pt x="578" y="30"/>
                    <a:pt x="426"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7"/>
            <p:cNvSpPr/>
            <p:nvPr/>
          </p:nvSpPr>
          <p:spPr>
            <a:xfrm>
              <a:off x="4369650" y="2277675"/>
              <a:ext cx="15225" cy="15350"/>
            </a:xfrm>
            <a:custGeom>
              <a:rect b="b" l="l" r="r" t="t"/>
              <a:pathLst>
                <a:path extrusionOk="0" h="614" w="609">
                  <a:moveTo>
                    <a:pt x="304" y="1"/>
                  </a:moveTo>
                  <a:cubicBezTo>
                    <a:pt x="122" y="31"/>
                    <a:pt x="0" y="153"/>
                    <a:pt x="31" y="335"/>
                  </a:cubicBezTo>
                  <a:cubicBezTo>
                    <a:pt x="31" y="499"/>
                    <a:pt x="129" y="613"/>
                    <a:pt x="280" y="613"/>
                  </a:cubicBezTo>
                  <a:cubicBezTo>
                    <a:pt x="298" y="613"/>
                    <a:pt x="316" y="612"/>
                    <a:pt x="335" y="609"/>
                  </a:cubicBezTo>
                  <a:cubicBezTo>
                    <a:pt x="487" y="578"/>
                    <a:pt x="608" y="457"/>
                    <a:pt x="578" y="305"/>
                  </a:cubicBezTo>
                  <a:cubicBezTo>
                    <a:pt x="548" y="122"/>
                    <a:pt x="487" y="1"/>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7"/>
            <p:cNvSpPr/>
            <p:nvPr/>
          </p:nvSpPr>
          <p:spPr>
            <a:xfrm>
              <a:off x="4108250" y="2296675"/>
              <a:ext cx="13700" cy="13050"/>
            </a:xfrm>
            <a:custGeom>
              <a:rect b="b" l="l" r="r" t="t"/>
              <a:pathLst>
                <a:path extrusionOk="0" h="522" w="548">
                  <a:moveTo>
                    <a:pt x="243" y="1"/>
                  </a:moveTo>
                  <a:cubicBezTo>
                    <a:pt x="122" y="1"/>
                    <a:pt x="0" y="61"/>
                    <a:pt x="0" y="213"/>
                  </a:cubicBezTo>
                  <a:cubicBezTo>
                    <a:pt x="0" y="426"/>
                    <a:pt x="152" y="487"/>
                    <a:pt x="335" y="517"/>
                  </a:cubicBezTo>
                  <a:cubicBezTo>
                    <a:pt x="351" y="520"/>
                    <a:pt x="365" y="521"/>
                    <a:pt x="378" y="521"/>
                  </a:cubicBezTo>
                  <a:cubicBezTo>
                    <a:pt x="517" y="521"/>
                    <a:pt x="520" y="382"/>
                    <a:pt x="547" y="244"/>
                  </a:cubicBezTo>
                  <a:cubicBezTo>
                    <a:pt x="517" y="92"/>
                    <a:pt x="426" y="1"/>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7"/>
            <p:cNvSpPr/>
            <p:nvPr/>
          </p:nvSpPr>
          <p:spPr>
            <a:xfrm>
              <a:off x="4240475" y="2274650"/>
              <a:ext cx="12175" cy="13700"/>
            </a:xfrm>
            <a:custGeom>
              <a:rect b="b" l="l" r="r" t="t"/>
              <a:pathLst>
                <a:path extrusionOk="0" h="548" w="487">
                  <a:moveTo>
                    <a:pt x="243" y="0"/>
                  </a:moveTo>
                  <a:cubicBezTo>
                    <a:pt x="122" y="0"/>
                    <a:pt x="0" y="30"/>
                    <a:pt x="0" y="213"/>
                  </a:cubicBezTo>
                  <a:cubicBezTo>
                    <a:pt x="0" y="365"/>
                    <a:pt x="91" y="547"/>
                    <a:pt x="183" y="547"/>
                  </a:cubicBezTo>
                  <a:cubicBezTo>
                    <a:pt x="304" y="517"/>
                    <a:pt x="426" y="365"/>
                    <a:pt x="456" y="213"/>
                  </a:cubicBezTo>
                  <a:cubicBezTo>
                    <a:pt x="487" y="30"/>
                    <a:pt x="365" y="3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7"/>
            <p:cNvSpPr/>
            <p:nvPr/>
          </p:nvSpPr>
          <p:spPr>
            <a:xfrm>
              <a:off x="4400050" y="2254125"/>
              <a:ext cx="13700" cy="11425"/>
            </a:xfrm>
            <a:custGeom>
              <a:rect b="b" l="l" r="r" t="t"/>
              <a:pathLst>
                <a:path extrusionOk="0" h="457" w="548">
                  <a:moveTo>
                    <a:pt x="213" y="0"/>
                  </a:moveTo>
                  <a:cubicBezTo>
                    <a:pt x="91" y="0"/>
                    <a:pt x="0" y="92"/>
                    <a:pt x="0" y="213"/>
                  </a:cubicBezTo>
                  <a:cubicBezTo>
                    <a:pt x="0" y="365"/>
                    <a:pt x="122" y="456"/>
                    <a:pt x="274" y="456"/>
                  </a:cubicBezTo>
                  <a:cubicBezTo>
                    <a:pt x="365" y="426"/>
                    <a:pt x="547" y="426"/>
                    <a:pt x="547" y="304"/>
                  </a:cubicBezTo>
                  <a:cubicBezTo>
                    <a:pt x="547" y="152"/>
                    <a:pt x="426"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7"/>
            <p:cNvSpPr/>
            <p:nvPr/>
          </p:nvSpPr>
          <p:spPr>
            <a:xfrm>
              <a:off x="4295950" y="2260050"/>
              <a:ext cx="12925" cy="11775"/>
            </a:xfrm>
            <a:custGeom>
              <a:rect b="b" l="l" r="r" t="t"/>
              <a:pathLst>
                <a:path extrusionOk="0" h="471" w="517">
                  <a:moveTo>
                    <a:pt x="299" y="1"/>
                  </a:moveTo>
                  <a:cubicBezTo>
                    <a:pt x="281" y="1"/>
                    <a:pt x="263" y="3"/>
                    <a:pt x="243" y="7"/>
                  </a:cubicBezTo>
                  <a:cubicBezTo>
                    <a:pt x="91" y="7"/>
                    <a:pt x="0" y="128"/>
                    <a:pt x="30" y="280"/>
                  </a:cubicBezTo>
                  <a:cubicBezTo>
                    <a:pt x="30" y="407"/>
                    <a:pt x="94" y="470"/>
                    <a:pt x="203" y="470"/>
                  </a:cubicBezTo>
                  <a:cubicBezTo>
                    <a:pt x="225" y="470"/>
                    <a:pt x="248" y="468"/>
                    <a:pt x="274" y="463"/>
                  </a:cubicBezTo>
                  <a:cubicBezTo>
                    <a:pt x="426" y="463"/>
                    <a:pt x="486" y="371"/>
                    <a:pt x="517" y="219"/>
                  </a:cubicBezTo>
                  <a:cubicBezTo>
                    <a:pt x="490" y="87"/>
                    <a:pt x="418"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7"/>
            <p:cNvSpPr/>
            <p:nvPr/>
          </p:nvSpPr>
          <p:spPr>
            <a:xfrm>
              <a:off x="4205500" y="2330875"/>
              <a:ext cx="13725" cy="11425"/>
            </a:xfrm>
            <a:custGeom>
              <a:rect b="b" l="l" r="r" t="t"/>
              <a:pathLst>
                <a:path extrusionOk="0" h="457" w="549">
                  <a:moveTo>
                    <a:pt x="335" y="0"/>
                  </a:moveTo>
                  <a:cubicBezTo>
                    <a:pt x="123" y="0"/>
                    <a:pt x="62" y="122"/>
                    <a:pt x="31" y="304"/>
                  </a:cubicBezTo>
                  <a:cubicBezTo>
                    <a:pt x="1" y="456"/>
                    <a:pt x="92" y="456"/>
                    <a:pt x="244" y="456"/>
                  </a:cubicBezTo>
                  <a:cubicBezTo>
                    <a:pt x="366" y="456"/>
                    <a:pt x="487" y="426"/>
                    <a:pt x="518" y="244"/>
                  </a:cubicBezTo>
                  <a:cubicBezTo>
                    <a:pt x="548" y="122"/>
                    <a:pt x="457"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7"/>
            <p:cNvSpPr/>
            <p:nvPr/>
          </p:nvSpPr>
          <p:spPr>
            <a:xfrm>
              <a:off x="4080125" y="2412175"/>
              <a:ext cx="12175" cy="11425"/>
            </a:xfrm>
            <a:custGeom>
              <a:rect b="b" l="l" r="r" t="t"/>
              <a:pathLst>
                <a:path extrusionOk="0" h="457" w="487">
                  <a:moveTo>
                    <a:pt x="213" y="1"/>
                  </a:moveTo>
                  <a:cubicBezTo>
                    <a:pt x="92" y="31"/>
                    <a:pt x="1" y="92"/>
                    <a:pt x="1" y="244"/>
                  </a:cubicBezTo>
                  <a:cubicBezTo>
                    <a:pt x="31" y="365"/>
                    <a:pt x="122" y="457"/>
                    <a:pt x="244" y="457"/>
                  </a:cubicBezTo>
                  <a:cubicBezTo>
                    <a:pt x="365" y="426"/>
                    <a:pt x="487" y="365"/>
                    <a:pt x="457" y="244"/>
                  </a:cubicBezTo>
                  <a:cubicBezTo>
                    <a:pt x="457" y="92"/>
                    <a:pt x="365"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7"/>
            <p:cNvSpPr/>
            <p:nvPr/>
          </p:nvSpPr>
          <p:spPr>
            <a:xfrm>
              <a:off x="4036050" y="2349100"/>
              <a:ext cx="12950" cy="11625"/>
            </a:xfrm>
            <a:custGeom>
              <a:rect b="b" l="l" r="r" t="t"/>
              <a:pathLst>
                <a:path extrusionOk="0" h="465" w="518">
                  <a:moveTo>
                    <a:pt x="305" y="1"/>
                  </a:moveTo>
                  <a:cubicBezTo>
                    <a:pt x="122" y="1"/>
                    <a:pt x="31" y="62"/>
                    <a:pt x="1" y="214"/>
                  </a:cubicBezTo>
                  <a:cubicBezTo>
                    <a:pt x="1" y="366"/>
                    <a:pt x="92" y="457"/>
                    <a:pt x="213" y="457"/>
                  </a:cubicBezTo>
                  <a:cubicBezTo>
                    <a:pt x="238" y="462"/>
                    <a:pt x="261" y="464"/>
                    <a:pt x="283" y="464"/>
                  </a:cubicBezTo>
                  <a:cubicBezTo>
                    <a:pt x="394" y="464"/>
                    <a:pt x="467" y="397"/>
                    <a:pt x="517" y="244"/>
                  </a:cubicBezTo>
                  <a:cubicBezTo>
                    <a:pt x="517" y="122"/>
                    <a:pt x="426" y="3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7"/>
            <p:cNvSpPr/>
            <p:nvPr/>
          </p:nvSpPr>
          <p:spPr>
            <a:xfrm>
              <a:off x="4096075" y="2276925"/>
              <a:ext cx="10675" cy="10650"/>
            </a:xfrm>
            <a:custGeom>
              <a:rect b="b" l="l" r="r" t="t"/>
              <a:pathLst>
                <a:path extrusionOk="0" h="426" w="427">
                  <a:moveTo>
                    <a:pt x="214" y="0"/>
                  </a:moveTo>
                  <a:cubicBezTo>
                    <a:pt x="62" y="0"/>
                    <a:pt x="1" y="61"/>
                    <a:pt x="1" y="213"/>
                  </a:cubicBezTo>
                  <a:cubicBezTo>
                    <a:pt x="1" y="335"/>
                    <a:pt x="92" y="426"/>
                    <a:pt x="214" y="426"/>
                  </a:cubicBezTo>
                  <a:cubicBezTo>
                    <a:pt x="335" y="426"/>
                    <a:pt x="427" y="335"/>
                    <a:pt x="427" y="213"/>
                  </a:cubicBezTo>
                  <a:cubicBezTo>
                    <a:pt x="427" y="61"/>
                    <a:pt x="335" y="0"/>
                    <a:pt x="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7"/>
            <p:cNvSpPr/>
            <p:nvPr/>
          </p:nvSpPr>
          <p:spPr>
            <a:xfrm>
              <a:off x="4159925" y="2331625"/>
              <a:ext cx="9900" cy="10025"/>
            </a:xfrm>
            <a:custGeom>
              <a:rect b="b" l="l" r="r" t="t"/>
              <a:pathLst>
                <a:path extrusionOk="0" h="401" w="396">
                  <a:moveTo>
                    <a:pt x="243" y="1"/>
                  </a:moveTo>
                  <a:cubicBezTo>
                    <a:pt x="91" y="1"/>
                    <a:pt x="31" y="92"/>
                    <a:pt x="0" y="214"/>
                  </a:cubicBezTo>
                  <a:cubicBezTo>
                    <a:pt x="0" y="295"/>
                    <a:pt x="24" y="401"/>
                    <a:pt x="138" y="401"/>
                  </a:cubicBezTo>
                  <a:cubicBezTo>
                    <a:pt x="152" y="401"/>
                    <a:pt x="166" y="399"/>
                    <a:pt x="183" y="396"/>
                  </a:cubicBezTo>
                  <a:cubicBezTo>
                    <a:pt x="304" y="396"/>
                    <a:pt x="365" y="305"/>
                    <a:pt x="395" y="183"/>
                  </a:cubicBezTo>
                  <a:cubicBezTo>
                    <a:pt x="365" y="62"/>
                    <a:pt x="335" y="1"/>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7"/>
            <p:cNvSpPr/>
            <p:nvPr/>
          </p:nvSpPr>
          <p:spPr>
            <a:xfrm>
              <a:off x="4464625" y="2301850"/>
              <a:ext cx="10675" cy="8725"/>
            </a:xfrm>
            <a:custGeom>
              <a:rect b="b" l="l" r="r" t="t"/>
              <a:pathLst>
                <a:path extrusionOk="0" h="349" w="427">
                  <a:moveTo>
                    <a:pt x="228" y="0"/>
                  </a:moveTo>
                  <a:cubicBezTo>
                    <a:pt x="130" y="0"/>
                    <a:pt x="58" y="83"/>
                    <a:pt x="31" y="189"/>
                  </a:cubicBezTo>
                  <a:cubicBezTo>
                    <a:pt x="1" y="310"/>
                    <a:pt x="122" y="341"/>
                    <a:pt x="183" y="341"/>
                  </a:cubicBezTo>
                  <a:cubicBezTo>
                    <a:pt x="209" y="346"/>
                    <a:pt x="233" y="348"/>
                    <a:pt x="254" y="348"/>
                  </a:cubicBezTo>
                  <a:cubicBezTo>
                    <a:pt x="355" y="348"/>
                    <a:pt x="401" y="289"/>
                    <a:pt x="426" y="189"/>
                  </a:cubicBezTo>
                  <a:cubicBezTo>
                    <a:pt x="426" y="67"/>
                    <a:pt x="396" y="6"/>
                    <a:pt x="274" y="6"/>
                  </a:cubicBezTo>
                  <a:cubicBezTo>
                    <a:pt x="258" y="2"/>
                    <a:pt x="243" y="0"/>
                    <a:pt x="2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7"/>
            <p:cNvSpPr/>
            <p:nvPr/>
          </p:nvSpPr>
          <p:spPr>
            <a:xfrm>
              <a:off x="4255675" y="2327825"/>
              <a:ext cx="11425" cy="9150"/>
            </a:xfrm>
            <a:custGeom>
              <a:rect b="b" l="l" r="r" t="t"/>
              <a:pathLst>
                <a:path extrusionOk="0" h="366" w="457">
                  <a:moveTo>
                    <a:pt x="182" y="1"/>
                  </a:moveTo>
                  <a:cubicBezTo>
                    <a:pt x="61" y="31"/>
                    <a:pt x="0" y="92"/>
                    <a:pt x="0" y="214"/>
                  </a:cubicBezTo>
                  <a:cubicBezTo>
                    <a:pt x="30" y="335"/>
                    <a:pt x="122" y="366"/>
                    <a:pt x="243" y="366"/>
                  </a:cubicBezTo>
                  <a:cubicBezTo>
                    <a:pt x="334" y="335"/>
                    <a:pt x="426" y="274"/>
                    <a:pt x="456" y="183"/>
                  </a:cubicBezTo>
                  <a:cubicBezTo>
                    <a:pt x="395" y="62"/>
                    <a:pt x="304" y="1"/>
                    <a:pt x="1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27"/>
          <p:cNvGrpSpPr/>
          <p:nvPr/>
        </p:nvGrpSpPr>
        <p:grpSpPr>
          <a:xfrm rot="1078572">
            <a:off x="7449629" y="402602"/>
            <a:ext cx="986144" cy="644608"/>
            <a:chOff x="4305050" y="4174075"/>
            <a:chExt cx="1212050" cy="792275"/>
          </a:xfrm>
        </p:grpSpPr>
        <p:sp>
          <p:nvSpPr>
            <p:cNvPr id="1237" name="Google Shape;1237;p27"/>
            <p:cNvSpPr/>
            <p:nvPr/>
          </p:nvSpPr>
          <p:spPr>
            <a:xfrm>
              <a:off x="4305050" y="4174075"/>
              <a:ext cx="1212050" cy="792275"/>
            </a:xfrm>
            <a:custGeom>
              <a:rect b="b" l="l" r="r" t="t"/>
              <a:pathLst>
                <a:path extrusionOk="0" h="31691" w="48482">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7"/>
            <p:cNvSpPr/>
            <p:nvPr/>
          </p:nvSpPr>
          <p:spPr>
            <a:xfrm>
              <a:off x="4765550" y="4879550"/>
              <a:ext cx="424800" cy="66075"/>
            </a:xfrm>
            <a:custGeom>
              <a:rect b="b" l="l" r="r" t="t"/>
              <a:pathLst>
                <a:path extrusionOk="0" h="2643" w="16992">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7"/>
            <p:cNvSpPr/>
            <p:nvPr/>
          </p:nvSpPr>
          <p:spPr>
            <a:xfrm>
              <a:off x="4816475" y="4874225"/>
              <a:ext cx="335125" cy="49950"/>
            </a:xfrm>
            <a:custGeom>
              <a:rect b="b" l="l" r="r" t="t"/>
              <a:pathLst>
                <a:path extrusionOk="0" h="1998" w="13405">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7"/>
            <p:cNvSpPr/>
            <p:nvPr/>
          </p:nvSpPr>
          <p:spPr>
            <a:xfrm>
              <a:off x="4898525" y="4855975"/>
              <a:ext cx="210525" cy="40050"/>
            </a:xfrm>
            <a:custGeom>
              <a:rect b="b" l="l" r="r" t="t"/>
              <a:pathLst>
                <a:path extrusionOk="0" h="1602" w="8421">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7"/>
            <p:cNvSpPr/>
            <p:nvPr/>
          </p:nvSpPr>
          <p:spPr>
            <a:xfrm>
              <a:off x="4931200" y="4857500"/>
              <a:ext cx="110225" cy="20475"/>
            </a:xfrm>
            <a:custGeom>
              <a:rect b="b" l="l" r="r" t="t"/>
              <a:pathLst>
                <a:path extrusionOk="0" h="819" w="4409">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7"/>
            <p:cNvSpPr/>
            <p:nvPr/>
          </p:nvSpPr>
          <p:spPr>
            <a:xfrm>
              <a:off x="4947925" y="4842300"/>
              <a:ext cx="72225" cy="13700"/>
            </a:xfrm>
            <a:custGeom>
              <a:rect b="b" l="l" r="r" t="t"/>
              <a:pathLst>
                <a:path extrusionOk="0" h="548" w="2889">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7"/>
            <p:cNvSpPr/>
            <p:nvPr/>
          </p:nvSpPr>
          <p:spPr>
            <a:xfrm>
              <a:off x="4338500" y="4207450"/>
              <a:ext cx="1158850" cy="600675"/>
            </a:xfrm>
            <a:custGeom>
              <a:rect b="b" l="l" r="r" t="t"/>
              <a:pathLst>
                <a:path extrusionOk="0" h="24027" w="46354">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7"/>
            <p:cNvSpPr/>
            <p:nvPr/>
          </p:nvSpPr>
          <p:spPr>
            <a:xfrm>
              <a:off x="4608250" y="4599600"/>
              <a:ext cx="414925" cy="89975"/>
            </a:xfrm>
            <a:custGeom>
              <a:rect b="b" l="l" r="r" t="t"/>
              <a:pathLst>
                <a:path extrusionOk="0" h="3599" w="16597">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7"/>
            <p:cNvSpPr/>
            <p:nvPr/>
          </p:nvSpPr>
          <p:spPr>
            <a:xfrm>
              <a:off x="5030750" y="4388650"/>
              <a:ext cx="181650" cy="229525"/>
            </a:xfrm>
            <a:custGeom>
              <a:rect b="b" l="l" r="r" t="t"/>
              <a:pathLst>
                <a:path extrusionOk="0" h="9181" w="7266">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7"/>
            <p:cNvSpPr/>
            <p:nvPr/>
          </p:nvSpPr>
          <p:spPr>
            <a:xfrm>
              <a:off x="4819500" y="4692500"/>
              <a:ext cx="357175" cy="91800"/>
            </a:xfrm>
            <a:custGeom>
              <a:rect b="b" l="l" r="r" t="t"/>
              <a:pathLst>
                <a:path extrusionOk="0" h="3672" w="14287">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7"/>
            <p:cNvSpPr/>
            <p:nvPr/>
          </p:nvSpPr>
          <p:spPr>
            <a:xfrm>
              <a:off x="4947925" y="4517575"/>
              <a:ext cx="88925" cy="91475"/>
            </a:xfrm>
            <a:custGeom>
              <a:rect b="b" l="l" r="r" t="t"/>
              <a:pathLst>
                <a:path extrusionOk="0" h="3659" w="3557">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7"/>
            <p:cNvSpPr/>
            <p:nvPr/>
          </p:nvSpPr>
          <p:spPr>
            <a:xfrm>
              <a:off x="5032275" y="4312075"/>
              <a:ext cx="107175" cy="106050"/>
            </a:xfrm>
            <a:custGeom>
              <a:rect b="b" l="l" r="r" t="t"/>
              <a:pathLst>
                <a:path extrusionOk="0" h="4242" w="4287">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7"/>
            <p:cNvSpPr/>
            <p:nvPr/>
          </p:nvSpPr>
          <p:spPr>
            <a:xfrm>
              <a:off x="5216925" y="4421375"/>
              <a:ext cx="47900" cy="78275"/>
            </a:xfrm>
            <a:custGeom>
              <a:rect b="b" l="l" r="r" t="t"/>
              <a:pathLst>
                <a:path extrusionOk="0" h="3131" w="1916">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7"/>
            <p:cNvSpPr/>
            <p:nvPr/>
          </p:nvSpPr>
          <p:spPr>
            <a:xfrm>
              <a:off x="5262525" y="4564000"/>
              <a:ext cx="77525" cy="35525"/>
            </a:xfrm>
            <a:custGeom>
              <a:rect b="b" l="l" r="r" t="t"/>
              <a:pathLst>
                <a:path extrusionOk="0" h="1421" w="3101">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7"/>
            <p:cNvSpPr/>
            <p:nvPr/>
          </p:nvSpPr>
          <p:spPr>
            <a:xfrm>
              <a:off x="4707800" y="4718300"/>
              <a:ext cx="69175" cy="45000"/>
            </a:xfrm>
            <a:custGeom>
              <a:rect b="b" l="l" r="r" t="t"/>
              <a:pathLst>
                <a:path extrusionOk="0" h="1800" w="2767">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7"/>
            <p:cNvSpPr/>
            <p:nvPr/>
          </p:nvSpPr>
          <p:spPr>
            <a:xfrm>
              <a:off x="4658400" y="4706175"/>
              <a:ext cx="80575" cy="49525"/>
            </a:xfrm>
            <a:custGeom>
              <a:rect b="b" l="l" r="r" t="t"/>
              <a:pathLst>
                <a:path extrusionOk="0" h="1981" w="3223">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7"/>
            <p:cNvSpPr/>
            <p:nvPr/>
          </p:nvSpPr>
          <p:spPr>
            <a:xfrm>
              <a:off x="5258725" y="4428000"/>
              <a:ext cx="42575" cy="60550"/>
            </a:xfrm>
            <a:custGeom>
              <a:rect b="b" l="l" r="r" t="t"/>
              <a:pathLst>
                <a:path extrusionOk="0" h="2422" w="1703">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7"/>
            <p:cNvSpPr/>
            <p:nvPr/>
          </p:nvSpPr>
          <p:spPr>
            <a:xfrm>
              <a:off x="5284550" y="4602450"/>
              <a:ext cx="52475" cy="25600"/>
            </a:xfrm>
            <a:custGeom>
              <a:rect b="b" l="l" r="r" t="t"/>
              <a:pathLst>
                <a:path extrusionOk="0" h="1024" w="2099">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7"/>
            <p:cNvSpPr/>
            <p:nvPr/>
          </p:nvSpPr>
          <p:spPr>
            <a:xfrm>
              <a:off x="4965400" y="4669250"/>
              <a:ext cx="60825" cy="35550"/>
            </a:xfrm>
            <a:custGeom>
              <a:rect b="b" l="l" r="r" t="t"/>
              <a:pathLst>
                <a:path extrusionOk="0" h="1422" w="2433">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7"/>
            <p:cNvSpPr/>
            <p:nvPr/>
          </p:nvSpPr>
          <p:spPr>
            <a:xfrm>
              <a:off x="4937300" y="4660150"/>
              <a:ext cx="60800" cy="32475"/>
            </a:xfrm>
            <a:custGeom>
              <a:rect b="b" l="l" r="r" t="t"/>
              <a:pathLst>
                <a:path extrusionOk="0" h="1299" w="2432">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7"/>
            <p:cNvSpPr/>
            <p:nvPr/>
          </p:nvSpPr>
          <p:spPr>
            <a:xfrm>
              <a:off x="4593050" y="4676275"/>
              <a:ext cx="34975" cy="44175"/>
            </a:xfrm>
            <a:custGeom>
              <a:rect b="b" l="l" r="r" t="t"/>
              <a:pathLst>
                <a:path extrusionOk="0" h="1767" w="1399">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7"/>
            <p:cNvSpPr/>
            <p:nvPr/>
          </p:nvSpPr>
          <p:spPr>
            <a:xfrm>
              <a:off x="4751125" y="4556500"/>
              <a:ext cx="44850" cy="15725"/>
            </a:xfrm>
            <a:custGeom>
              <a:rect b="b" l="l" r="r" t="t"/>
              <a:pathLst>
                <a:path extrusionOk="0" h="629" w="1794">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7"/>
            <p:cNvSpPr/>
            <p:nvPr/>
          </p:nvSpPr>
          <p:spPr>
            <a:xfrm>
              <a:off x="4441850" y="4620275"/>
              <a:ext cx="25100" cy="27600"/>
            </a:xfrm>
            <a:custGeom>
              <a:rect b="b" l="l" r="r" t="t"/>
              <a:pathLst>
                <a:path extrusionOk="0" h="1104" w="1004">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7"/>
            <p:cNvSpPr/>
            <p:nvPr/>
          </p:nvSpPr>
          <p:spPr>
            <a:xfrm>
              <a:off x="5058100" y="4530700"/>
              <a:ext cx="23600" cy="21350"/>
            </a:xfrm>
            <a:custGeom>
              <a:rect b="b" l="l" r="r" t="t"/>
              <a:pathLst>
                <a:path extrusionOk="0" h="854" w="944">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7"/>
            <p:cNvSpPr/>
            <p:nvPr/>
          </p:nvSpPr>
          <p:spPr>
            <a:xfrm>
              <a:off x="4517075" y="4681200"/>
              <a:ext cx="18125" cy="13900"/>
            </a:xfrm>
            <a:custGeom>
              <a:rect b="b" l="l" r="r" t="t"/>
              <a:pathLst>
                <a:path extrusionOk="0" h="556" w="725">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7"/>
            <p:cNvSpPr/>
            <p:nvPr/>
          </p:nvSpPr>
          <p:spPr>
            <a:xfrm>
              <a:off x="5128775" y="4652325"/>
              <a:ext cx="11425" cy="9425"/>
            </a:xfrm>
            <a:custGeom>
              <a:rect b="b" l="l" r="r" t="t"/>
              <a:pathLst>
                <a:path extrusionOk="0" h="377" w="457">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7"/>
            <p:cNvSpPr/>
            <p:nvPr/>
          </p:nvSpPr>
          <p:spPr>
            <a:xfrm>
              <a:off x="4564175" y="4683300"/>
              <a:ext cx="9150" cy="10300"/>
            </a:xfrm>
            <a:custGeom>
              <a:rect b="b" l="l" r="r" t="t"/>
              <a:pathLst>
                <a:path extrusionOk="0" h="412" w="366">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7"/>
            <p:cNvSpPr/>
            <p:nvPr/>
          </p:nvSpPr>
          <p:spPr>
            <a:xfrm>
              <a:off x="4530750" y="4653850"/>
              <a:ext cx="9900" cy="7825"/>
            </a:xfrm>
            <a:custGeom>
              <a:rect b="b" l="l" r="r" t="t"/>
              <a:pathLst>
                <a:path extrusionOk="0" h="313" w="396">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7"/>
            <p:cNvSpPr/>
            <p:nvPr/>
          </p:nvSpPr>
          <p:spPr>
            <a:xfrm>
              <a:off x="4485150" y="4621750"/>
              <a:ext cx="9900" cy="9325"/>
            </a:xfrm>
            <a:custGeom>
              <a:rect b="b" l="l" r="r" t="t"/>
              <a:pathLst>
                <a:path extrusionOk="0" h="373" w="396">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 name="Google Shape;1266;p27"/>
          <p:cNvGrpSpPr/>
          <p:nvPr/>
        </p:nvGrpSpPr>
        <p:grpSpPr>
          <a:xfrm>
            <a:off x="4391530" y="4577431"/>
            <a:ext cx="360956" cy="304487"/>
            <a:chOff x="2188750" y="2161800"/>
            <a:chExt cx="230275" cy="194250"/>
          </a:xfrm>
        </p:grpSpPr>
        <p:sp>
          <p:nvSpPr>
            <p:cNvPr id="1267" name="Google Shape;1267;p27"/>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7"/>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7"/>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7"/>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 name="Google Shape;1271;p27"/>
          <p:cNvGrpSpPr/>
          <p:nvPr/>
        </p:nvGrpSpPr>
        <p:grpSpPr>
          <a:xfrm>
            <a:off x="8340605" y="2115556"/>
            <a:ext cx="360956" cy="304487"/>
            <a:chOff x="2188750" y="2161800"/>
            <a:chExt cx="230275" cy="194250"/>
          </a:xfrm>
        </p:grpSpPr>
        <p:sp>
          <p:nvSpPr>
            <p:cNvPr id="1272" name="Google Shape;1272;p27"/>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7"/>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7"/>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7"/>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27"/>
          <p:cNvGrpSpPr/>
          <p:nvPr/>
        </p:nvGrpSpPr>
        <p:grpSpPr>
          <a:xfrm rot="1722005">
            <a:off x="6123042" y="4581551"/>
            <a:ext cx="1022797" cy="704739"/>
            <a:chOff x="938725" y="2167075"/>
            <a:chExt cx="1022850" cy="704775"/>
          </a:xfrm>
        </p:grpSpPr>
        <p:sp>
          <p:nvSpPr>
            <p:cNvPr id="1277" name="Google Shape;1277;p27"/>
            <p:cNvSpPr/>
            <p:nvPr/>
          </p:nvSpPr>
          <p:spPr>
            <a:xfrm>
              <a:off x="938725" y="2167075"/>
              <a:ext cx="1022850" cy="704775"/>
            </a:xfrm>
            <a:custGeom>
              <a:rect b="b" l="l" r="r" t="t"/>
              <a:pathLst>
                <a:path extrusionOk="0" h="28191" w="40914">
                  <a:moveTo>
                    <a:pt x="25173" y="1183"/>
                  </a:moveTo>
                  <a:cubicBezTo>
                    <a:pt x="25541" y="1183"/>
                    <a:pt x="25915" y="1282"/>
                    <a:pt x="26141" y="1476"/>
                  </a:cubicBezTo>
                  <a:cubicBezTo>
                    <a:pt x="26293" y="1628"/>
                    <a:pt x="26536" y="1750"/>
                    <a:pt x="26445" y="1993"/>
                  </a:cubicBezTo>
                  <a:cubicBezTo>
                    <a:pt x="26354" y="2267"/>
                    <a:pt x="26141" y="2449"/>
                    <a:pt x="25837" y="2479"/>
                  </a:cubicBezTo>
                  <a:cubicBezTo>
                    <a:pt x="25757" y="2488"/>
                    <a:pt x="25677" y="2492"/>
                    <a:pt x="25601" y="2492"/>
                  </a:cubicBezTo>
                  <a:cubicBezTo>
                    <a:pt x="25416" y="2492"/>
                    <a:pt x="25254" y="2470"/>
                    <a:pt x="25168" y="2449"/>
                  </a:cubicBezTo>
                  <a:cubicBezTo>
                    <a:pt x="24682" y="2327"/>
                    <a:pt x="24378" y="2175"/>
                    <a:pt x="24226" y="1811"/>
                  </a:cubicBezTo>
                  <a:cubicBezTo>
                    <a:pt x="24165" y="1659"/>
                    <a:pt x="24135" y="1537"/>
                    <a:pt x="24317" y="1416"/>
                  </a:cubicBezTo>
                  <a:cubicBezTo>
                    <a:pt x="24531" y="1259"/>
                    <a:pt x="24850" y="1183"/>
                    <a:pt x="25173" y="1183"/>
                  </a:cubicBezTo>
                  <a:close/>
                  <a:moveTo>
                    <a:pt x="29450" y="3235"/>
                  </a:moveTo>
                  <a:cubicBezTo>
                    <a:pt x="29604" y="3235"/>
                    <a:pt x="29758" y="3270"/>
                    <a:pt x="29758" y="3543"/>
                  </a:cubicBezTo>
                  <a:cubicBezTo>
                    <a:pt x="29758" y="3847"/>
                    <a:pt x="29637" y="4090"/>
                    <a:pt x="29302" y="4090"/>
                  </a:cubicBezTo>
                  <a:cubicBezTo>
                    <a:pt x="29265" y="4093"/>
                    <a:pt x="29228" y="4094"/>
                    <a:pt x="29192" y="4094"/>
                  </a:cubicBezTo>
                  <a:cubicBezTo>
                    <a:pt x="28728" y="4094"/>
                    <a:pt x="28362" y="3916"/>
                    <a:pt x="27995" y="3634"/>
                  </a:cubicBezTo>
                  <a:cubicBezTo>
                    <a:pt x="28360" y="3270"/>
                    <a:pt x="28846" y="3270"/>
                    <a:pt x="29302" y="3239"/>
                  </a:cubicBezTo>
                  <a:cubicBezTo>
                    <a:pt x="29348" y="3239"/>
                    <a:pt x="29399" y="3235"/>
                    <a:pt x="29450" y="3235"/>
                  </a:cubicBezTo>
                  <a:close/>
                  <a:moveTo>
                    <a:pt x="27412" y="2263"/>
                  </a:moveTo>
                  <a:cubicBezTo>
                    <a:pt x="27646" y="2263"/>
                    <a:pt x="27890" y="2305"/>
                    <a:pt x="28132" y="2305"/>
                  </a:cubicBezTo>
                  <a:cubicBezTo>
                    <a:pt x="28188" y="2305"/>
                    <a:pt x="28244" y="2303"/>
                    <a:pt x="28299" y="2297"/>
                  </a:cubicBezTo>
                  <a:cubicBezTo>
                    <a:pt x="28542" y="2297"/>
                    <a:pt x="28542" y="2571"/>
                    <a:pt x="28603" y="2753"/>
                  </a:cubicBezTo>
                  <a:cubicBezTo>
                    <a:pt x="28664" y="2935"/>
                    <a:pt x="28482" y="2935"/>
                    <a:pt x="28390" y="2966"/>
                  </a:cubicBezTo>
                  <a:cubicBezTo>
                    <a:pt x="27995" y="3118"/>
                    <a:pt x="27752" y="3452"/>
                    <a:pt x="27539" y="3786"/>
                  </a:cubicBezTo>
                  <a:cubicBezTo>
                    <a:pt x="27496" y="3895"/>
                    <a:pt x="27453" y="3910"/>
                    <a:pt x="27398" y="3910"/>
                  </a:cubicBezTo>
                  <a:cubicBezTo>
                    <a:pt x="27376" y="3910"/>
                    <a:pt x="27353" y="3908"/>
                    <a:pt x="27327" y="3908"/>
                  </a:cubicBezTo>
                  <a:cubicBezTo>
                    <a:pt x="26506" y="3908"/>
                    <a:pt x="25716" y="3969"/>
                    <a:pt x="24865" y="4151"/>
                  </a:cubicBezTo>
                  <a:cubicBezTo>
                    <a:pt x="25108" y="3756"/>
                    <a:pt x="25320" y="3422"/>
                    <a:pt x="25503" y="3087"/>
                  </a:cubicBezTo>
                  <a:cubicBezTo>
                    <a:pt x="25594" y="2935"/>
                    <a:pt x="25716" y="2935"/>
                    <a:pt x="25837" y="2935"/>
                  </a:cubicBezTo>
                  <a:cubicBezTo>
                    <a:pt x="26111" y="2935"/>
                    <a:pt x="26384" y="2875"/>
                    <a:pt x="26567" y="2662"/>
                  </a:cubicBezTo>
                  <a:cubicBezTo>
                    <a:pt x="26816" y="2334"/>
                    <a:pt x="27106" y="2263"/>
                    <a:pt x="27412" y="2263"/>
                  </a:cubicBezTo>
                  <a:close/>
                  <a:moveTo>
                    <a:pt x="25100" y="2845"/>
                  </a:moveTo>
                  <a:cubicBezTo>
                    <a:pt x="25128" y="2845"/>
                    <a:pt x="25160" y="2855"/>
                    <a:pt x="25199" y="2875"/>
                  </a:cubicBezTo>
                  <a:cubicBezTo>
                    <a:pt x="25351" y="2966"/>
                    <a:pt x="25229" y="3057"/>
                    <a:pt x="25199" y="3118"/>
                  </a:cubicBezTo>
                  <a:cubicBezTo>
                    <a:pt x="25017" y="3452"/>
                    <a:pt x="24804" y="3786"/>
                    <a:pt x="24621" y="4121"/>
                  </a:cubicBezTo>
                  <a:cubicBezTo>
                    <a:pt x="24469" y="4364"/>
                    <a:pt x="24226" y="4333"/>
                    <a:pt x="23983" y="4394"/>
                  </a:cubicBezTo>
                  <a:cubicBezTo>
                    <a:pt x="24348" y="3938"/>
                    <a:pt x="24713" y="3513"/>
                    <a:pt x="24956" y="2996"/>
                  </a:cubicBezTo>
                  <a:cubicBezTo>
                    <a:pt x="24997" y="2892"/>
                    <a:pt x="25039" y="2845"/>
                    <a:pt x="25100" y="2845"/>
                  </a:cubicBezTo>
                  <a:close/>
                  <a:moveTo>
                    <a:pt x="23856" y="940"/>
                  </a:moveTo>
                  <a:cubicBezTo>
                    <a:pt x="23967" y="940"/>
                    <a:pt x="24080" y="954"/>
                    <a:pt x="24196" y="990"/>
                  </a:cubicBezTo>
                  <a:cubicBezTo>
                    <a:pt x="23558" y="1476"/>
                    <a:pt x="23679" y="2297"/>
                    <a:pt x="24500" y="2662"/>
                  </a:cubicBezTo>
                  <a:cubicBezTo>
                    <a:pt x="24925" y="2844"/>
                    <a:pt x="24804" y="2966"/>
                    <a:pt x="24591" y="3178"/>
                  </a:cubicBezTo>
                  <a:cubicBezTo>
                    <a:pt x="24196" y="3634"/>
                    <a:pt x="23801" y="4060"/>
                    <a:pt x="23406" y="4516"/>
                  </a:cubicBezTo>
                  <a:cubicBezTo>
                    <a:pt x="23284" y="4637"/>
                    <a:pt x="23132" y="4698"/>
                    <a:pt x="22980" y="4729"/>
                  </a:cubicBezTo>
                  <a:cubicBezTo>
                    <a:pt x="22585" y="4881"/>
                    <a:pt x="22190" y="5002"/>
                    <a:pt x="21703" y="5154"/>
                  </a:cubicBezTo>
                  <a:cubicBezTo>
                    <a:pt x="22099" y="4090"/>
                    <a:pt x="22311" y="3026"/>
                    <a:pt x="22706" y="2023"/>
                  </a:cubicBezTo>
                  <a:cubicBezTo>
                    <a:pt x="22828" y="1780"/>
                    <a:pt x="22980" y="1567"/>
                    <a:pt x="22950" y="1294"/>
                  </a:cubicBezTo>
                  <a:cubicBezTo>
                    <a:pt x="22950" y="1142"/>
                    <a:pt x="23010" y="1142"/>
                    <a:pt x="23102" y="1112"/>
                  </a:cubicBezTo>
                  <a:cubicBezTo>
                    <a:pt x="23338" y="1026"/>
                    <a:pt x="23590" y="940"/>
                    <a:pt x="23856" y="940"/>
                  </a:cubicBezTo>
                  <a:close/>
                  <a:moveTo>
                    <a:pt x="31542" y="4162"/>
                  </a:moveTo>
                  <a:cubicBezTo>
                    <a:pt x="31667" y="4162"/>
                    <a:pt x="31792" y="4176"/>
                    <a:pt x="31916" y="4212"/>
                  </a:cubicBezTo>
                  <a:cubicBezTo>
                    <a:pt x="32281" y="4303"/>
                    <a:pt x="32494" y="4637"/>
                    <a:pt x="32403" y="5033"/>
                  </a:cubicBezTo>
                  <a:cubicBezTo>
                    <a:pt x="32403" y="5120"/>
                    <a:pt x="32371" y="5191"/>
                    <a:pt x="32298" y="5191"/>
                  </a:cubicBezTo>
                  <a:cubicBezTo>
                    <a:pt x="32269" y="5191"/>
                    <a:pt x="32233" y="5180"/>
                    <a:pt x="32190" y="5154"/>
                  </a:cubicBezTo>
                  <a:cubicBezTo>
                    <a:pt x="31856" y="5002"/>
                    <a:pt x="31521" y="4850"/>
                    <a:pt x="31187" y="4698"/>
                  </a:cubicBezTo>
                  <a:cubicBezTo>
                    <a:pt x="31065" y="4637"/>
                    <a:pt x="31004" y="4546"/>
                    <a:pt x="31004" y="4394"/>
                  </a:cubicBezTo>
                  <a:cubicBezTo>
                    <a:pt x="31035" y="4273"/>
                    <a:pt x="31156" y="4182"/>
                    <a:pt x="31278" y="4182"/>
                  </a:cubicBezTo>
                  <a:cubicBezTo>
                    <a:pt x="31366" y="4169"/>
                    <a:pt x="31454" y="4162"/>
                    <a:pt x="31542" y="4162"/>
                  </a:cubicBezTo>
                  <a:close/>
                  <a:moveTo>
                    <a:pt x="22646" y="1476"/>
                  </a:moveTo>
                  <a:lnTo>
                    <a:pt x="22646" y="1476"/>
                  </a:lnTo>
                  <a:cubicBezTo>
                    <a:pt x="22402" y="2084"/>
                    <a:pt x="22129" y="2662"/>
                    <a:pt x="21886" y="3270"/>
                  </a:cubicBezTo>
                  <a:cubicBezTo>
                    <a:pt x="21703" y="3756"/>
                    <a:pt x="21551" y="4242"/>
                    <a:pt x="21582" y="4759"/>
                  </a:cubicBezTo>
                  <a:cubicBezTo>
                    <a:pt x="21582" y="5215"/>
                    <a:pt x="21339" y="5397"/>
                    <a:pt x="20913" y="5428"/>
                  </a:cubicBezTo>
                  <a:cubicBezTo>
                    <a:pt x="20852" y="4182"/>
                    <a:pt x="21278" y="3087"/>
                    <a:pt x="21825" y="2023"/>
                  </a:cubicBezTo>
                  <a:cubicBezTo>
                    <a:pt x="22099" y="1537"/>
                    <a:pt x="22099" y="1537"/>
                    <a:pt x="22646" y="1476"/>
                  </a:cubicBezTo>
                  <a:close/>
                  <a:moveTo>
                    <a:pt x="12391" y="4452"/>
                  </a:moveTo>
                  <a:cubicBezTo>
                    <a:pt x="12484" y="4452"/>
                    <a:pt x="12579" y="4463"/>
                    <a:pt x="12676" y="4485"/>
                  </a:cubicBezTo>
                  <a:cubicBezTo>
                    <a:pt x="12858" y="4546"/>
                    <a:pt x="12949" y="4607"/>
                    <a:pt x="12980" y="4789"/>
                  </a:cubicBezTo>
                  <a:cubicBezTo>
                    <a:pt x="13008" y="5241"/>
                    <a:pt x="12433" y="5772"/>
                    <a:pt x="11937" y="5772"/>
                  </a:cubicBezTo>
                  <a:cubicBezTo>
                    <a:pt x="11899" y="5772"/>
                    <a:pt x="11861" y="5769"/>
                    <a:pt x="11825" y="5762"/>
                  </a:cubicBezTo>
                  <a:cubicBezTo>
                    <a:pt x="11642" y="5671"/>
                    <a:pt x="11430" y="5580"/>
                    <a:pt x="11369" y="5337"/>
                  </a:cubicBezTo>
                  <a:cubicBezTo>
                    <a:pt x="11308" y="5093"/>
                    <a:pt x="11460" y="4941"/>
                    <a:pt x="11612" y="4789"/>
                  </a:cubicBezTo>
                  <a:cubicBezTo>
                    <a:pt x="11841" y="4560"/>
                    <a:pt x="12106" y="4452"/>
                    <a:pt x="12391" y="4452"/>
                  </a:cubicBezTo>
                  <a:close/>
                  <a:moveTo>
                    <a:pt x="14683" y="5061"/>
                  </a:moveTo>
                  <a:cubicBezTo>
                    <a:pt x="14693" y="5061"/>
                    <a:pt x="14703" y="5062"/>
                    <a:pt x="14712" y="5063"/>
                  </a:cubicBezTo>
                  <a:cubicBezTo>
                    <a:pt x="15047" y="5154"/>
                    <a:pt x="15290" y="5549"/>
                    <a:pt x="15199" y="5884"/>
                  </a:cubicBezTo>
                  <a:cubicBezTo>
                    <a:pt x="15122" y="6189"/>
                    <a:pt x="14791" y="6430"/>
                    <a:pt x="14454" y="6430"/>
                  </a:cubicBezTo>
                  <a:cubicBezTo>
                    <a:pt x="14388" y="6430"/>
                    <a:pt x="14321" y="6420"/>
                    <a:pt x="14256" y="6400"/>
                  </a:cubicBezTo>
                  <a:cubicBezTo>
                    <a:pt x="13952" y="6309"/>
                    <a:pt x="13800" y="6036"/>
                    <a:pt x="13892" y="5701"/>
                  </a:cubicBezTo>
                  <a:cubicBezTo>
                    <a:pt x="13979" y="5409"/>
                    <a:pt x="14432" y="5061"/>
                    <a:pt x="14683" y="5061"/>
                  </a:cubicBezTo>
                  <a:close/>
                  <a:moveTo>
                    <a:pt x="19971" y="595"/>
                  </a:moveTo>
                  <a:cubicBezTo>
                    <a:pt x="20640" y="868"/>
                    <a:pt x="21278" y="1112"/>
                    <a:pt x="21977" y="1355"/>
                  </a:cubicBezTo>
                  <a:cubicBezTo>
                    <a:pt x="21764" y="1689"/>
                    <a:pt x="21582" y="1993"/>
                    <a:pt x="21399" y="2297"/>
                  </a:cubicBezTo>
                  <a:cubicBezTo>
                    <a:pt x="20822" y="3239"/>
                    <a:pt x="20518" y="4273"/>
                    <a:pt x="20548" y="5397"/>
                  </a:cubicBezTo>
                  <a:cubicBezTo>
                    <a:pt x="20548" y="5549"/>
                    <a:pt x="20548" y="5641"/>
                    <a:pt x="20366" y="5701"/>
                  </a:cubicBezTo>
                  <a:cubicBezTo>
                    <a:pt x="19545" y="6066"/>
                    <a:pt x="18785" y="6522"/>
                    <a:pt x="18056" y="6948"/>
                  </a:cubicBezTo>
                  <a:cubicBezTo>
                    <a:pt x="18086" y="5185"/>
                    <a:pt x="18117" y="3422"/>
                    <a:pt x="17083" y="1811"/>
                  </a:cubicBezTo>
                  <a:cubicBezTo>
                    <a:pt x="17158" y="1807"/>
                    <a:pt x="17234" y="1805"/>
                    <a:pt x="17311" y="1805"/>
                  </a:cubicBezTo>
                  <a:cubicBezTo>
                    <a:pt x="17796" y="1805"/>
                    <a:pt x="18317" y="1880"/>
                    <a:pt x="18816" y="1932"/>
                  </a:cubicBezTo>
                  <a:cubicBezTo>
                    <a:pt x="19181" y="1993"/>
                    <a:pt x="19545" y="2023"/>
                    <a:pt x="19910" y="2054"/>
                  </a:cubicBezTo>
                  <a:cubicBezTo>
                    <a:pt x="19936" y="2056"/>
                    <a:pt x="19960" y="2058"/>
                    <a:pt x="19983" y="2058"/>
                  </a:cubicBezTo>
                  <a:cubicBezTo>
                    <a:pt x="20238" y="2058"/>
                    <a:pt x="20358" y="1907"/>
                    <a:pt x="20275" y="1628"/>
                  </a:cubicBezTo>
                  <a:cubicBezTo>
                    <a:pt x="20184" y="1294"/>
                    <a:pt x="20062" y="960"/>
                    <a:pt x="19971" y="595"/>
                  </a:cubicBezTo>
                  <a:close/>
                  <a:moveTo>
                    <a:pt x="32859" y="5397"/>
                  </a:moveTo>
                  <a:cubicBezTo>
                    <a:pt x="33375" y="5519"/>
                    <a:pt x="33922" y="5610"/>
                    <a:pt x="34500" y="5732"/>
                  </a:cubicBezTo>
                  <a:cubicBezTo>
                    <a:pt x="34378" y="5944"/>
                    <a:pt x="34196" y="6127"/>
                    <a:pt x="34439" y="6340"/>
                  </a:cubicBezTo>
                  <a:cubicBezTo>
                    <a:pt x="34774" y="6461"/>
                    <a:pt x="35169" y="6370"/>
                    <a:pt x="35533" y="6552"/>
                  </a:cubicBezTo>
                  <a:cubicBezTo>
                    <a:pt x="35477" y="6797"/>
                    <a:pt x="35385" y="6949"/>
                    <a:pt x="35244" y="6949"/>
                  </a:cubicBezTo>
                  <a:cubicBezTo>
                    <a:pt x="35158" y="6949"/>
                    <a:pt x="35052" y="6892"/>
                    <a:pt x="34926" y="6765"/>
                  </a:cubicBezTo>
                  <a:cubicBezTo>
                    <a:pt x="34774" y="6644"/>
                    <a:pt x="34591" y="6552"/>
                    <a:pt x="34409" y="6431"/>
                  </a:cubicBezTo>
                  <a:cubicBezTo>
                    <a:pt x="33862" y="6127"/>
                    <a:pt x="33345" y="5792"/>
                    <a:pt x="32828" y="5489"/>
                  </a:cubicBezTo>
                  <a:cubicBezTo>
                    <a:pt x="32828" y="5458"/>
                    <a:pt x="32828" y="5428"/>
                    <a:pt x="32859" y="5397"/>
                  </a:cubicBezTo>
                  <a:close/>
                  <a:moveTo>
                    <a:pt x="17253" y="2862"/>
                  </a:moveTo>
                  <a:cubicBezTo>
                    <a:pt x="17497" y="2862"/>
                    <a:pt x="17525" y="2989"/>
                    <a:pt x="17570" y="3452"/>
                  </a:cubicBezTo>
                  <a:cubicBezTo>
                    <a:pt x="17661" y="4607"/>
                    <a:pt x="17934" y="5792"/>
                    <a:pt x="17600" y="7008"/>
                  </a:cubicBezTo>
                  <a:cubicBezTo>
                    <a:pt x="17539" y="7282"/>
                    <a:pt x="17539" y="7282"/>
                    <a:pt x="17235" y="7434"/>
                  </a:cubicBezTo>
                  <a:cubicBezTo>
                    <a:pt x="17509" y="5884"/>
                    <a:pt x="17570" y="4364"/>
                    <a:pt x="16870" y="2905"/>
                  </a:cubicBezTo>
                  <a:cubicBezTo>
                    <a:pt x="17037" y="2880"/>
                    <a:pt x="17160" y="2862"/>
                    <a:pt x="17253" y="2862"/>
                  </a:cubicBezTo>
                  <a:close/>
                  <a:moveTo>
                    <a:pt x="36015" y="7445"/>
                  </a:moveTo>
                  <a:cubicBezTo>
                    <a:pt x="36489" y="7445"/>
                    <a:pt x="36725" y="7725"/>
                    <a:pt x="36962" y="8619"/>
                  </a:cubicBezTo>
                  <a:cubicBezTo>
                    <a:pt x="36506" y="8194"/>
                    <a:pt x="36141" y="7829"/>
                    <a:pt x="35777" y="7464"/>
                  </a:cubicBezTo>
                  <a:cubicBezTo>
                    <a:pt x="35863" y="7452"/>
                    <a:pt x="35942" y="7445"/>
                    <a:pt x="36015" y="7445"/>
                  </a:cubicBezTo>
                  <a:close/>
                  <a:moveTo>
                    <a:pt x="14378" y="2571"/>
                  </a:moveTo>
                  <a:cubicBezTo>
                    <a:pt x="14530" y="2753"/>
                    <a:pt x="14621" y="2935"/>
                    <a:pt x="14773" y="3118"/>
                  </a:cubicBezTo>
                  <a:cubicBezTo>
                    <a:pt x="14876" y="3255"/>
                    <a:pt x="15008" y="3353"/>
                    <a:pt x="15136" y="3353"/>
                  </a:cubicBezTo>
                  <a:cubicBezTo>
                    <a:pt x="15235" y="3353"/>
                    <a:pt x="15332" y="3294"/>
                    <a:pt x="15411" y="3148"/>
                  </a:cubicBezTo>
                  <a:cubicBezTo>
                    <a:pt x="15568" y="2870"/>
                    <a:pt x="15774" y="2811"/>
                    <a:pt x="15990" y="2811"/>
                  </a:cubicBezTo>
                  <a:cubicBezTo>
                    <a:pt x="16152" y="2811"/>
                    <a:pt x="16319" y="2844"/>
                    <a:pt x="16475" y="2844"/>
                  </a:cubicBezTo>
                  <a:cubicBezTo>
                    <a:pt x="16627" y="2875"/>
                    <a:pt x="16658" y="2996"/>
                    <a:pt x="16688" y="3087"/>
                  </a:cubicBezTo>
                  <a:cubicBezTo>
                    <a:pt x="16870" y="3391"/>
                    <a:pt x="16931" y="3726"/>
                    <a:pt x="16962" y="4060"/>
                  </a:cubicBezTo>
                  <a:cubicBezTo>
                    <a:pt x="17083" y="5306"/>
                    <a:pt x="16992" y="6522"/>
                    <a:pt x="16718" y="7707"/>
                  </a:cubicBezTo>
                  <a:cubicBezTo>
                    <a:pt x="16718" y="7768"/>
                    <a:pt x="16688" y="7859"/>
                    <a:pt x="16627" y="7890"/>
                  </a:cubicBezTo>
                  <a:cubicBezTo>
                    <a:pt x="16293" y="8163"/>
                    <a:pt x="15959" y="8437"/>
                    <a:pt x="15563" y="8741"/>
                  </a:cubicBezTo>
                  <a:cubicBezTo>
                    <a:pt x="15533" y="7981"/>
                    <a:pt x="15624" y="7282"/>
                    <a:pt x="15442" y="6613"/>
                  </a:cubicBezTo>
                  <a:cubicBezTo>
                    <a:pt x="15411" y="6492"/>
                    <a:pt x="15472" y="6400"/>
                    <a:pt x="15533" y="6340"/>
                  </a:cubicBezTo>
                  <a:cubicBezTo>
                    <a:pt x="15807" y="5944"/>
                    <a:pt x="15837" y="5519"/>
                    <a:pt x="15563" y="5124"/>
                  </a:cubicBezTo>
                  <a:cubicBezTo>
                    <a:pt x="15370" y="4786"/>
                    <a:pt x="15062" y="4639"/>
                    <a:pt x="14714" y="4639"/>
                  </a:cubicBezTo>
                  <a:cubicBezTo>
                    <a:pt x="14625" y="4639"/>
                    <a:pt x="14532" y="4649"/>
                    <a:pt x="14439" y="4668"/>
                  </a:cubicBezTo>
                  <a:cubicBezTo>
                    <a:pt x="14287" y="4668"/>
                    <a:pt x="14165" y="4698"/>
                    <a:pt x="13922" y="4759"/>
                  </a:cubicBezTo>
                  <a:cubicBezTo>
                    <a:pt x="14104" y="4820"/>
                    <a:pt x="14196" y="4850"/>
                    <a:pt x="14378" y="4911"/>
                  </a:cubicBezTo>
                  <a:cubicBezTo>
                    <a:pt x="13831" y="5154"/>
                    <a:pt x="13557" y="5519"/>
                    <a:pt x="13588" y="6066"/>
                  </a:cubicBezTo>
                  <a:cubicBezTo>
                    <a:pt x="13588" y="6188"/>
                    <a:pt x="13436" y="6157"/>
                    <a:pt x="13345" y="6188"/>
                  </a:cubicBezTo>
                  <a:cubicBezTo>
                    <a:pt x="11825" y="6522"/>
                    <a:pt x="10883" y="7555"/>
                    <a:pt x="10062" y="8771"/>
                  </a:cubicBezTo>
                  <a:cubicBezTo>
                    <a:pt x="10001" y="8873"/>
                    <a:pt x="9967" y="9044"/>
                    <a:pt x="9878" y="9044"/>
                  </a:cubicBezTo>
                  <a:cubicBezTo>
                    <a:pt x="9834" y="9044"/>
                    <a:pt x="9777" y="9003"/>
                    <a:pt x="9697" y="8893"/>
                  </a:cubicBezTo>
                  <a:cubicBezTo>
                    <a:pt x="9666" y="8879"/>
                    <a:pt x="9634" y="8874"/>
                    <a:pt x="9601" y="8874"/>
                  </a:cubicBezTo>
                  <a:cubicBezTo>
                    <a:pt x="9457" y="8874"/>
                    <a:pt x="9310" y="8985"/>
                    <a:pt x="9216" y="8985"/>
                  </a:cubicBezTo>
                  <a:cubicBezTo>
                    <a:pt x="9190" y="8985"/>
                    <a:pt x="9167" y="8976"/>
                    <a:pt x="9150" y="8954"/>
                  </a:cubicBezTo>
                  <a:cubicBezTo>
                    <a:pt x="9028" y="8771"/>
                    <a:pt x="9120" y="8467"/>
                    <a:pt x="9150" y="8224"/>
                  </a:cubicBezTo>
                  <a:cubicBezTo>
                    <a:pt x="9211" y="7616"/>
                    <a:pt x="9424" y="7069"/>
                    <a:pt x="9606" y="6522"/>
                  </a:cubicBezTo>
                  <a:cubicBezTo>
                    <a:pt x="9633" y="6413"/>
                    <a:pt x="9636" y="6304"/>
                    <a:pt x="9788" y="6304"/>
                  </a:cubicBezTo>
                  <a:cubicBezTo>
                    <a:pt x="9806" y="6304"/>
                    <a:pt x="9827" y="6306"/>
                    <a:pt x="9849" y="6309"/>
                  </a:cubicBezTo>
                  <a:cubicBezTo>
                    <a:pt x="9575" y="7039"/>
                    <a:pt x="9393" y="7799"/>
                    <a:pt x="9606" y="8589"/>
                  </a:cubicBezTo>
                  <a:cubicBezTo>
                    <a:pt x="9697" y="7829"/>
                    <a:pt x="9819" y="7069"/>
                    <a:pt x="10031" y="6309"/>
                  </a:cubicBezTo>
                  <a:cubicBezTo>
                    <a:pt x="10092" y="6096"/>
                    <a:pt x="10153" y="5884"/>
                    <a:pt x="10427" y="5823"/>
                  </a:cubicBezTo>
                  <a:cubicBezTo>
                    <a:pt x="10639" y="5762"/>
                    <a:pt x="10700" y="5580"/>
                    <a:pt x="10670" y="5397"/>
                  </a:cubicBezTo>
                  <a:cubicBezTo>
                    <a:pt x="10487" y="4394"/>
                    <a:pt x="11186" y="3908"/>
                    <a:pt x="11855" y="3330"/>
                  </a:cubicBezTo>
                  <a:cubicBezTo>
                    <a:pt x="11946" y="3665"/>
                    <a:pt x="12038" y="3938"/>
                    <a:pt x="12281" y="4151"/>
                  </a:cubicBezTo>
                  <a:cubicBezTo>
                    <a:pt x="11946" y="4303"/>
                    <a:pt x="11642" y="4455"/>
                    <a:pt x="11399" y="4698"/>
                  </a:cubicBezTo>
                  <a:cubicBezTo>
                    <a:pt x="10974" y="5063"/>
                    <a:pt x="11004" y="5549"/>
                    <a:pt x="11460" y="5853"/>
                  </a:cubicBezTo>
                  <a:cubicBezTo>
                    <a:pt x="11672" y="5994"/>
                    <a:pt x="11883" y="6063"/>
                    <a:pt x="12095" y="6063"/>
                  </a:cubicBezTo>
                  <a:cubicBezTo>
                    <a:pt x="12339" y="6063"/>
                    <a:pt x="12584" y="5972"/>
                    <a:pt x="12828" y="5792"/>
                  </a:cubicBezTo>
                  <a:cubicBezTo>
                    <a:pt x="13314" y="5458"/>
                    <a:pt x="13527" y="4972"/>
                    <a:pt x="13405" y="4485"/>
                  </a:cubicBezTo>
                  <a:cubicBezTo>
                    <a:pt x="13375" y="4394"/>
                    <a:pt x="13284" y="4333"/>
                    <a:pt x="13375" y="4242"/>
                  </a:cubicBezTo>
                  <a:cubicBezTo>
                    <a:pt x="13800" y="3786"/>
                    <a:pt x="13861" y="3057"/>
                    <a:pt x="14378" y="2571"/>
                  </a:cubicBezTo>
                  <a:close/>
                  <a:moveTo>
                    <a:pt x="15290" y="6644"/>
                  </a:moveTo>
                  <a:lnTo>
                    <a:pt x="15290" y="6644"/>
                  </a:lnTo>
                  <a:cubicBezTo>
                    <a:pt x="15320" y="7464"/>
                    <a:pt x="15229" y="8255"/>
                    <a:pt x="15077" y="9045"/>
                  </a:cubicBezTo>
                  <a:cubicBezTo>
                    <a:pt x="15016" y="9410"/>
                    <a:pt x="14652" y="9562"/>
                    <a:pt x="14408" y="9774"/>
                  </a:cubicBezTo>
                  <a:cubicBezTo>
                    <a:pt x="14652" y="8832"/>
                    <a:pt x="14925" y="7920"/>
                    <a:pt x="14712" y="6948"/>
                  </a:cubicBezTo>
                  <a:cubicBezTo>
                    <a:pt x="14682" y="6796"/>
                    <a:pt x="14712" y="6796"/>
                    <a:pt x="15290" y="6644"/>
                  </a:cubicBezTo>
                  <a:close/>
                  <a:moveTo>
                    <a:pt x="9332" y="9536"/>
                  </a:moveTo>
                  <a:cubicBezTo>
                    <a:pt x="9409" y="9536"/>
                    <a:pt x="9490" y="9544"/>
                    <a:pt x="9575" y="9562"/>
                  </a:cubicBezTo>
                  <a:cubicBezTo>
                    <a:pt x="9940" y="9653"/>
                    <a:pt x="10123" y="9987"/>
                    <a:pt x="10031" y="10382"/>
                  </a:cubicBezTo>
                  <a:cubicBezTo>
                    <a:pt x="9951" y="10678"/>
                    <a:pt x="9632" y="10879"/>
                    <a:pt x="9328" y="10879"/>
                  </a:cubicBezTo>
                  <a:cubicBezTo>
                    <a:pt x="9288" y="10879"/>
                    <a:pt x="9249" y="10876"/>
                    <a:pt x="9211" y="10869"/>
                  </a:cubicBezTo>
                  <a:cubicBezTo>
                    <a:pt x="8846" y="10777"/>
                    <a:pt x="8572" y="10321"/>
                    <a:pt x="8664" y="10017"/>
                  </a:cubicBezTo>
                  <a:cubicBezTo>
                    <a:pt x="8762" y="9696"/>
                    <a:pt x="9002" y="9536"/>
                    <a:pt x="9332" y="9536"/>
                  </a:cubicBezTo>
                  <a:close/>
                  <a:moveTo>
                    <a:pt x="6645" y="9559"/>
                  </a:moveTo>
                  <a:cubicBezTo>
                    <a:pt x="6884" y="9559"/>
                    <a:pt x="6750" y="9780"/>
                    <a:pt x="6779" y="9865"/>
                  </a:cubicBezTo>
                  <a:cubicBezTo>
                    <a:pt x="6840" y="10048"/>
                    <a:pt x="6840" y="10261"/>
                    <a:pt x="6901" y="10413"/>
                  </a:cubicBezTo>
                  <a:cubicBezTo>
                    <a:pt x="7083" y="10747"/>
                    <a:pt x="6901" y="10960"/>
                    <a:pt x="6657" y="11203"/>
                  </a:cubicBezTo>
                  <a:cubicBezTo>
                    <a:pt x="6536" y="10747"/>
                    <a:pt x="6475" y="10382"/>
                    <a:pt x="6354" y="10017"/>
                  </a:cubicBezTo>
                  <a:cubicBezTo>
                    <a:pt x="6293" y="9744"/>
                    <a:pt x="6354" y="9622"/>
                    <a:pt x="6597" y="9562"/>
                  </a:cubicBezTo>
                  <a:cubicBezTo>
                    <a:pt x="6614" y="9560"/>
                    <a:pt x="6631" y="9559"/>
                    <a:pt x="6645" y="9559"/>
                  </a:cubicBezTo>
                  <a:close/>
                  <a:moveTo>
                    <a:pt x="6110" y="9896"/>
                  </a:moveTo>
                  <a:cubicBezTo>
                    <a:pt x="6262" y="10413"/>
                    <a:pt x="6293" y="10899"/>
                    <a:pt x="6506" y="11355"/>
                  </a:cubicBezTo>
                  <a:cubicBezTo>
                    <a:pt x="6566" y="11537"/>
                    <a:pt x="6323" y="11720"/>
                    <a:pt x="6171" y="11872"/>
                  </a:cubicBezTo>
                  <a:cubicBezTo>
                    <a:pt x="6050" y="11993"/>
                    <a:pt x="5867" y="12084"/>
                    <a:pt x="5685" y="12176"/>
                  </a:cubicBezTo>
                  <a:cubicBezTo>
                    <a:pt x="5472" y="11750"/>
                    <a:pt x="5715" y="10382"/>
                    <a:pt x="6110" y="9896"/>
                  </a:cubicBezTo>
                  <a:close/>
                  <a:moveTo>
                    <a:pt x="5320" y="11872"/>
                  </a:moveTo>
                  <a:cubicBezTo>
                    <a:pt x="5472" y="12145"/>
                    <a:pt x="5533" y="12358"/>
                    <a:pt x="5229" y="12571"/>
                  </a:cubicBezTo>
                  <a:cubicBezTo>
                    <a:pt x="4955" y="12753"/>
                    <a:pt x="4895" y="13087"/>
                    <a:pt x="4834" y="13422"/>
                  </a:cubicBezTo>
                  <a:cubicBezTo>
                    <a:pt x="4439" y="12966"/>
                    <a:pt x="4560" y="12571"/>
                    <a:pt x="5320" y="11872"/>
                  </a:cubicBezTo>
                  <a:close/>
                  <a:moveTo>
                    <a:pt x="37631" y="9440"/>
                  </a:moveTo>
                  <a:lnTo>
                    <a:pt x="37631" y="9440"/>
                  </a:lnTo>
                  <a:cubicBezTo>
                    <a:pt x="38178" y="9531"/>
                    <a:pt x="38512" y="9865"/>
                    <a:pt x="38968" y="10109"/>
                  </a:cubicBezTo>
                  <a:cubicBezTo>
                    <a:pt x="38816" y="10200"/>
                    <a:pt x="38603" y="10230"/>
                    <a:pt x="38634" y="10443"/>
                  </a:cubicBezTo>
                  <a:cubicBezTo>
                    <a:pt x="38634" y="10595"/>
                    <a:pt x="38786" y="10656"/>
                    <a:pt x="38877" y="10747"/>
                  </a:cubicBezTo>
                  <a:cubicBezTo>
                    <a:pt x="39242" y="11081"/>
                    <a:pt x="39546" y="11446"/>
                    <a:pt x="39910" y="11872"/>
                  </a:cubicBezTo>
                  <a:cubicBezTo>
                    <a:pt x="39637" y="11932"/>
                    <a:pt x="39272" y="11932"/>
                    <a:pt x="39424" y="12358"/>
                  </a:cubicBezTo>
                  <a:cubicBezTo>
                    <a:pt x="39515" y="12631"/>
                    <a:pt x="39789" y="12753"/>
                    <a:pt x="40002" y="12935"/>
                  </a:cubicBezTo>
                  <a:cubicBezTo>
                    <a:pt x="39819" y="13118"/>
                    <a:pt x="39667" y="13239"/>
                    <a:pt x="39485" y="13422"/>
                  </a:cubicBezTo>
                  <a:cubicBezTo>
                    <a:pt x="39151" y="11963"/>
                    <a:pt x="38482" y="10686"/>
                    <a:pt x="37631" y="9440"/>
                  </a:cubicBezTo>
                  <a:close/>
                  <a:moveTo>
                    <a:pt x="4439" y="13148"/>
                  </a:moveTo>
                  <a:cubicBezTo>
                    <a:pt x="4621" y="13969"/>
                    <a:pt x="4895" y="14698"/>
                    <a:pt x="5229" y="15428"/>
                  </a:cubicBezTo>
                  <a:cubicBezTo>
                    <a:pt x="5381" y="15701"/>
                    <a:pt x="5077" y="15884"/>
                    <a:pt x="4925" y="16005"/>
                  </a:cubicBezTo>
                  <a:cubicBezTo>
                    <a:pt x="4898" y="16027"/>
                    <a:pt x="4874" y="16036"/>
                    <a:pt x="4850" y="16036"/>
                  </a:cubicBezTo>
                  <a:cubicBezTo>
                    <a:pt x="4741" y="16036"/>
                    <a:pt x="4666" y="15832"/>
                    <a:pt x="4591" y="15732"/>
                  </a:cubicBezTo>
                  <a:cubicBezTo>
                    <a:pt x="4439" y="15337"/>
                    <a:pt x="4256" y="14942"/>
                    <a:pt x="4135" y="14546"/>
                  </a:cubicBezTo>
                  <a:cubicBezTo>
                    <a:pt x="3983" y="14030"/>
                    <a:pt x="4317" y="13635"/>
                    <a:pt x="4439" y="13148"/>
                  </a:cubicBezTo>
                  <a:close/>
                  <a:moveTo>
                    <a:pt x="4013" y="14790"/>
                  </a:moveTo>
                  <a:cubicBezTo>
                    <a:pt x="4135" y="15124"/>
                    <a:pt x="4256" y="15489"/>
                    <a:pt x="4378" y="15884"/>
                  </a:cubicBezTo>
                  <a:cubicBezTo>
                    <a:pt x="3952" y="15884"/>
                    <a:pt x="3557" y="15914"/>
                    <a:pt x="3162" y="16097"/>
                  </a:cubicBezTo>
                  <a:cubicBezTo>
                    <a:pt x="3557" y="15732"/>
                    <a:pt x="3831" y="15306"/>
                    <a:pt x="4013" y="14790"/>
                  </a:cubicBezTo>
                  <a:close/>
                  <a:moveTo>
                    <a:pt x="9377" y="6333"/>
                  </a:moveTo>
                  <a:cubicBezTo>
                    <a:pt x="9411" y="6333"/>
                    <a:pt x="9446" y="6335"/>
                    <a:pt x="9484" y="6340"/>
                  </a:cubicBezTo>
                  <a:cubicBezTo>
                    <a:pt x="9272" y="6978"/>
                    <a:pt x="8937" y="7586"/>
                    <a:pt x="8876" y="8255"/>
                  </a:cubicBezTo>
                  <a:cubicBezTo>
                    <a:pt x="8876" y="8437"/>
                    <a:pt x="8816" y="8619"/>
                    <a:pt x="8937" y="8771"/>
                  </a:cubicBezTo>
                  <a:cubicBezTo>
                    <a:pt x="9120" y="9045"/>
                    <a:pt x="8968" y="9166"/>
                    <a:pt x="8785" y="9349"/>
                  </a:cubicBezTo>
                  <a:cubicBezTo>
                    <a:pt x="8299" y="9744"/>
                    <a:pt x="8208" y="10109"/>
                    <a:pt x="8360" y="10504"/>
                  </a:cubicBezTo>
                  <a:cubicBezTo>
                    <a:pt x="8572" y="11021"/>
                    <a:pt x="8937" y="11233"/>
                    <a:pt x="9606" y="11233"/>
                  </a:cubicBezTo>
                  <a:cubicBezTo>
                    <a:pt x="9120" y="12753"/>
                    <a:pt x="8329" y="14242"/>
                    <a:pt x="9575" y="15732"/>
                  </a:cubicBezTo>
                  <a:cubicBezTo>
                    <a:pt x="9302" y="15094"/>
                    <a:pt x="9180" y="14425"/>
                    <a:pt x="9272" y="13726"/>
                  </a:cubicBezTo>
                  <a:cubicBezTo>
                    <a:pt x="9424" y="12905"/>
                    <a:pt x="9636" y="12084"/>
                    <a:pt x="9910" y="11294"/>
                  </a:cubicBezTo>
                  <a:cubicBezTo>
                    <a:pt x="9940" y="11142"/>
                    <a:pt x="10062" y="11051"/>
                    <a:pt x="10183" y="10960"/>
                  </a:cubicBezTo>
                  <a:cubicBezTo>
                    <a:pt x="10670" y="10504"/>
                    <a:pt x="10700" y="9805"/>
                    <a:pt x="10214" y="9349"/>
                  </a:cubicBezTo>
                  <a:cubicBezTo>
                    <a:pt x="10062" y="9166"/>
                    <a:pt x="10062" y="9075"/>
                    <a:pt x="10183" y="8923"/>
                  </a:cubicBezTo>
                  <a:cubicBezTo>
                    <a:pt x="11034" y="7799"/>
                    <a:pt x="12068" y="6856"/>
                    <a:pt x="13436" y="6370"/>
                  </a:cubicBezTo>
                  <a:lnTo>
                    <a:pt x="13436" y="6370"/>
                  </a:lnTo>
                  <a:cubicBezTo>
                    <a:pt x="12706" y="6796"/>
                    <a:pt x="12250" y="7464"/>
                    <a:pt x="11886" y="8194"/>
                  </a:cubicBezTo>
                  <a:cubicBezTo>
                    <a:pt x="12341" y="7738"/>
                    <a:pt x="12737" y="7221"/>
                    <a:pt x="13253" y="6826"/>
                  </a:cubicBezTo>
                  <a:cubicBezTo>
                    <a:pt x="13372" y="6731"/>
                    <a:pt x="13490" y="6526"/>
                    <a:pt x="13666" y="6526"/>
                  </a:cubicBezTo>
                  <a:cubicBezTo>
                    <a:pt x="13716" y="6526"/>
                    <a:pt x="13770" y="6542"/>
                    <a:pt x="13831" y="6583"/>
                  </a:cubicBezTo>
                  <a:cubicBezTo>
                    <a:pt x="14165" y="6765"/>
                    <a:pt x="14652" y="6856"/>
                    <a:pt x="14500" y="7464"/>
                  </a:cubicBezTo>
                  <a:cubicBezTo>
                    <a:pt x="14348" y="8194"/>
                    <a:pt x="14135" y="8923"/>
                    <a:pt x="13952" y="9622"/>
                  </a:cubicBezTo>
                  <a:cubicBezTo>
                    <a:pt x="13618" y="10960"/>
                    <a:pt x="12554" y="11811"/>
                    <a:pt x="11886" y="12875"/>
                  </a:cubicBezTo>
                  <a:cubicBezTo>
                    <a:pt x="11551" y="13361"/>
                    <a:pt x="11186" y="13817"/>
                    <a:pt x="10822" y="14364"/>
                  </a:cubicBezTo>
                  <a:cubicBezTo>
                    <a:pt x="10518" y="12480"/>
                    <a:pt x="11034" y="10808"/>
                    <a:pt x="11642" y="9136"/>
                  </a:cubicBezTo>
                  <a:lnTo>
                    <a:pt x="11642" y="9136"/>
                  </a:lnTo>
                  <a:cubicBezTo>
                    <a:pt x="11460" y="9166"/>
                    <a:pt x="11399" y="9288"/>
                    <a:pt x="11369" y="9379"/>
                  </a:cubicBezTo>
                  <a:cubicBezTo>
                    <a:pt x="10791" y="10656"/>
                    <a:pt x="10305" y="11963"/>
                    <a:pt x="10305" y="13391"/>
                  </a:cubicBezTo>
                  <a:cubicBezTo>
                    <a:pt x="10305" y="13817"/>
                    <a:pt x="10305" y="14212"/>
                    <a:pt x="10548" y="14577"/>
                  </a:cubicBezTo>
                  <a:cubicBezTo>
                    <a:pt x="10609" y="14668"/>
                    <a:pt x="10609" y="14729"/>
                    <a:pt x="10579" y="14790"/>
                  </a:cubicBezTo>
                  <a:cubicBezTo>
                    <a:pt x="10062" y="15580"/>
                    <a:pt x="9636" y="16431"/>
                    <a:pt x="9211" y="17373"/>
                  </a:cubicBezTo>
                  <a:cubicBezTo>
                    <a:pt x="9089" y="16978"/>
                    <a:pt x="8937" y="16704"/>
                    <a:pt x="8785" y="16431"/>
                  </a:cubicBezTo>
                  <a:cubicBezTo>
                    <a:pt x="8460" y="15922"/>
                    <a:pt x="8066" y="15659"/>
                    <a:pt x="7604" y="15659"/>
                  </a:cubicBezTo>
                  <a:cubicBezTo>
                    <a:pt x="7376" y="15659"/>
                    <a:pt x="7131" y="15723"/>
                    <a:pt x="6870" y="15853"/>
                  </a:cubicBezTo>
                  <a:cubicBezTo>
                    <a:pt x="6794" y="15892"/>
                    <a:pt x="6733" y="15908"/>
                    <a:pt x="6680" y="15908"/>
                  </a:cubicBezTo>
                  <a:cubicBezTo>
                    <a:pt x="6606" y="15908"/>
                    <a:pt x="6546" y="15876"/>
                    <a:pt x="6475" y="15823"/>
                  </a:cubicBezTo>
                  <a:cubicBezTo>
                    <a:pt x="6238" y="15638"/>
                    <a:pt x="6001" y="15477"/>
                    <a:pt x="5704" y="15477"/>
                  </a:cubicBezTo>
                  <a:cubicBezTo>
                    <a:pt x="5658" y="15477"/>
                    <a:pt x="5612" y="15481"/>
                    <a:pt x="5563" y="15489"/>
                  </a:cubicBezTo>
                  <a:cubicBezTo>
                    <a:pt x="5542" y="15494"/>
                    <a:pt x="5523" y="15497"/>
                    <a:pt x="5507" y="15497"/>
                  </a:cubicBezTo>
                  <a:cubicBezTo>
                    <a:pt x="5431" y="15497"/>
                    <a:pt x="5406" y="15442"/>
                    <a:pt x="5381" y="15367"/>
                  </a:cubicBezTo>
                  <a:cubicBezTo>
                    <a:pt x="5229" y="14759"/>
                    <a:pt x="5016" y="14151"/>
                    <a:pt x="5138" y="13513"/>
                  </a:cubicBezTo>
                  <a:cubicBezTo>
                    <a:pt x="5199" y="13148"/>
                    <a:pt x="5350" y="12905"/>
                    <a:pt x="5715" y="12662"/>
                  </a:cubicBezTo>
                  <a:cubicBezTo>
                    <a:pt x="6323" y="12206"/>
                    <a:pt x="6961" y="11689"/>
                    <a:pt x="7326" y="10960"/>
                  </a:cubicBezTo>
                  <a:cubicBezTo>
                    <a:pt x="7417" y="10747"/>
                    <a:pt x="7387" y="10565"/>
                    <a:pt x="7326" y="10352"/>
                  </a:cubicBezTo>
                  <a:cubicBezTo>
                    <a:pt x="7235" y="9957"/>
                    <a:pt x="7053" y="9592"/>
                    <a:pt x="7387" y="9197"/>
                  </a:cubicBezTo>
                  <a:cubicBezTo>
                    <a:pt x="7509" y="9075"/>
                    <a:pt x="7417" y="8802"/>
                    <a:pt x="7417" y="8589"/>
                  </a:cubicBezTo>
                  <a:cubicBezTo>
                    <a:pt x="7417" y="8163"/>
                    <a:pt x="7569" y="7859"/>
                    <a:pt x="8025" y="7799"/>
                  </a:cubicBezTo>
                  <a:cubicBezTo>
                    <a:pt x="8451" y="7707"/>
                    <a:pt x="8724" y="7495"/>
                    <a:pt x="8785" y="7008"/>
                  </a:cubicBezTo>
                  <a:cubicBezTo>
                    <a:pt x="8842" y="6697"/>
                    <a:pt x="8925" y="6333"/>
                    <a:pt x="9377" y="6333"/>
                  </a:cubicBezTo>
                  <a:close/>
                  <a:moveTo>
                    <a:pt x="5680" y="15965"/>
                  </a:moveTo>
                  <a:cubicBezTo>
                    <a:pt x="5750" y="15965"/>
                    <a:pt x="5833" y="15988"/>
                    <a:pt x="5928" y="16036"/>
                  </a:cubicBezTo>
                  <a:cubicBezTo>
                    <a:pt x="6050" y="16066"/>
                    <a:pt x="6141" y="16127"/>
                    <a:pt x="6202" y="16218"/>
                  </a:cubicBezTo>
                  <a:cubicBezTo>
                    <a:pt x="6373" y="16372"/>
                    <a:pt x="6524" y="16449"/>
                    <a:pt x="6689" y="16449"/>
                  </a:cubicBezTo>
                  <a:cubicBezTo>
                    <a:pt x="6818" y="16449"/>
                    <a:pt x="6954" y="16402"/>
                    <a:pt x="7113" y="16309"/>
                  </a:cubicBezTo>
                  <a:cubicBezTo>
                    <a:pt x="7243" y="16219"/>
                    <a:pt x="7373" y="16179"/>
                    <a:pt x="7501" y="16179"/>
                  </a:cubicBezTo>
                  <a:cubicBezTo>
                    <a:pt x="7762" y="16179"/>
                    <a:pt x="8014" y="16348"/>
                    <a:pt x="8238" y="16613"/>
                  </a:cubicBezTo>
                  <a:cubicBezTo>
                    <a:pt x="8572" y="17008"/>
                    <a:pt x="8572" y="17556"/>
                    <a:pt x="8937" y="17951"/>
                  </a:cubicBezTo>
                  <a:cubicBezTo>
                    <a:pt x="8937" y="17981"/>
                    <a:pt x="8937" y="18042"/>
                    <a:pt x="8907" y="18072"/>
                  </a:cubicBezTo>
                  <a:cubicBezTo>
                    <a:pt x="8694" y="18559"/>
                    <a:pt x="8481" y="19045"/>
                    <a:pt x="8238" y="19592"/>
                  </a:cubicBezTo>
                  <a:cubicBezTo>
                    <a:pt x="8019" y="19175"/>
                    <a:pt x="7768" y="18933"/>
                    <a:pt x="7439" y="18933"/>
                  </a:cubicBezTo>
                  <a:cubicBezTo>
                    <a:pt x="7313" y="18933"/>
                    <a:pt x="7175" y="18969"/>
                    <a:pt x="7022" y="19045"/>
                  </a:cubicBezTo>
                  <a:cubicBezTo>
                    <a:pt x="6987" y="19059"/>
                    <a:pt x="6957" y="19065"/>
                    <a:pt x="6930" y="19065"/>
                  </a:cubicBezTo>
                  <a:cubicBezTo>
                    <a:pt x="6840" y="19065"/>
                    <a:pt x="6788" y="19000"/>
                    <a:pt x="6718" y="18954"/>
                  </a:cubicBezTo>
                  <a:cubicBezTo>
                    <a:pt x="6498" y="18843"/>
                    <a:pt x="6309" y="18701"/>
                    <a:pt x="6083" y="18701"/>
                  </a:cubicBezTo>
                  <a:cubicBezTo>
                    <a:pt x="5997" y="18701"/>
                    <a:pt x="5906" y="18721"/>
                    <a:pt x="5806" y="18771"/>
                  </a:cubicBezTo>
                  <a:cubicBezTo>
                    <a:pt x="5784" y="18779"/>
                    <a:pt x="5763" y="18782"/>
                    <a:pt x="5742" y="18782"/>
                  </a:cubicBezTo>
                  <a:cubicBezTo>
                    <a:pt x="5594" y="18782"/>
                    <a:pt x="5488" y="18608"/>
                    <a:pt x="5381" y="18528"/>
                  </a:cubicBezTo>
                  <a:cubicBezTo>
                    <a:pt x="4720" y="18052"/>
                    <a:pt x="4036" y="17715"/>
                    <a:pt x="3209" y="17715"/>
                  </a:cubicBezTo>
                  <a:cubicBezTo>
                    <a:pt x="3085" y="17715"/>
                    <a:pt x="2958" y="17722"/>
                    <a:pt x="2828" y="17738"/>
                  </a:cubicBezTo>
                  <a:cubicBezTo>
                    <a:pt x="2858" y="17252"/>
                    <a:pt x="2919" y="16765"/>
                    <a:pt x="3375" y="16522"/>
                  </a:cubicBezTo>
                  <a:cubicBezTo>
                    <a:pt x="3612" y="16389"/>
                    <a:pt x="3855" y="16321"/>
                    <a:pt x="4100" y="16321"/>
                  </a:cubicBezTo>
                  <a:cubicBezTo>
                    <a:pt x="4357" y="16321"/>
                    <a:pt x="4615" y="16397"/>
                    <a:pt x="4864" y="16553"/>
                  </a:cubicBezTo>
                  <a:cubicBezTo>
                    <a:pt x="5008" y="16661"/>
                    <a:pt x="5114" y="16716"/>
                    <a:pt x="5194" y="16716"/>
                  </a:cubicBezTo>
                  <a:cubicBezTo>
                    <a:pt x="5315" y="16716"/>
                    <a:pt x="5374" y="16585"/>
                    <a:pt x="5411" y="16309"/>
                  </a:cubicBezTo>
                  <a:cubicBezTo>
                    <a:pt x="5432" y="16079"/>
                    <a:pt x="5525" y="15965"/>
                    <a:pt x="5680" y="15965"/>
                  </a:cubicBezTo>
                  <a:close/>
                  <a:moveTo>
                    <a:pt x="39235" y="20500"/>
                  </a:moveTo>
                  <a:cubicBezTo>
                    <a:pt x="39246" y="20500"/>
                    <a:pt x="39259" y="20501"/>
                    <a:pt x="39272" y="20504"/>
                  </a:cubicBezTo>
                  <a:cubicBezTo>
                    <a:pt x="39363" y="20504"/>
                    <a:pt x="39394" y="20565"/>
                    <a:pt x="39454" y="20656"/>
                  </a:cubicBezTo>
                  <a:cubicBezTo>
                    <a:pt x="39515" y="20747"/>
                    <a:pt x="39454" y="20838"/>
                    <a:pt x="39394" y="20899"/>
                  </a:cubicBezTo>
                  <a:cubicBezTo>
                    <a:pt x="39333" y="20960"/>
                    <a:pt x="39242" y="21021"/>
                    <a:pt x="39181" y="21051"/>
                  </a:cubicBezTo>
                  <a:cubicBezTo>
                    <a:pt x="38938" y="21233"/>
                    <a:pt x="38938" y="21416"/>
                    <a:pt x="39211" y="21568"/>
                  </a:cubicBezTo>
                  <a:cubicBezTo>
                    <a:pt x="39576" y="21750"/>
                    <a:pt x="39546" y="21993"/>
                    <a:pt x="39302" y="22236"/>
                  </a:cubicBezTo>
                  <a:cubicBezTo>
                    <a:pt x="39151" y="22388"/>
                    <a:pt x="39090" y="22510"/>
                    <a:pt x="39181" y="22753"/>
                  </a:cubicBezTo>
                  <a:cubicBezTo>
                    <a:pt x="39302" y="23118"/>
                    <a:pt x="39059" y="23392"/>
                    <a:pt x="38816" y="23604"/>
                  </a:cubicBezTo>
                  <a:cubicBezTo>
                    <a:pt x="38695" y="23726"/>
                    <a:pt x="38543" y="23787"/>
                    <a:pt x="38421" y="23878"/>
                  </a:cubicBezTo>
                  <a:cubicBezTo>
                    <a:pt x="38391" y="23847"/>
                    <a:pt x="38360" y="23847"/>
                    <a:pt x="38299" y="23817"/>
                  </a:cubicBezTo>
                  <a:cubicBezTo>
                    <a:pt x="38573" y="22784"/>
                    <a:pt x="38847" y="21750"/>
                    <a:pt x="39090" y="20717"/>
                  </a:cubicBezTo>
                  <a:cubicBezTo>
                    <a:pt x="39117" y="20634"/>
                    <a:pt x="39120" y="20500"/>
                    <a:pt x="39235" y="20500"/>
                  </a:cubicBezTo>
                  <a:close/>
                  <a:moveTo>
                    <a:pt x="3075" y="18127"/>
                  </a:moveTo>
                  <a:cubicBezTo>
                    <a:pt x="3093" y="18127"/>
                    <a:pt x="3112" y="18129"/>
                    <a:pt x="3132" y="18133"/>
                  </a:cubicBezTo>
                  <a:cubicBezTo>
                    <a:pt x="3861" y="18163"/>
                    <a:pt x="4499" y="18376"/>
                    <a:pt x="5107" y="18802"/>
                  </a:cubicBezTo>
                  <a:cubicBezTo>
                    <a:pt x="5315" y="18963"/>
                    <a:pt x="5522" y="19229"/>
                    <a:pt x="5809" y="19229"/>
                  </a:cubicBezTo>
                  <a:cubicBezTo>
                    <a:pt x="5901" y="19229"/>
                    <a:pt x="6000" y="19202"/>
                    <a:pt x="6110" y="19136"/>
                  </a:cubicBezTo>
                  <a:cubicBezTo>
                    <a:pt x="6119" y="19132"/>
                    <a:pt x="6128" y="19130"/>
                    <a:pt x="6138" y="19130"/>
                  </a:cubicBezTo>
                  <a:cubicBezTo>
                    <a:pt x="6204" y="19130"/>
                    <a:pt x="6305" y="19205"/>
                    <a:pt x="6384" y="19258"/>
                  </a:cubicBezTo>
                  <a:cubicBezTo>
                    <a:pt x="6570" y="19382"/>
                    <a:pt x="6771" y="19492"/>
                    <a:pt x="6995" y="19492"/>
                  </a:cubicBezTo>
                  <a:cubicBezTo>
                    <a:pt x="7100" y="19492"/>
                    <a:pt x="7210" y="19468"/>
                    <a:pt x="7326" y="19410"/>
                  </a:cubicBezTo>
                  <a:cubicBezTo>
                    <a:pt x="7366" y="19395"/>
                    <a:pt x="7402" y="19388"/>
                    <a:pt x="7436" y="19388"/>
                  </a:cubicBezTo>
                  <a:cubicBezTo>
                    <a:pt x="7607" y="19388"/>
                    <a:pt x="7696" y="19566"/>
                    <a:pt x="7721" y="19744"/>
                  </a:cubicBezTo>
                  <a:cubicBezTo>
                    <a:pt x="7843" y="20139"/>
                    <a:pt x="7721" y="20504"/>
                    <a:pt x="7630" y="20899"/>
                  </a:cubicBezTo>
                  <a:cubicBezTo>
                    <a:pt x="7113" y="22328"/>
                    <a:pt x="6627" y="23787"/>
                    <a:pt x="5928" y="25185"/>
                  </a:cubicBezTo>
                  <a:cubicBezTo>
                    <a:pt x="5561" y="25918"/>
                    <a:pt x="4940" y="26198"/>
                    <a:pt x="4325" y="26198"/>
                  </a:cubicBezTo>
                  <a:cubicBezTo>
                    <a:pt x="3920" y="26198"/>
                    <a:pt x="3518" y="26077"/>
                    <a:pt x="3192" y="25884"/>
                  </a:cubicBezTo>
                  <a:cubicBezTo>
                    <a:pt x="2402" y="25398"/>
                    <a:pt x="1825" y="24699"/>
                    <a:pt x="1277" y="23969"/>
                  </a:cubicBezTo>
                  <a:cubicBezTo>
                    <a:pt x="1095" y="23695"/>
                    <a:pt x="1004" y="23331"/>
                    <a:pt x="852" y="22996"/>
                  </a:cubicBezTo>
                  <a:cubicBezTo>
                    <a:pt x="700" y="22662"/>
                    <a:pt x="943" y="22449"/>
                    <a:pt x="1277" y="22358"/>
                  </a:cubicBezTo>
                  <a:cubicBezTo>
                    <a:pt x="1399" y="22328"/>
                    <a:pt x="1551" y="22328"/>
                    <a:pt x="1581" y="22176"/>
                  </a:cubicBezTo>
                  <a:cubicBezTo>
                    <a:pt x="1612" y="22024"/>
                    <a:pt x="1490" y="21963"/>
                    <a:pt x="1399" y="21872"/>
                  </a:cubicBezTo>
                  <a:cubicBezTo>
                    <a:pt x="1156" y="21689"/>
                    <a:pt x="1186" y="21294"/>
                    <a:pt x="1429" y="21142"/>
                  </a:cubicBezTo>
                  <a:cubicBezTo>
                    <a:pt x="1673" y="21021"/>
                    <a:pt x="1733" y="20899"/>
                    <a:pt x="1642" y="20656"/>
                  </a:cubicBezTo>
                  <a:cubicBezTo>
                    <a:pt x="1551" y="20291"/>
                    <a:pt x="1612" y="20018"/>
                    <a:pt x="1977" y="19866"/>
                  </a:cubicBezTo>
                  <a:cubicBezTo>
                    <a:pt x="2189" y="19805"/>
                    <a:pt x="2220" y="19653"/>
                    <a:pt x="2129" y="19470"/>
                  </a:cubicBezTo>
                  <a:cubicBezTo>
                    <a:pt x="1946" y="19015"/>
                    <a:pt x="2159" y="18711"/>
                    <a:pt x="2645" y="18619"/>
                  </a:cubicBezTo>
                  <a:cubicBezTo>
                    <a:pt x="2797" y="18589"/>
                    <a:pt x="2858" y="18528"/>
                    <a:pt x="2858" y="18376"/>
                  </a:cubicBezTo>
                  <a:cubicBezTo>
                    <a:pt x="2858" y="18217"/>
                    <a:pt x="2951" y="18127"/>
                    <a:pt x="3075" y="18127"/>
                  </a:cubicBezTo>
                  <a:close/>
                  <a:moveTo>
                    <a:pt x="27086" y="4420"/>
                  </a:moveTo>
                  <a:cubicBezTo>
                    <a:pt x="27675" y="4420"/>
                    <a:pt x="28270" y="4473"/>
                    <a:pt x="28877" y="4577"/>
                  </a:cubicBezTo>
                  <a:cubicBezTo>
                    <a:pt x="31643" y="5063"/>
                    <a:pt x="33953" y="6461"/>
                    <a:pt x="35959" y="8346"/>
                  </a:cubicBezTo>
                  <a:cubicBezTo>
                    <a:pt x="37540" y="9865"/>
                    <a:pt x="38482" y="11780"/>
                    <a:pt x="39029" y="13908"/>
                  </a:cubicBezTo>
                  <a:cubicBezTo>
                    <a:pt x="39637" y="16157"/>
                    <a:pt x="39151" y="18255"/>
                    <a:pt x="38573" y="20413"/>
                  </a:cubicBezTo>
                  <a:cubicBezTo>
                    <a:pt x="38269" y="21568"/>
                    <a:pt x="38026" y="22753"/>
                    <a:pt x="37692" y="23939"/>
                  </a:cubicBezTo>
                  <a:cubicBezTo>
                    <a:pt x="37600" y="24303"/>
                    <a:pt x="37540" y="24699"/>
                    <a:pt x="37236" y="25002"/>
                  </a:cubicBezTo>
                  <a:cubicBezTo>
                    <a:pt x="36992" y="25246"/>
                    <a:pt x="36688" y="25398"/>
                    <a:pt x="36324" y="25428"/>
                  </a:cubicBezTo>
                  <a:cubicBezTo>
                    <a:pt x="32494" y="25762"/>
                    <a:pt x="28694" y="26097"/>
                    <a:pt x="24895" y="26431"/>
                  </a:cubicBezTo>
                  <a:cubicBezTo>
                    <a:pt x="19728" y="26917"/>
                    <a:pt x="14560" y="27252"/>
                    <a:pt x="9363" y="27525"/>
                  </a:cubicBezTo>
                  <a:cubicBezTo>
                    <a:pt x="8851" y="27548"/>
                    <a:pt x="8335" y="27562"/>
                    <a:pt x="7820" y="27562"/>
                  </a:cubicBezTo>
                  <a:cubicBezTo>
                    <a:pt x="6927" y="27562"/>
                    <a:pt x="6035" y="27519"/>
                    <a:pt x="5168" y="27404"/>
                  </a:cubicBezTo>
                  <a:cubicBezTo>
                    <a:pt x="3679" y="27191"/>
                    <a:pt x="2432" y="26461"/>
                    <a:pt x="1369" y="25398"/>
                  </a:cubicBezTo>
                  <a:cubicBezTo>
                    <a:pt x="1034" y="25063"/>
                    <a:pt x="791" y="24638"/>
                    <a:pt x="426" y="24364"/>
                  </a:cubicBezTo>
                  <a:cubicBezTo>
                    <a:pt x="274" y="24243"/>
                    <a:pt x="335" y="24151"/>
                    <a:pt x="366" y="24060"/>
                  </a:cubicBezTo>
                  <a:cubicBezTo>
                    <a:pt x="457" y="23847"/>
                    <a:pt x="518" y="23665"/>
                    <a:pt x="609" y="23483"/>
                  </a:cubicBezTo>
                  <a:cubicBezTo>
                    <a:pt x="639" y="23452"/>
                    <a:pt x="670" y="23452"/>
                    <a:pt x="730" y="23452"/>
                  </a:cubicBezTo>
                  <a:cubicBezTo>
                    <a:pt x="548" y="24030"/>
                    <a:pt x="852" y="24303"/>
                    <a:pt x="1277" y="24547"/>
                  </a:cubicBezTo>
                  <a:cubicBezTo>
                    <a:pt x="1399" y="24607"/>
                    <a:pt x="1490" y="24790"/>
                    <a:pt x="1551" y="24911"/>
                  </a:cubicBezTo>
                  <a:cubicBezTo>
                    <a:pt x="2286" y="26087"/>
                    <a:pt x="3390" y="26524"/>
                    <a:pt x="4699" y="26524"/>
                  </a:cubicBezTo>
                  <a:cubicBezTo>
                    <a:pt x="4744" y="26524"/>
                    <a:pt x="4789" y="26523"/>
                    <a:pt x="4834" y="26522"/>
                  </a:cubicBezTo>
                  <a:cubicBezTo>
                    <a:pt x="5472" y="26492"/>
                    <a:pt x="5898" y="26066"/>
                    <a:pt x="6232" y="25550"/>
                  </a:cubicBezTo>
                  <a:cubicBezTo>
                    <a:pt x="6901" y="24516"/>
                    <a:pt x="7265" y="23361"/>
                    <a:pt x="7691" y="22236"/>
                  </a:cubicBezTo>
                  <a:cubicBezTo>
                    <a:pt x="9180" y="18255"/>
                    <a:pt x="10943" y="14425"/>
                    <a:pt x="13770" y="11203"/>
                  </a:cubicBezTo>
                  <a:cubicBezTo>
                    <a:pt x="15685" y="9014"/>
                    <a:pt x="17995" y="7312"/>
                    <a:pt x="20640" y="6127"/>
                  </a:cubicBezTo>
                  <a:cubicBezTo>
                    <a:pt x="21947" y="5549"/>
                    <a:pt x="23314" y="5124"/>
                    <a:pt x="24713" y="4729"/>
                  </a:cubicBezTo>
                  <a:cubicBezTo>
                    <a:pt x="25500" y="4519"/>
                    <a:pt x="26287" y="4420"/>
                    <a:pt x="27086" y="4420"/>
                  </a:cubicBezTo>
                  <a:close/>
                  <a:moveTo>
                    <a:pt x="19587" y="1"/>
                  </a:moveTo>
                  <a:cubicBezTo>
                    <a:pt x="19500" y="1"/>
                    <a:pt x="19413" y="28"/>
                    <a:pt x="19333" y="109"/>
                  </a:cubicBezTo>
                  <a:cubicBezTo>
                    <a:pt x="19150" y="321"/>
                    <a:pt x="19302" y="504"/>
                    <a:pt x="19393" y="686"/>
                  </a:cubicBezTo>
                  <a:cubicBezTo>
                    <a:pt x="19515" y="960"/>
                    <a:pt x="19697" y="1233"/>
                    <a:pt x="19697" y="1567"/>
                  </a:cubicBezTo>
                  <a:cubicBezTo>
                    <a:pt x="18902" y="1511"/>
                    <a:pt x="18134" y="1321"/>
                    <a:pt x="17343" y="1321"/>
                  </a:cubicBezTo>
                  <a:cubicBezTo>
                    <a:pt x="17287" y="1321"/>
                    <a:pt x="17231" y="1322"/>
                    <a:pt x="17174" y="1324"/>
                  </a:cubicBezTo>
                  <a:cubicBezTo>
                    <a:pt x="17146" y="1327"/>
                    <a:pt x="17116" y="1329"/>
                    <a:pt x="17085" y="1329"/>
                  </a:cubicBezTo>
                  <a:cubicBezTo>
                    <a:pt x="16993" y="1329"/>
                    <a:pt x="16892" y="1318"/>
                    <a:pt x="16795" y="1318"/>
                  </a:cubicBezTo>
                  <a:cubicBezTo>
                    <a:pt x="16613" y="1318"/>
                    <a:pt x="16442" y="1355"/>
                    <a:pt x="16354" y="1567"/>
                  </a:cubicBezTo>
                  <a:cubicBezTo>
                    <a:pt x="16202" y="1902"/>
                    <a:pt x="16536" y="2084"/>
                    <a:pt x="16779" y="2358"/>
                  </a:cubicBezTo>
                  <a:cubicBezTo>
                    <a:pt x="16627" y="2388"/>
                    <a:pt x="16536" y="2388"/>
                    <a:pt x="16415" y="2388"/>
                  </a:cubicBezTo>
                  <a:cubicBezTo>
                    <a:pt x="16232" y="2358"/>
                    <a:pt x="16050" y="2327"/>
                    <a:pt x="15898" y="2297"/>
                  </a:cubicBezTo>
                  <a:cubicBezTo>
                    <a:pt x="15836" y="2288"/>
                    <a:pt x="15774" y="2282"/>
                    <a:pt x="15715" y="2282"/>
                  </a:cubicBezTo>
                  <a:cubicBezTo>
                    <a:pt x="15569" y="2282"/>
                    <a:pt x="15437" y="2319"/>
                    <a:pt x="15351" y="2449"/>
                  </a:cubicBezTo>
                  <a:cubicBezTo>
                    <a:pt x="15261" y="2641"/>
                    <a:pt x="15187" y="2715"/>
                    <a:pt x="15121" y="2715"/>
                  </a:cubicBezTo>
                  <a:cubicBezTo>
                    <a:pt x="15030" y="2715"/>
                    <a:pt x="14952" y="2577"/>
                    <a:pt x="14864" y="2419"/>
                  </a:cubicBezTo>
                  <a:cubicBezTo>
                    <a:pt x="14705" y="2179"/>
                    <a:pt x="14553" y="2057"/>
                    <a:pt x="14392" y="2057"/>
                  </a:cubicBezTo>
                  <a:cubicBezTo>
                    <a:pt x="14247" y="2057"/>
                    <a:pt x="14095" y="2156"/>
                    <a:pt x="13922" y="2358"/>
                  </a:cubicBezTo>
                  <a:cubicBezTo>
                    <a:pt x="13588" y="2723"/>
                    <a:pt x="13436" y="3178"/>
                    <a:pt x="13223" y="3604"/>
                  </a:cubicBezTo>
                  <a:cubicBezTo>
                    <a:pt x="13147" y="3756"/>
                    <a:pt x="13071" y="3930"/>
                    <a:pt x="12906" y="3930"/>
                  </a:cubicBezTo>
                  <a:cubicBezTo>
                    <a:pt x="12874" y="3930"/>
                    <a:pt x="12838" y="3923"/>
                    <a:pt x="12797" y="3908"/>
                  </a:cubicBezTo>
                  <a:cubicBezTo>
                    <a:pt x="12524" y="3817"/>
                    <a:pt x="12341" y="3634"/>
                    <a:pt x="12372" y="3330"/>
                  </a:cubicBezTo>
                  <a:cubicBezTo>
                    <a:pt x="12372" y="3239"/>
                    <a:pt x="12433" y="3178"/>
                    <a:pt x="12463" y="3087"/>
                  </a:cubicBezTo>
                  <a:cubicBezTo>
                    <a:pt x="12524" y="2844"/>
                    <a:pt x="12402" y="2723"/>
                    <a:pt x="12159" y="2723"/>
                  </a:cubicBezTo>
                  <a:cubicBezTo>
                    <a:pt x="11338" y="2814"/>
                    <a:pt x="10153" y="4090"/>
                    <a:pt x="10123" y="4911"/>
                  </a:cubicBezTo>
                  <a:cubicBezTo>
                    <a:pt x="10092" y="5093"/>
                    <a:pt x="10335" y="5397"/>
                    <a:pt x="9971" y="5458"/>
                  </a:cubicBezTo>
                  <a:cubicBezTo>
                    <a:pt x="9667" y="5458"/>
                    <a:pt x="9636" y="5823"/>
                    <a:pt x="9393" y="5823"/>
                  </a:cubicBezTo>
                  <a:cubicBezTo>
                    <a:pt x="8664" y="5853"/>
                    <a:pt x="8451" y="6370"/>
                    <a:pt x="8268" y="6948"/>
                  </a:cubicBezTo>
                  <a:cubicBezTo>
                    <a:pt x="8238" y="7130"/>
                    <a:pt x="8147" y="7282"/>
                    <a:pt x="7934" y="7312"/>
                  </a:cubicBezTo>
                  <a:cubicBezTo>
                    <a:pt x="7205" y="7434"/>
                    <a:pt x="6901" y="7920"/>
                    <a:pt x="6901" y="8619"/>
                  </a:cubicBezTo>
                  <a:cubicBezTo>
                    <a:pt x="6901" y="8802"/>
                    <a:pt x="6931" y="8984"/>
                    <a:pt x="6688" y="9045"/>
                  </a:cubicBezTo>
                  <a:cubicBezTo>
                    <a:pt x="5654" y="9288"/>
                    <a:pt x="5259" y="10048"/>
                    <a:pt x="5199" y="11021"/>
                  </a:cubicBezTo>
                  <a:cubicBezTo>
                    <a:pt x="5168" y="11264"/>
                    <a:pt x="5047" y="11446"/>
                    <a:pt x="4895" y="11598"/>
                  </a:cubicBezTo>
                  <a:cubicBezTo>
                    <a:pt x="4347" y="12176"/>
                    <a:pt x="3983" y="12875"/>
                    <a:pt x="3831" y="13665"/>
                  </a:cubicBezTo>
                  <a:cubicBezTo>
                    <a:pt x="3709" y="14182"/>
                    <a:pt x="3588" y="14698"/>
                    <a:pt x="3496" y="15185"/>
                  </a:cubicBezTo>
                  <a:cubicBezTo>
                    <a:pt x="3436" y="15337"/>
                    <a:pt x="3405" y="15489"/>
                    <a:pt x="3253" y="15580"/>
                  </a:cubicBezTo>
                  <a:cubicBezTo>
                    <a:pt x="2949" y="15732"/>
                    <a:pt x="2797" y="15975"/>
                    <a:pt x="2736" y="16309"/>
                  </a:cubicBezTo>
                  <a:cubicBezTo>
                    <a:pt x="2645" y="16796"/>
                    <a:pt x="2493" y="17252"/>
                    <a:pt x="2524" y="17768"/>
                  </a:cubicBezTo>
                  <a:cubicBezTo>
                    <a:pt x="2554" y="17981"/>
                    <a:pt x="2493" y="18133"/>
                    <a:pt x="2281" y="18255"/>
                  </a:cubicBezTo>
                  <a:cubicBezTo>
                    <a:pt x="1855" y="18498"/>
                    <a:pt x="1612" y="18893"/>
                    <a:pt x="1642" y="19410"/>
                  </a:cubicBezTo>
                  <a:cubicBezTo>
                    <a:pt x="1642" y="19531"/>
                    <a:pt x="1581" y="19562"/>
                    <a:pt x="1521" y="19683"/>
                  </a:cubicBezTo>
                  <a:cubicBezTo>
                    <a:pt x="1156" y="20322"/>
                    <a:pt x="974" y="21051"/>
                    <a:pt x="822" y="21781"/>
                  </a:cubicBezTo>
                  <a:cubicBezTo>
                    <a:pt x="822" y="21841"/>
                    <a:pt x="852" y="21872"/>
                    <a:pt x="882" y="21933"/>
                  </a:cubicBezTo>
                  <a:cubicBezTo>
                    <a:pt x="882" y="21993"/>
                    <a:pt x="943" y="22054"/>
                    <a:pt x="882" y="22085"/>
                  </a:cubicBezTo>
                  <a:cubicBezTo>
                    <a:pt x="274" y="22328"/>
                    <a:pt x="487" y="22996"/>
                    <a:pt x="274" y="23422"/>
                  </a:cubicBezTo>
                  <a:cubicBezTo>
                    <a:pt x="1" y="23969"/>
                    <a:pt x="122" y="24516"/>
                    <a:pt x="518" y="25063"/>
                  </a:cubicBezTo>
                  <a:cubicBezTo>
                    <a:pt x="1703" y="26826"/>
                    <a:pt x="3375" y="27860"/>
                    <a:pt x="5472" y="28072"/>
                  </a:cubicBezTo>
                  <a:cubicBezTo>
                    <a:pt x="6306" y="28159"/>
                    <a:pt x="7153" y="28191"/>
                    <a:pt x="8004" y="28191"/>
                  </a:cubicBezTo>
                  <a:cubicBezTo>
                    <a:pt x="8953" y="28191"/>
                    <a:pt x="9907" y="28151"/>
                    <a:pt x="10852" y="28103"/>
                  </a:cubicBezTo>
                  <a:cubicBezTo>
                    <a:pt x="17874" y="27768"/>
                    <a:pt x="24895" y="27100"/>
                    <a:pt x="31916" y="26492"/>
                  </a:cubicBezTo>
                  <a:cubicBezTo>
                    <a:pt x="33467" y="26340"/>
                    <a:pt x="35017" y="26218"/>
                    <a:pt x="36567" y="26066"/>
                  </a:cubicBezTo>
                  <a:cubicBezTo>
                    <a:pt x="37418" y="25975"/>
                    <a:pt x="38056" y="25337"/>
                    <a:pt x="38178" y="24547"/>
                  </a:cubicBezTo>
                  <a:cubicBezTo>
                    <a:pt x="38208" y="24334"/>
                    <a:pt x="38299" y="24334"/>
                    <a:pt x="38451" y="24273"/>
                  </a:cubicBezTo>
                  <a:cubicBezTo>
                    <a:pt x="38999" y="24151"/>
                    <a:pt x="39394" y="23787"/>
                    <a:pt x="39546" y="23270"/>
                  </a:cubicBezTo>
                  <a:cubicBezTo>
                    <a:pt x="39667" y="22844"/>
                    <a:pt x="39667" y="22358"/>
                    <a:pt x="39880" y="21933"/>
                  </a:cubicBezTo>
                  <a:cubicBezTo>
                    <a:pt x="39941" y="21781"/>
                    <a:pt x="39850" y="21598"/>
                    <a:pt x="39728" y="21446"/>
                  </a:cubicBezTo>
                  <a:cubicBezTo>
                    <a:pt x="39637" y="21325"/>
                    <a:pt x="39606" y="21264"/>
                    <a:pt x="39728" y="21112"/>
                  </a:cubicBezTo>
                  <a:cubicBezTo>
                    <a:pt x="39971" y="20777"/>
                    <a:pt x="39910" y="20413"/>
                    <a:pt x="39485" y="20261"/>
                  </a:cubicBezTo>
                  <a:cubicBezTo>
                    <a:pt x="39242" y="20170"/>
                    <a:pt x="39302" y="20078"/>
                    <a:pt x="39333" y="19896"/>
                  </a:cubicBezTo>
                  <a:cubicBezTo>
                    <a:pt x="39485" y="19197"/>
                    <a:pt x="39637" y="18528"/>
                    <a:pt x="39758" y="17829"/>
                  </a:cubicBezTo>
                  <a:cubicBezTo>
                    <a:pt x="40002" y="16796"/>
                    <a:pt x="40032" y="15762"/>
                    <a:pt x="39758" y="14729"/>
                  </a:cubicBezTo>
                  <a:cubicBezTo>
                    <a:pt x="39576" y="14121"/>
                    <a:pt x="39819" y="13756"/>
                    <a:pt x="40214" y="13422"/>
                  </a:cubicBezTo>
                  <a:cubicBezTo>
                    <a:pt x="40761" y="12905"/>
                    <a:pt x="40761" y="12905"/>
                    <a:pt x="40214" y="12449"/>
                  </a:cubicBezTo>
                  <a:cubicBezTo>
                    <a:pt x="40184" y="12449"/>
                    <a:pt x="40184" y="12419"/>
                    <a:pt x="40184" y="12388"/>
                  </a:cubicBezTo>
                  <a:cubicBezTo>
                    <a:pt x="40212" y="12384"/>
                    <a:pt x="40241" y="12383"/>
                    <a:pt x="40270" y="12383"/>
                  </a:cubicBezTo>
                  <a:cubicBezTo>
                    <a:pt x="40336" y="12383"/>
                    <a:pt x="40405" y="12390"/>
                    <a:pt x="40472" y="12390"/>
                  </a:cubicBezTo>
                  <a:cubicBezTo>
                    <a:pt x="40602" y="12390"/>
                    <a:pt x="40722" y="12363"/>
                    <a:pt x="40792" y="12206"/>
                  </a:cubicBezTo>
                  <a:cubicBezTo>
                    <a:pt x="40913" y="11932"/>
                    <a:pt x="40610" y="11841"/>
                    <a:pt x="40458" y="11689"/>
                  </a:cubicBezTo>
                  <a:cubicBezTo>
                    <a:pt x="40123" y="11385"/>
                    <a:pt x="39819" y="11051"/>
                    <a:pt x="39515" y="10686"/>
                  </a:cubicBezTo>
                  <a:cubicBezTo>
                    <a:pt x="39698" y="10625"/>
                    <a:pt x="39850" y="10717"/>
                    <a:pt x="39971" y="10534"/>
                  </a:cubicBezTo>
                  <a:cubicBezTo>
                    <a:pt x="40002" y="10443"/>
                    <a:pt x="40002" y="10352"/>
                    <a:pt x="39910" y="10291"/>
                  </a:cubicBezTo>
                  <a:cubicBezTo>
                    <a:pt x="39272" y="9805"/>
                    <a:pt x="38634" y="9288"/>
                    <a:pt x="37813" y="9197"/>
                  </a:cubicBezTo>
                  <a:cubicBezTo>
                    <a:pt x="37388" y="9136"/>
                    <a:pt x="37266" y="9045"/>
                    <a:pt x="37327" y="8619"/>
                  </a:cubicBezTo>
                  <a:cubicBezTo>
                    <a:pt x="37418" y="7768"/>
                    <a:pt x="36901" y="7191"/>
                    <a:pt x="36020" y="7160"/>
                  </a:cubicBezTo>
                  <a:cubicBezTo>
                    <a:pt x="35959" y="7160"/>
                    <a:pt x="35898" y="7175"/>
                    <a:pt x="35841" y="7175"/>
                  </a:cubicBezTo>
                  <a:cubicBezTo>
                    <a:pt x="35784" y="7175"/>
                    <a:pt x="35731" y="7160"/>
                    <a:pt x="35685" y="7099"/>
                  </a:cubicBezTo>
                  <a:cubicBezTo>
                    <a:pt x="36111" y="6279"/>
                    <a:pt x="36050" y="6188"/>
                    <a:pt x="35077" y="6036"/>
                  </a:cubicBezTo>
                  <a:cubicBezTo>
                    <a:pt x="35169" y="5944"/>
                    <a:pt x="35351" y="5914"/>
                    <a:pt x="35321" y="5732"/>
                  </a:cubicBezTo>
                  <a:cubicBezTo>
                    <a:pt x="35290" y="5580"/>
                    <a:pt x="35138" y="5580"/>
                    <a:pt x="34986" y="5519"/>
                  </a:cubicBezTo>
                  <a:cubicBezTo>
                    <a:pt x="34591" y="5397"/>
                    <a:pt x="34166" y="5306"/>
                    <a:pt x="33740" y="5245"/>
                  </a:cubicBezTo>
                  <a:cubicBezTo>
                    <a:pt x="33601" y="5245"/>
                    <a:pt x="33452" y="5265"/>
                    <a:pt x="33316" y="5265"/>
                  </a:cubicBezTo>
                  <a:cubicBezTo>
                    <a:pt x="33214" y="5265"/>
                    <a:pt x="33119" y="5254"/>
                    <a:pt x="33041" y="5215"/>
                  </a:cubicBezTo>
                  <a:cubicBezTo>
                    <a:pt x="32828" y="5063"/>
                    <a:pt x="32919" y="4759"/>
                    <a:pt x="32859" y="4516"/>
                  </a:cubicBezTo>
                  <a:cubicBezTo>
                    <a:pt x="32717" y="4052"/>
                    <a:pt x="32133" y="3748"/>
                    <a:pt x="31606" y="3748"/>
                  </a:cubicBezTo>
                  <a:cubicBezTo>
                    <a:pt x="31339" y="3748"/>
                    <a:pt x="31087" y="3826"/>
                    <a:pt x="30913" y="3999"/>
                  </a:cubicBezTo>
                  <a:cubicBezTo>
                    <a:pt x="30822" y="4060"/>
                    <a:pt x="30761" y="4151"/>
                    <a:pt x="30761" y="4242"/>
                  </a:cubicBezTo>
                  <a:cubicBezTo>
                    <a:pt x="30726" y="4418"/>
                    <a:pt x="30664" y="4472"/>
                    <a:pt x="30592" y="4472"/>
                  </a:cubicBezTo>
                  <a:cubicBezTo>
                    <a:pt x="30478" y="4472"/>
                    <a:pt x="30338" y="4333"/>
                    <a:pt x="30245" y="4333"/>
                  </a:cubicBezTo>
                  <a:cubicBezTo>
                    <a:pt x="30001" y="4333"/>
                    <a:pt x="30123" y="4182"/>
                    <a:pt x="30153" y="4060"/>
                  </a:cubicBezTo>
                  <a:cubicBezTo>
                    <a:pt x="30457" y="3270"/>
                    <a:pt x="30153" y="2814"/>
                    <a:pt x="29333" y="2783"/>
                  </a:cubicBezTo>
                  <a:cubicBezTo>
                    <a:pt x="29120" y="2783"/>
                    <a:pt x="29059" y="2631"/>
                    <a:pt x="28998" y="2479"/>
                  </a:cubicBezTo>
                  <a:cubicBezTo>
                    <a:pt x="28797" y="2026"/>
                    <a:pt x="28658" y="1886"/>
                    <a:pt x="28270" y="1886"/>
                  </a:cubicBezTo>
                  <a:cubicBezTo>
                    <a:pt x="28190" y="1886"/>
                    <a:pt x="28099" y="1891"/>
                    <a:pt x="27995" y="1902"/>
                  </a:cubicBezTo>
                  <a:cubicBezTo>
                    <a:pt x="27813" y="1932"/>
                    <a:pt x="27661" y="1963"/>
                    <a:pt x="27479" y="1993"/>
                  </a:cubicBezTo>
                  <a:cubicBezTo>
                    <a:pt x="27393" y="2012"/>
                    <a:pt x="27313" y="2028"/>
                    <a:pt x="27244" y="2028"/>
                  </a:cubicBezTo>
                  <a:cubicBezTo>
                    <a:pt x="27093" y="2028"/>
                    <a:pt x="26992" y="1951"/>
                    <a:pt x="26992" y="1659"/>
                  </a:cubicBezTo>
                  <a:cubicBezTo>
                    <a:pt x="26992" y="1567"/>
                    <a:pt x="26901" y="1446"/>
                    <a:pt x="26810" y="1355"/>
                  </a:cubicBezTo>
                  <a:cubicBezTo>
                    <a:pt x="26441" y="903"/>
                    <a:pt x="26154" y="715"/>
                    <a:pt x="25755" y="715"/>
                  </a:cubicBezTo>
                  <a:cubicBezTo>
                    <a:pt x="25563" y="715"/>
                    <a:pt x="25344" y="759"/>
                    <a:pt x="25077" y="838"/>
                  </a:cubicBezTo>
                  <a:cubicBezTo>
                    <a:pt x="24957" y="874"/>
                    <a:pt x="24846" y="901"/>
                    <a:pt x="24744" y="901"/>
                  </a:cubicBezTo>
                  <a:cubicBezTo>
                    <a:pt x="24590" y="901"/>
                    <a:pt x="24458" y="839"/>
                    <a:pt x="24348" y="656"/>
                  </a:cubicBezTo>
                  <a:cubicBezTo>
                    <a:pt x="24227" y="487"/>
                    <a:pt x="24049" y="433"/>
                    <a:pt x="23875" y="433"/>
                  </a:cubicBezTo>
                  <a:cubicBezTo>
                    <a:pt x="23829" y="433"/>
                    <a:pt x="23784" y="437"/>
                    <a:pt x="23740" y="443"/>
                  </a:cubicBezTo>
                  <a:cubicBezTo>
                    <a:pt x="23314" y="504"/>
                    <a:pt x="22889" y="564"/>
                    <a:pt x="22554" y="868"/>
                  </a:cubicBezTo>
                  <a:cubicBezTo>
                    <a:pt x="22465" y="940"/>
                    <a:pt x="22387" y="969"/>
                    <a:pt x="22306" y="969"/>
                  </a:cubicBezTo>
                  <a:cubicBezTo>
                    <a:pt x="22250" y="969"/>
                    <a:pt x="22192" y="954"/>
                    <a:pt x="22129" y="929"/>
                  </a:cubicBezTo>
                  <a:cubicBezTo>
                    <a:pt x="21399" y="625"/>
                    <a:pt x="20670" y="352"/>
                    <a:pt x="19910" y="78"/>
                  </a:cubicBezTo>
                  <a:cubicBezTo>
                    <a:pt x="19808" y="44"/>
                    <a:pt x="19697" y="1"/>
                    <a:pt x="19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7"/>
            <p:cNvSpPr/>
            <p:nvPr/>
          </p:nvSpPr>
          <p:spPr>
            <a:xfrm>
              <a:off x="1722175" y="2344550"/>
              <a:ext cx="26625" cy="306250"/>
            </a:xfrm>
            <a:custGeom>
              <a:rect b="b" l="l" r="r" t="t"/>
              <a:pathLst>
                <a:path extrusionOk="0" h="12250" w="1065">
                  <a:moveTo>
                    <a:pt x="31" y="0"/>
                  </a:moveTo>
                  <a:cubicBezTo>
                    <a:pt x="426" y="1216"/>
                    <a:pt x="487" y="2371"/>
                    <a:pt x="518" y="3557"/>
                  </a:cubicBezTo>
                  <a:cubicBezTo>
                    <a:pt x="578" y="5198"/>
                    <a:pt x="335" y="6839"/>
                    <a:pt x="244" y="8481"/>
                  </a:cubicBezTo>
                  <a:cubicBezTo>
                    <a:pt x="153" y="9697"/>
                    <a:pt x="1" y="10913"/>
                    <a:pt x="1" y="12250"/>
                  </a:cubicBezTo>
                  <a:cubicBezTo>
                    <a:pt x="305" y="10973"/>
                    <a:pt x="457" y="9788"/>
                    <a:pt x="670" y="8633"/>
                  </a:cubicBezTo>
                  <a:cubicBezTo>
                    <a:pt x="821" y="7782"/>
                    <a:pt x="852" y="6931"/>
                    <a:pt x="943" y="6110"/>
                  </a:cubicBezTo>
                  <a:cubicBezTo>
                    <a:pt x="1065" y="4408"/>
                    <a:pt x="973" y="2766"/>
                    <a:pt x="548" y="1125"/>
                  </a:cubicBezTo>
                  <a:cubicBezTo>
                    <a:pt x="457" y="760"/>
                    <a:pt x="366" y="365"/>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7"/>
            <p:cNvSpPr/>
            <p:nvPr/>
          </p:nvSpPr>
          <p:spPr>
            <a:xfrm>
              <a:off x="1310325" y="2573275"/>
              <a:ext cx="62325" cy="202150"/>
            </a:xfrm>
            <a:custGeom>
              <a:rect b="b" l="l" r="r" t="t"/>
              <a:pathLst>
                <a:path extrusionOk="0" h="8086" w="2493">
                  <a:moveTo>
                    <a:pt x="2493" y="1"/>
                  </a:moveTo>
                  <a:cubicBezTo>
                    <a:pt x="2219" y="1"/>
                    <a:pt x="2128" y="213"/>
                    <a:pt x="2037" y="426"/>
                  </a:cubicBezTo>
                  <a:cubicBezTo>
                    <a:pt x="1824" y="943"/>
                    <a:pt x="1702" y="1490"/>
                    <a:pt x="1824" y="2037"/>
                  </a:cubicBezTo>
                  <a:cubicBezTo>
                    <a:pt x="1946" y="2645"/>
                    <a:pt x="1824" y="3253"/>
                    <a:pt x="1642" y="3830"/>
                  </a:cubicBezTo>
                  <a:cubicBezTo>
                    <a:pt x="1490" y="4286"/>
                    <a:pt x="1277" y="4773"/>
                    <a:pt x="1095" y="5229"/>
                  </a:cubicBezTo>
                  <a:cubicBezTo>
                    <a:pt x="730" y="6171"/>
                    <a:pt x="304" y="7052"/>
                    <a:pt x="0" y="8086"/>
                  </a:cubicBezTo>
                  <a:cubicBezTo>
                    <a:pt x="304" y="7873"/>
                    <a:pt x="456" y="7630"/>
                    <a:pt x="608" y="7387"/>
                  </a:cubicBezTo>
                  <a:cubicBezTo>
                    <a:pt x="973" y="6779"/>
                    <a:pt x="1186" y="6110"/>
                    <a:pt x="1490" y="5472"/>
                  </a:cubicBezTo>
                  <a:cubicBezTo>
                    <a:pt x="2006" y="4256"/>
                    <a:pt x="2493" y="3040"/>
                    <a:pt x="2098" y="1642"/>
                  </a:cubicBezTo>
                  <a:cubicBezTo>
                    <a:pt x="1976" y="1095"/>
                    <a:pt x="2067" y="487"/>
                    <a:pt x="24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7"/>
            <p:cNvSpPr/>
            <p:nvPr/>
          </p:nvSpPr>
          <p:spPr>
            <a:xfrm>
              <a:off x="1536775" y="2444850"/>
              <a:ext cx="38025" cy="167200"/>
            </a:xfrm>
            <a:custGeom>
              <a:rect b="b" l="l" r="r" t="t"/>
              <a:pathLst>
                <a:path extrusionOk="0" h="6688" w="1521">
                  <a:moveTo>
                    <a:pt x="1277" y="1"/>
                  </a:moveTo>
                  <a:cubicBezTo>
                    <a:pt x="1368" y="396"/>
                    <a:pt x="1246" y="730"/>
                    <a:pt x="1095" y="1065"/>
                  </a:cubicBezTo>
                  <a:cubicBezTo>
                    <a:pt x="882" y="1612"/>
                    <a:pt x="669" y="2159"/>
                    <a:pt x="487" y="2706"/>
                  </a:cubicBezTo>
                  <a:cubicBezTo>
                    <a:pt x="0" y="4074"/>
                    <a:pt x="0" y="5381"/>
                    <a:pt x="791" y="6688"/>
                  </a:cubicBezTo>
                  <a:cubicBezTo>
                    <a:pt x="851" y="6445"/>
                    <a:pt x="791" y="6201"/>
                    <a:pt x="760" y="5989"/>
                  </a:cubicBezTo>
                  <a:cubicBezTo>
                    <a:pt x="517" y="4651"/>
                    <a:pt x="608" y="3375"/>
                    <a:pt x="1064" y="2098"/>
                  </a:cubicBezTo>
                  <a:cubicBezTo>
                    <a:pt x="1216" y="1703"/>
                    <a:pt x="1307" y="1308"/>
                    <a:pt x="1429" y="913"/>
                  </a:cubicBezTo>
                  <a:cubicBezTo>
                    <a:pt x="1520" y="609"/>
                    <a:pt x="1520" y="274"/>
                    <a:pt x="1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7"/>
            <p:cNvSpPr/>
            <p:nvPr/>
          </p:nvSpPr>
          <p:spPr>
            <a:xfrm>
              <a:off x="1127950" y="2681175"/>
              <a:ext cx="72975" cy="142900"/>
            </a:xfrm>
            <a:custGeom>
              <a:rect b="b" l="l" r="r" t="t"/>
              <a:pathLst>
                <a:path extrusionOk="0" h="5716" w="2919">
                  <a:moveTo>
                    <a:pt x="2584" y="1"/>
                  </a:moveTo>
                  <a:lnTo>
                    <a:pt x="2584" y="1"/>
                  </a:lnTo>
                  <a:cubicBezTo>
                    <a:pt x="2432" y="821"/>
                    <a:pt x="2158" y="1551"/>
                    <a:pt x="1855" y="2311"/>
                  </a:cubicBezTo>
                  <a:cubicBezTo>
                    <a:pt x="1338" y="3496"/>
                    <a:pt x="487" y="4499"/>
                    <a:pt x="0" y="5715"/>
                  </a:cubicBezTo>
                  <a:cubicBezTo>
                    <a:pt x="1186" y="5107"/>
                    <a:pt x="2918" y="1338"/>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7"/>
            <p:cNvSpPr/>
            <p:nvPr/>
          </p:nvSpPr>
          <p:spPr>
            <a:xfrm>
              <a:off x="1862775" y="2463100"/>
              <a:ext cx="17500" cy="126925"/>
            </a:xfrm>
            <a:custGeom>
              <a:rect b="b" l="l" r="r" t="t"/>
              <a:pathLst>
                <a:path extrusionOk="0" h="5077" w="700">
                  <a:moveTo>
                    <a:pt x="0" y="0"/>
                  </a:moveTo>
                  <a:lnTo>
                    <a:pt x="0" y="0"/>
                  </a:lnTo>
                  <a:cubicBezTo>
                    <a:pt x="334" y="365"/>
                    <a:pt x="395" y="730"/>
                    <a:pt x="395" y="1094"/>
                  </a:cubicBezTo>
                  <a:cubicBezTo>
                    <a:pt x="395" y="2097"/>
                    <a:pt x="365" y="3070"/>
                    <a:pt x="365" y="4073"/>
                  </a:cubicBezTo>
                  <a:cubicBezTo>
                    <a:pt x="365" y="4408"/>
                    <a:pt x="243" y="4742"/>
                    <a:pt x="395" y="5076"/>
                  </a:cubicBezTo>
                  <a:cubicBezTo>
                    <a:pt x="456" y="4560"/>
                    <a:pt x="517" y="4012"/>
                    <a:pt x="578" y="3496"/>
                  </a:cubicBezTo>
                  <a:cubicBezTo>
                    <a:pt x="669" y="2614"/>
                    <a:pt x="699" y="1733"/>
                    <a:pt x="638" y="851"/>
                  </a:cubicBezTo>
                  <a:cubicBezTo>
                    <a:pt x="608" y="517"/>
                    <a:pt x="517" y="15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7"/>
            <p:cNvSpPr/>
            <p:nvPr/>
          </p:nvSpPr>
          <p:spPr>
            <a:xfrm>
              <a:off x="1480525" y="2717650"/>
              <a:ext cx="23600" cy="85150"/>
            </a:xfrm>
            <a:custGeom>
              <a:rect b="b" l="l" r="r" t="t"/>
              <a:pathLst>
                <a:path extrusionOk="0" h="3406" w="944">
                  <a:moveTo>
                    <a:pt x="670" y="1"/>
                  </a:moveTo>
                  <a:lnTo>
                    <a:pt x="670" y="1"/>
                  </a:lnTo>
                  <a:cubicBezTo>
                    <a:pt x="700" y="1186"/>
                    <a:pt x="1" y="2220"/>
                    <a:pt x="366" y="3405"/>
                  </a:cubicBezTo>
                  <a:cubicBezTo>
                    <a:pt x="609" y="2493"/>
                    <a:pt x="852" y="1612"/>
                    <a:pt x="913" y="700"/>
                  </a:cubicBezTo>
                  <a:cubicBezTo>
                    <a:pt x="913" y="457"/>
                    <a:pt x="943" y="213"/>
                    <a:pt x="6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7"/>
            <p:cNvSpPr/>
            <p:nvPr/>
          </p:nvSpPr>
          <p:spPr>
            <a:xfrm>
              <a:off x="1640875" y="2569475"/>
              <a:ext cx="20550" cy="78300"/>
            </a:xfrm>
            <a:custGeom>
              <a:rect b="b" l="l" r="r" t="t"/>
              <a:pathLst>
                <a:path extrusionOk="0" h="3132" w="822">
                  <a:moveTo>
                    <a:pt x="791" y="1"/>
                  </a:moveTo>
                  <a:lnTo>
                    <a:pt x="791" y="1"/>
                  </a:lnTo>
                  <a:cubicBezTo>
                    <a:pt x="578" y="1034"/>
                    <a:pt x="0" y="2037"/>
                    <a:pt x="122" y="3131"/>
                  </a:cubicBezTo>
                  <a:cubicBezTo>
                    <a:pt x="396" y="2098"/>
                    <a:pt x="821" y="1095"/>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7"/>
            <p:cNvSpPr/>
            <p:nvPr/>
          </p:nvSpPr>
          <p:spPr>
            <a:xfrm>
              <a:off x="1754100" y="2510975"/>
              <a:ext cx="12950" cy="79050"/>
            </a:xfrm>
            <a:custGeom>
              <a:rect b="b" l="l" r="r" t="t"/>
              <a:pathLst>
                <a:path extrusionOk="0" h="3162" w="518">
                  <a:moveTo>
                    <a:pt x="456" y="0"/>
                  </a:moveTo>
                  <a:lnTo>
                    <a:pt x="456" y="0"/>
                  </a:lnTo>
                  <a:cubicBezTo>
                    <a:pt x="31" y="1368"/>
                    <a:pt x="0" y="2401"/>
                    <a:pt x="335" y="3161"/>
                  </a:cubicBezTo>
                  <a:cubicBezTo>
                    <a:pt x="426" y="2766"/>
                    <a:pt x="517" y="304"/>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7"/>
            <p:cNvSpPr/>
            <p:nvPr/>
          </p:nvSpPr>
          <p:spPr>
            <a:xfrm>
              <a:off x="1678100" y="2543650"/>
              <a:ext cx="13700" cy="72200"/>
            </a:xfrm>
            <a:custGeom>
              <a:rect b="b" l="l" r="r" t="t"/>
              <a:pathLst>
                <a:path extrusionOk="0" h="2888" w="548">
                  <a:moveTo>
                    <a:pt x="274" y="0"/>
                  </a:moveTo>
                  <a:lnTo>
                    <a:pt x="274" y="0"/>
                  </a:lnTo>
                  <a:cubicBezTo>
                    <a:pt x="305" y="973"/>
                    <a:pt x="62" y="1885"/>
                    <a:pt x="1" y="2888"/>
                  </a:cubicBezTo>
                  <a:cubicBezTo>
                    <a:pt x="396" y="2401"/>
                    <a:pt x="548" y="456"/>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7"/>
            <p:cNvSpPr/>
            <p:nvPr/>
          </p:nvSpPr>
          <p:spPr>
            <a:xfrm>
              <a:off x="1811100" y="2703225"/>
              <a:ext cx="19775" cy="40300"/>
            </a:xfrm>
            <a:custGeom>
              <a:rect b="b" l="l" r="r" t="t"/>
              <a:pathLst>
                <a:path extrusionOk="0" h="1612" w="791">
                  <a:moveTo>
                    <a:pt x="790" y="0"/>
                  </a:moveTo>
                  <a:cubicBezTo>
                    <a:pt x="365" y="426"/>
                    <a:pt x="182" y="973"/>
                    <a:pt x="0" y="1611"/>
                  </a:cubicBezTo>
                  <a:cubicBezTo>
                    <a:pt x="608" y="1186"/>
                    <a:pt x="790" y="639"/>
                    <a:pt x="7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7"/>
            <p:cNvSpPr/>
            <p:nvPr/>
          </p:nvSpPr>
          <p:spPr>
            <a:xfrm>
              <a:off x="1407575" y="2381775"/>
              <a:ext cx="42600" cy="31950"/>
            </a:xfrm>
            <a:custGeom>
              <a:rect b="b" l="l" r="r" t="t"/>
              <a:pathLst>
                <a:path extrusionOk="0" h="1278" w="1704">
                  <a:moveTo>
                    <a:pt x="1673" y="1"/>
                  </a:moveTo>
                  <a:cubicBezTo>
                    <a:pt x="974" y="244"/>
                    <a:pt x="366" y="609"/>
                    <a:pt x="1" y="1277"/>
                  </a:cubicBezTo>
                  <a:cubicBezTo>
                    <a:pt x="579" y="882"/>
                    <a:pt x="1156" y="487"/>
                    <a:pt x="1703" y="92"/>
                  </a:cubicBezTo>
                  <a:cubicBezTo>
                    <a:pt x="1703" y="62"/>
                    <a:pt x="1673" y="31"/>
                    <a:pt x="1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7"/>
            <p:cNvSpPr/>
            <p:nvPr/>
          </p:nvSpPr>
          <p:spPr>
            <a:xfrm>
              <a:off x="1298175" y="2625700"/>
              <a:ext cx="22050" cy="42575"/>
            </a:xfrm>
            <a:custGeom>
              <a:rect b="b" l="l" r="r" t="t"/>
              <a:pathLst>
                <a:path extrusionOk="0" h="1703" w="882">
                  <a:moveTo>
                    <a:pt x="730" y="1"/>
                  </a:moveTo>
                  <a:cubicBezTo>
                    <a:pt x="638" y="548"/>
                    <a:pt x="0" y="1095"/>
                    <a:pt x="578" y="1703"/>
                  </a:cubicBezTo>
                  <a:cubicBezTo>
                    <a:pt x="608" y="1125"/>
                    <a:pt x="881" y="578"/>
                    <a:pt x="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7"/>
            <p:cNvSpPr/>
            <p:nvPr/>
          </p:nvSpPr>
          <p:spPr>
            <a:xfrm>
              <a:off x="1767025" y="2718975"/>
              <a:ext cx="13700" cy="35175"/>
            </a:xfrm>
            <a:custGeom>
              <a:rect b="b" l="l" r="r" t="t"/>
              <a:pathLst>
                <a:path extrusionOk="0" h="1407" w="548">
                  <a:moveTo>
                    <a:pt x="243" y="0"/>
                  </a:moveTo>
                  <a:cubicBezTo>
                    <a:pt x="203" y="0"/>
                    <a:pt x="183" y="50"/>
                    <a:pt x="183" y="100"/>
                  </a:cubicBezTo>
                  <a:cubicBezTo>
                    <a:pt x="0" y="464"/>
                    <a:pt x="91" y="1072"/>
                    <a:pt x="426" y="1407"/>
                  </a:cubicBezTo>
                  <a:cubicBezTo>
                    <a:pt x="547" y="981"/>
                    <a:pt x="547" y="586"/>
                    <a:pt x="426" y="191"/>
                  </a:cubicBezTo>
                  <a:cubicBezTo>
                    <a:pt x="426" y="100"/>
                    <a:pt x="365" y="9"/>
                    <a:pt x="274" y="9"/>
                  </a:cubicBezTo>
                  <a:cubicBezTo>
                    <a:pt x="263" y="3"/>
                    <a:pt x="252" y="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7"/>
            <p:cNvSpPr/>
            <p:nvPr/>
          </p:nvSpPr>
          <p:spPr>
            <a:xfrm>
              <a:off x="1599850" y="2413700"/>
              <a:ext cx="63075" cy="11150"/>
            </a:xfrm>
            <a:custGeom>
              <a:rect b="b" l="l" r="r" t="t"/>
              <a:pathLst>
                <a:path extrusionOk="0" h="446" w="2523">
                  <a:moveTo>
                    <a:pt x="0" y="0"/>
                  </a:moveTo>
                  <a:cubicBezTo>
                    <a:pt x="675" y="234"/>
                    <a:pt x="1394" y="446"/>
                    <a:pt x="2139" y="446"/>
                  </a:cubicBezTo>
                  <a:cubicBezTo>
                    <a:pt x="2266" y="446"/>
                    <a:pt x="2394" y="439"/>
                    <a:pt x="2523" y="426"/>
                  </a:cubicBezTo>
                  <a:cubicBezTo>
                    <a:pt x="1672" y="304"/>
                    <a:pt x="85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7"/>
            <p:cNvSpPr/>
            <p:nvPr/>
          </p:nvSpPr>
          <p:spPr>
            <a:xfrm>
              <a:off x="1563375" y="2719925"/>
              <a:ext cx="10650" cy="26625"/>
            </a:xfrm>
            <a:custGeom>
              <a:rect b="b" l="l" r="r" t="t"/>
              <a:pathLst>
                <a:path extrusionOk="0" h="1065" w="426">
                  <a:moveTo>
                    <a:pt x="426" y="1"/>
                  </a:moveTo>
                  <a:lnTo>
                    <a:pt x="426" y="1"/>
                  </a:lnTo>
                  <a:cubicBezTo>
                    <a:pt x="213" y="274"/>
                    <a:pt x="0" y="518"/>
                    <a:pt x="31" y="852"/>
                  </a:cubicBezTo>
                  <a:cubicBezTo>
                    <a:pt x="31" y="943"/>
                    <a:pt x="61" y="1065"/>
                    <a:pt x="152" y="1065"/>
                  </a:cubicBezTo>
                  <a:cubicBezTo>
                    <a:pt x="274" y="1065"/>
                    <a:pt x="274" y="974"/>
                    <a:pt x="274" y="882"/>
                  </a:cubicBezTo>
                  <a:cubicBezTo>
                    <a:pt x="334" y="609"/>
                    <a:pt x="395" y="305"/>
                    <a:pt x="4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7"/>
            <p:cNvSpPr/>
            <p:nvPr/>
          </p:nvSpPr>
          <p:spPr>
            <a:xfrm>
              <a:off x="1834650" y="2538325"/>
              <a:ext cx="10650" cy="25100"/>
            </a:xfrm>
            <a:custGeom>
              <a:rect b="b" l="l" r="r" t="t"/>
              <a:pathLst>
                <a:path extrusionOk="0" h="1004" w="426">
                  <a:moveTo>
                    <a:pt x="183" y="0"/>
                  </a:moveTo>
                  <a:cubicBezTo>
                    <a:pt x="92" y="426"/>
                    <a:pt x="0" y="730"/>
                    <a:pt x="335" y="1003"/>
                  </a:cubicBezTo>
                  <a:cubicBezTo>
                    <a:pt x="426" y="669"/>
                    <a:pt x="365" y="365"/>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7"/>
            <p:cNvSpPr/>
            <p:nvPr/>
          </p:nvSpPr>
          <p:spPr>
            <a:xfrm>
              <a:off x="1191025" y="2808700"/>
              <a:ext cx="12925" cy="9475"/>
            </a:xfrm>
            <a:custGeom>
              <a:rect b="b" l="l" r="r" t="t"/>
              <a:pathLst>
                <a:path extrusionOk="0" h="379" w="517">
                  <a:moveTo>
                    <a:pt x="305" y="0"/>
                  </a:moveTo>
                  <a:cubicBezTo>
                    <a:pt x="175" y="0"/>
                    <a:pt x="57" y="83"/>
                    <a:pt x="31" y="189"/>
                  </a:cubicBezTo>
                  <a:cubicBezTo>
                    <a:pt x="0" y="280"/>
                    <a:pt x="152" y="341"/>
                    <a:pt x="243" y="371"/>
                  </a:cubicBezTo>
                  <a:cubicBezTo>
                    <a:pt x="264" y="376"/>
                    <a:pt x="284" y="379"/>
                    <a:pt x="303" y="379"/>
                  </a:cubicBezTo>
                  <a:cubicBezTo>
                    <a:pt x="395" y="379"/>
                    <a:pt x="467" y="320"/>
                    <a:pt x="517" y="219"/>
                  </a:cubicBezTo>
                  <a:cubicBezTo>
                    <a:pt x="487" y="128"/>
                    <a:pt x="456" y="37"/>
                    <a:pt x="365" y="6"/>
                  </a:cubicBezTo>
                  <a:cubicBezTo>
                    <a:pt x="345" y="2"/>
                    <a:pt x="325"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7"/>
            <p:cNvSpPr/>
            <p:nvPr/>
          </p:nvSpPr>
          <p:spPr>
            <a:xfrm>
              <a:off x="1870350" y="2591525"/>
              <a:ext cx="1550" cy="6850"/>
            </a:xfrm>
            <a:custGeom>
              <a:rect b="b" l="l" r="r" t="t"/>
              <a:pathLst>
                <a:path extrusionOk="0" h="274" w="62">
                  <a:moveTo>
                    <a:pt x="62" y="0"/>
                  </a:moveTo>
                  <a:lnTo>
                    <a:pt x="50" y="105"/>
                  </a:lnTo>
                  <a:lnTo>
                    <a:pt x="50" y="105"/>
                  </a:lnTo>
                  <a:cubicBezTo>
                    <a:pt x="57" y="70"/>
                    <a:pt x="62" y="35"/>
                    <a:pt x="62" y="0"/>
                  </a:cubicBezTo>
                  <a:close/>
                  <a:moveTo>
                    <a:pt x="50" y="105"/>
                  </a:moveTo>
                  <a:cubicBezTo>
                    <a:pt x="39" y="161"/>
                    <a:pt x="20" y="217"/>
                    <a:pt x="1" y="274"/>
                  </a:cubicBezTo>
                  <a:lnTo>
                    <a:pt x="31" y="274"/>
                  </a:lnTo>
                  <a:lnTo>
                    <a:pt x="50"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7"/>
            <p:cNvSpPr/>
            <p:nvPr/>
          </p:nvSpPr>
          <p:spPr>
            <a:xfrm>
              <a:off x="1871875" y="2590000"/>
              <a:ext cx="800" cy="1550"/>
            </a:xfrm>
            <a:custGeom>
              <a:rect b="b" l="l" r="r" t="t"/>
              <a:pathLst>
                <a:path extrusionOk="0" h="62" w="32">
                  <a:moveTo>
                    <a:pt x="31" y="0"/>
                  </a:moveTo>
                  <a:lnTo>
                    <a:pt x="31" y="0"/>
                  </a:lnTo>
                  <a:cubicBezTo>
                    <a:pt x="1" y="31"/>
                    <a:pt x="1" y="31"/>
                    <a:pt x="1" y="61"/>
                  </a:cubicBezTo>
                  <a:lnTo>
                    <a:pt x="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7"/>
            <p:cNvSpPr/>
            <p:nvPr/>
          </p:nvSpPr>
          <p:spPr>
            <a:xfrm>
              <a:off x="1083875" y="2488925"/>
              <a:ext cx="60825" cy="42275"/>
            </a:xfrm>
            <a:custGeom>
              <a:rect b="b" l="l" r="r" t="t"/>
              <a:pathLst>
                <a:path extrusionOk="0" h="1691" w="2433">
                  <a:moveTo>
                    <a:pt x="1159" y="289"/>
                  </a:moveTo>
                  <a:cubicBezTo>
                    <a:pt x="1399" y="289"/>
                    <a:pt x="1627" y="396"/>
                    <a:pt x="1763" y="609"/>
                  </a:cubicBezTo>
                  <a:cubicBezTo>
                    <a:pt x="1946" y="852"/>
                    <a:pt x="1915" y="1095"/>
                    <a:pt x="1611" y="1216"/>
                  </a:cubicBezTo>
                  <a:cubicBezTo>
                    <a:pt x="1415" y="1304"/>
                    <a:pt x="1204" y="1375"/>
                    <a:pt x="988" y="1375"/>
                  </a:cubicBezTo>
                  <a:cubicBezTo>
                    <a:pt x="902" y="1375"/>
                    <a:pt x="816" y="1364"/>
                    <a:pt x="730" y="1338"/>
                  </a:cubicBezTo>
                  <a:cubicBezTo>
                    <a:pt x="304" y="1216"/>
                    <a:pt x="213" y="913"/>
                    <a:pt x="487" y="609"/>
                  </a:cubicBezTo>
                  <a:cubicBezTo>
                    <a:pt x="669" y="396"/>
                    <a:pt x="920" y="289"/>
                    <a:pt x="1159" y="289"/>
                  </a:cubicBezTo>
                  <a:close/>
                  <a:moveTo>
                    <a:pt x="1642" y="1"/>
                  </a:moveTo>
                  <a:cubicBezTo>
                    <a:pt x="1247" y="1"/>
                    <a:pt x="851" y="61"/>
                    <a:pt x="517" y="274"/>
                  </a:cubicBezTo>
                  <a:cubicBezTo>
                    <a:pt x="213" y="457"/>
                    <a:pt x="0" y="700"/>
                    <a:pt x="92" y="1095"/>
                  </a:cubicBezTo>
                  <a:cubicBezTo>
                    <a:pt x="152" y="1429"/>
                    <a:pt x="396" y="1581"/>
                    <a:pt x="730" y="1642"/>
                  </a:cubicBezTo>
                  <a:cubicBezTo>
                    <a:pt x="877" y="1673"/>
                    <a:pt x="1024" y="1690"/>
                    <a:pt x="1168" y="1690"/>
                  </a:cubicBezTo>
                  <a:cubicBezTo>
                    <a:pt x="1442" y="1690"/>
                    <a:pt x="1707" y="1629"/>
                    <a:pt x="1946" y="1490"/>
                  </a:cubicBezTo>
                  <a:cubicBezTo>
                    <a:pt x="2280" y="1308"/>
                    <a:pt x="2432" y="1034"/>
                    <a:pt x="2341" y="669"/>
                  </a:cubicBezTo>
                  <a:cubicBezTo>
                    <a:pt x="2250" y="274"/>
                    <a:pt x="2007"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7"/>
            <p:cNvSpPr/>
            <p:nvPr/>
          </p:nvSpPr>
          <p:spPr>
            <a:xfrm>
              <a:off x="995725" y="2681425"/>
              <a:ext cx="47150" cy="88625"/>
            </a:xfrm>
            <a:custGeom>
              <a:rect b="b" l="l" r="r" t="t"/>
              <a:pathLst>
                <a:path extrusionOk="0" h="3545" w="1886">
                  <a:moveTo>
                    <a:pt x="1465" y="1"/>
                  </a:moveTo>
                  <a:cubicBezTo>
                    <a:pt x="1272" y="1"/>
                    <a:pt x="1106" y="135"/>
                    <a:pt x="1034" y="386"/>
                  </a:cubicBezTo>
                  <a:cubicBezTo>
                    <a:pt x="973" y="599"/>
                    <a:pt x="882" y="720"/>
                    <a:pt x="730" y="872"/>
                  </a:cubicBezTo>
                  <a:cubicBezTo>
                    <a:pt x="122" y="1419"/>
                    <a:pt x="1" y="2514"/>
                    <a:pt x="487" y="3182"/>
                  </a:cubicBezTo>
                  <a:cubicBezTo>
                    <a:pt x="663" y="3422"/>
                    <a:pt x="855" y="3544"/>
                    <a:pt x="1056" y="3544"/>
                  </a:cubicBezTo>
                  <a:cubicBezTo>
                    <a:pt x="1237" y="3544"/>
                    <a:pt x="1424" y="3445"/>
                    <a:pt x="1611" y="3243"/>
                  </a:cubicBezTo>
                  <a:cubicBezTo>
                    <a:pt x="1034" y="3061"/>
                    <a:pt x="791" y="2818"/>
                    <a:pt x="669" y="2362"/>
                  </a:cubicBezTo>
                  <a:cubicBezTo>
                    <a:pt x="639" y="2149"/>
                    <a:pt x="882" y="2027"/>
                    <a:pt x="791" y="1875"/>
                  </a:cubicBezTo>
                  <a:cubicBezTo>
                    <a:pt x="578" y="1359"/>
                    <a:pt x="943" y="1207"/>
                    <a:pt x="1277" y="1024"/>
                  </a:cubicBezTo>
                  <a:cubicBezTo>
                    <a:pt x="1399" y="994"/>
                    <a:pt x="1490" y="903"/>
                    <a:pt x="1429" y="781"/>
                  </a:cubicBezTo>
                  <a:cubicBezTo>
                    <a:pt x="1216" y="325"/>
                    <a:pt x="1581" y="325"/>
                    <a:pt x="1885" y="203"/>
                  </a:cubicBezTo>
                  <a:cubicBezTo>
                    <a:pt x="1748" y="66"/>
                    <a:pt x="1600" y="1"/>
                    <a:pt x="1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7"/>
            <p:cNvSpPr/>
            <p:nvPr/>
          </p:nvSpPr>
          <p:spPr>
            <a:xfrm>
              <a:off x="1064875" y="2693500"/>
              <a:ext cx="53225" cy="42425"/>
            </a:xfrm>
            <a:custGeom>
              <a:rect b="b" l="l" r="r" t="t"/>
              <a:pathLst>
                <a:path extrusionOk="0" h="1697" w="2129">
                  <a:moveTo>
                    <a:pt x="613" y="1"/>
                  </a:moveTo>
                  <a:cubicBezTo>
                    <a:pt x="353" y="1"/>
                    <a:pt x="187" y="169"/>
                    <a:pt x="61" y="420"/>
                  </a:cubicBezTo>
                  <a:cubicBezTo>
                    <a:pt x="31" y="511"/>
                    <a:pt x="1" y="632"/>
                    <a:pt x="122" y="724"/>
                  </a:cubicBezTo>
                  <a:cubicBezTo>
                    <a:pt x="149" y="744"/>
                    <a:pt x="171" y="752"/>
                    <a:pt x="191" y="752"/>
                  </a:cubicBezTo>
                  <a:cubicBezTo>
                    <a:pt x="259" y="752"/>
                    <a:pt x="288" y="649"/>
                    <a:pt x="335" y="602"/>
                  </a:cubicBezTo>
                  <a:cubicBezTo>
                    <a:pt x="406" y="507"/>
                    <a:pt x="496" y="431"/>
                    <a:pt x="619" y="431"/>
                  </a:cubicBezTo>
                  <a:cubicBezTo>
                    <a:pt x="653" y="431"/>
                    <a:pt x="690" y="437"/>
                    <a:pt x="730" y="450"/>
                  </a:cubicBezTo>
                  <a:cubicBezTo>
                    <a:pt x="1399" y="663"/>
                    <a:pt x="1429" y="724"/>
                    <a:pt x="1490" y="1423"/>
                  </a:cubicBezTo>
                  <a:cubicBezTo>
                    <a:pt x="1490" y="1514"/>
                    <a:pt x="1520" y="1605"/>
                    <a:pt x="1520" y="1696"/>
                  </a:cubicBezTo>
                  <a:cubicBezTo>
                    <a:pt x="1976" y="1423"/>
                    <a:pt x="2128" y="693"/>
                    <a:pt x="1824" y="298"/>
                  </a:cubicBezTo>
                  <a:cubicBezTo>
                    <a:pt x="1772" y="219"/>
                    <a:pt x="1696" y="140"/>
                    <a:pt x="1618" y="140"/>
                  </a:cubicBezTo>
                  <a:cubicBezTo>
                    <a:pt x="1606" y="140"/>
                    <a:pt x="1593" y="142"/>
                    <a:pt x="1581" y="146"/>
                  </a:cubicBezTo>
                  <a:cubicBezTo>
                    <a:pt x="1521" y="164"/>
                    <a:pt x="1464" y="171"/>
                    <a:pt x="1408" y="171"/>
                  </a:cubicBezTo>
                  <a:cubicBezTo>
                    <a:pt x="1181" y="171"/>
                    <a:pt x="986" y="49"/>
                    <a:pt x="791" y="24"/>
                  </a:cubicBezTo>
                  <a:cubicBezTo>
                    <a:pt x="727" y="8"/>
                    <a:pt x="668" y="1"/>
                    <a:pt x="6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7"/>
            <p:cNvSpPr/>
            <p:nvPr/>
          </p:nvSpPr>
          <p:spPr>
            <a:xfrm>
              <a:off x="1055000" y="2742000"/>
              <a:ext cx="25850" cy="31900"/>
            </a:xfrm>
            <a:custGeom>
              <a:rect b="b" l="l" r="r" t="t"/>
              <a:pathLst>
                <a:path extrusionOk="0" h="1276" w="1034">
                  <a:moveTo>
                    <a:pt x="713" y="0"/>
                  </a:moveTo>
                  <a:cubicBezTo>
                    <a:pt x="671" y="0"/>
                    <a:pt x="626" y="11"/>
                    <a:pt x="578" y="30"/>
                  </a:cubicBezTo>
                  <a:cubicBezTo>
                    <a:pt x="304" y="121"/>
                    <a:pt x="152" y="303"/>
                    <a:pt x="92" y="577"/>
                  </a:cubicBezTo>
                  <a:cubicBezTo>
                    <a:pt x="0" y="942"/>
                    <a:pt x="183" y="1276"/>
                    <a:pt x="456" y="1276"/>
                  </a:cubicBezTo>
                  <a:cubicBezTo>
                    <a:pt x="548" y="1276"/>
                    <a:pt x="639" y="1276"/>
                    <a:pt x="699" y="1215"/>
                  </a:cubicBezTo>
                  <a:cubicBezTo>
                    <a:pt x="791" y="1124"/>
                    <a:pt x="699" y="1063"/>
                    <a:pt x="639" y="1002"/>
                  </a:cubicBezTo>
                  <a:cubicBezTo>
                    <a:pt x="426" y="729"/>
                    <a:pt x="548" y="546"/>
                    <a:pt x="760" y="364"/>
                  </a:cubicBezTo>
                  <a:cubicBezTo>
                    <a:pt x="851" y="303"/>
                    <a:pt x="1034" y="303"/>
                    <a:pt x="943" y="151"/>
                  </a:cubicBezTo>
                  <a:cubicBezTo>
                    <a:pt x="880" y="47"/>
                    <a:pt x="804" y="0"/>
                    <a:pt x="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7"/>
            <p:cNvSpPr/>
            <p:nvPr/>
          </p:nvSpPr>
          <p:spPr>
            <a:xfrm>
              <a:off x="1083875" y="2663900"/>
              <a:ext cx="39525" cy="17300"/>
            </a:xfrm>
            <a:custGeom>
              <a:rect b="b" l="l" r="r" t="t"/>
              <a:pathLst>
                <a:path extrusionOk="0" h="692" w="1581">
                  <a:moveTo>
                    <a:pt x="787" y="0"/>
                  </a:moveTo>
                  <a:cubicBezTo>
                    <a:pt x="719" y="0"/>
                    <a:pt x="650" y="8"/>
                    <a:pt x="578" y="23"/>
                  </a:cubicBezTo>
                  <a:cubicBezTo>
                    <a:pt x="244" y="114"/>
                    <a:pt x="31" y="297"/>
                    <a:pt x="0" y="692"/>
                  </a:cubicBezTo>
                  <a:cubicBezTo>
                    <a:pt x="321" y="514"/>
                    <a:pt x="454" y="440"/>
                    <a:pt x="716" y="440"/>
                  </a:cubicBezTo>
                  <a:cubicBezTo>
                    <a:pt x="902" y="440"/>
                    <a:pt x="1153" y="477"/>
                    <a:pt x="1581" y="540"/>
                  </a:cubicBezTo>
                  <a:cubicBezTo>
                    <a:pt x="1404" y="186"/>
                    <a:pt x="1122" y="0"/>
                    <a:pt x="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7"/>
            <p:cNvSpPr/>
            <p:nvPr/>
          </p:nvSpPr>
          <p:spPr>
            <a:xfrm>
              <a:off x="1397700" y="2237650"/>
              <a:ext cx="54750" cy="35325"/>
            </a:xfrm>
            <a:custGeom>
              <a:rect b="b" l="l" r="r" t="t"/>
              <a:pathLst>
                <a:path extrusionOk="0" h="1413" w="2190">
                  <a:moveTo>
                    <a:pt x="979" y="366"/>
                  </a:moveTo>
                  <a:cubicBezTo>
                    <a:pt x="1088" y="366"/>
                    <a:pt x="1207" y="384"/>
                    <a:pt x="1338" y="416"/>
                  </a:cubicBezTo>
                  <a:cubicBezTo>
                    <a:pt x="1429" y="477"/>
                    <a:pt x="1673" y="477"/>
                    <a:pt x="1673" y="720"/>
                  </a:cubicBezTo>
                  <a:cubicBezTo>
                    <a:pt x="1642" y="903"/>
                    <a:pt x="1460" y="994"/>
                    <a:pt x="1277" y="1024"/>
                  </a:cubicBezTo>
                  <a:cubicBezTo>
                    <a:pt x="1156" y="1055"/>
                    <a:pt x="1042" y="1070"/>
                    <a:pt x="932" y="1070"/>
                  </a:cubicBezTo>
                  <a:cubicBezTo>
                    <a:pt x="822" y="1070"/>
                    <a:pt x="715" y="1055"/>
                    <a:pt x="609" y="1024"/>
                  </a:cubicBezTo>
                  <a:cubicBezTo>
                    <a:pt x="487" y="994"/>
                    <a:pt x="366" y="963"/>
                    <a:pt x="335" y="842"/>
                  </a:cubicBezTo>
                  <a:cubicBezTo>
                    <a:pt x="335" y="720"/>
                    <a:pt x="396" y="629"/>
                    <a:pt x="487" y="538"/>
                  </a:cubicBezTo>
                  <a:cubicBezTo>
                    <a:pt x="624" y="421"/>
                    <a:pt x="785" y="366"/>
                    <a:pt x="979" y="366"/>
                  </a:cubicBezTo>
                  <a:close/>
                  <a:moveTo>
                    <a:pt x="1219" y="0"/>
                  </a:moveTo>
                  <a:cubicBezTo>
                    <a:pt x="992" y="0"/>
                    <a:pt x="776" y="48"/>
                    <a:pt x="548" y="143"/>
                  </a:cubicBezTo>
                  <a:cubicBezTo>
                    <a:pt x="183" y="264"/>
                    <a:pt x="1" y="507"/>
                    <a:pt x="31" y="842"/>
                  </a:cubicBezTo>
                  <a:cubicBezTo>
                    <a:pt x="62" y="1176"/>
                    <a:pt x="335" y="1298"/>
                    <a:pt x="578" y="1359"/>
                  </a:cubicBezTo>
                  <a:cubicBezTo>
                    <a:pt x="742" y="1395"/>
                    <a:pt x="902" y="1412"/>
                    <a:pt x="1054" y="1412"/>
                  </a:cubicBezTo>
                  <a:cubicBezTo>
                    <a:pt x="1410" y="1412"/>
                    <a:pt x="1715" y="1316"/>
                    <a:pt x="1885" y="1146"/>
                  </a:cubicBezTo>
                  <a:cubicBezTo>
                    <a:pt x="2098" y="963"/>
                    <a:pt x="2189" y="720"/>
                    <a:pt x="2129" y="447"/>
                  </a:cubicBezTo>
                  <a:cubicBezTo>
                    <a:pt x="2068" y="203"/>
                    <a:pt x="1885" y="112"/>
                    <a:pt x="1642" y="52"/>
                  </a:cubicBezTo>
                  <a:cubicBezTo>
                    <a:pt x="1494" y="17"/>
                    <a:pt x="1354" y="0"/>
                    <a:pt x="12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27"/>
          <p:cNvGrpSpPr/>
          <p:nvPr/>
        </p:nvGrpSpPr>
        <p:grpSpPr>
          <a:xfrm>
            <a:off x="442455" y="2115556"/>
            <a:ext cx="360956" cy="304487"/>
            <a:chOff x="2188750" y="2161800"/>
            <a:chExt cx="230275" cy="194250"/>
          </a:xfrm>
        </p:grpSpPr>
        <p:sp>
          <p:nvSpPr>
            <p:cNvPr id="1304" name="Google Shape;1304;p27"/>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7"/>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7"/>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7"/>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
    <p:spTree>
      <p:nvGrpSpPr>
        <p:cNvPr id="1308" name="Shape 1308"/>
        <p:cNvGrpSpPr/>
        <p:nvPr/>
      </p:nvGrpSpPr>
      <p:grpSpPr>
        <a:xfrm>
          <a:off x="0" y="0"/>
          <a:ext cx="0" cy="0"/>
          <a:chOff x="0" y="0"/>
          <a:chExt cx="0" cy="0"/>
        </a:xfrm>
      </p:grpSpPr>
      <p:sp>
        <p:nvSpPr>
          <p:cNvPr id="1309" name="Google Shape;1309;p28"/>
          <p:cNvSpPr txBox="1"/>
          <p:nvPr>
            <p:ph type="title"/>
          </p:nvPr>
        </p:nvSpPr>
        <p:spPr>
          <a:xfrm>
            <a:off x="713225" y="539500"/>
            <a:ext cx="7717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310" name="Google Shape;1310;p28"/>
          <p:cNvGrpSpPr/>
          <p:nvPr/>
        </p:nvGrpSpPr>
        <p:grpSpPr>
          <a:xfrm>
            <a:off x="6485792" y="284394"/>
            <a:ext cx="360956" cy="304487"/>
            <a:chOff x="2188750" y="2161800"/>
            <a:chExt cx="230275" cy="194250"/>
          </a:xfrm>
        </p:grpSpPr>
        <p:sp>
          <p:nvSpPr>
            <p:cNvPr id="1311" name="Google Shape;1311;p28"/>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8"/>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8"/>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8"/>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28"/>
          <p:cNvGrpSpPr/>
          <p:nvPr/>
        </p:nvGrpSpPr>
        <p:grpSpPr>
          <a:xfrm>
            <a:off x="2239242" y="284394"/>
            <a:ext cx="360956" cy="304487"/>
            <a:chOff x="2188750" y="2161800"/>
            <a:chExt cx="230275" cy="194250"/>
          </a:xfrm>
        </p:grpSpPr>
        <p:sp>
          <p:nvSpPr>
            <p:cNvPr id="1316" name="Google Shape;1316;p28"/>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8"/>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8"/>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8"/>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28"/>
          <p:cNvGrpSpPr/>
          <p:nvPr/>
        </p:nvGrpSpPr>
        <p:grpSpPr>
          <a:xfrm rot="1407148">
            <a:off x="7659456" y="465914"/>
            <a:ext cx="1117069" cy="730189"/>
            <a:chOff x="4305050" y="4174075"/>
            <a:chExt cx="1212050" cy="792275"/>
          </a:xfrm>
        </p:grpSpPr>
        <p:sp>
          <p:nvSpPr>
            <p:cNvPr id="1321" name="Google Shape;1321;p28"/>
            <p:cNvSpPr/>
            <p:nvPr/>
          </p:nvSpPr>
          <p:spPr>
            <a:xfrm>
              <a:off x="4305050" y="4174075"/>
              <a:ext cx="1212050" cy="792275"/>
            </a:xfrm>
            <a:custGeom>
              <a:rect b="b" l="l" r="r" t="t"/>
              <a:pathLst>
                <a:path extrusionOk="0" h="31691" w="48482">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8"/>
            <p:cNvSpPr/>
            <p:nvPr/>
          </p:nvSpPr>
          <p:spPr>
            <a:xfrm>
              <a:off x="4765550" y="4879550"/>
              <a:ext cx="424800" cy="66075"/>
            </a:xfrm>
            <a:custGeom>
              <a:rect b="b" l="l" r="r" t="t"/>
              <a:pathLst>
                <a:path extrusionOk="0" h="2643" w="16992">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8"/>
            <p:cNvSpPr/>
            <p:nvPr/>
          </p:nvSpPr>
          <p:spPr>
            <a:xfrm>
              <a:off x="4816475" y="4874225"/>
              <a:ext cx="335125" cy="49950"/>
            </a:xfrm>
            <a:custGeom>
              <a:rect b="b" l="l" r="r" t="t"/>
              <a:pathLst>
                <a:path extrusionOk="0" h="1998" w="13405">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8"/>
            <p:cNvSpPr/>
            <p:nvPr/>
          </p:nvSpPr>
          <p:spPr>
            <a:xfrm>
              <a:off x="4898525" y="4855975"/>
              <a:ext cx="210525" cy="40050"/>
            </a:xfrm>
            <a:custGeom>
              <a:rect b="b" l="l" r="r" t="t"/>
              <a:pathLst>
                <a:path extrusionOk="0" h="1602" w="8421">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8"/>
            <p:cNvSpPr/>
            <p:nvPr/>
          </p:nvSpPr>
          <p:spPr>
            <a:xfrm>
              <a:off x="4931200" y="4857500"/>
              <a:ext cx="110225" cy="20475"/>
            </a:xfrm>
            <a:custGeom>
              <a:rect b="b" l="l" r="r" t="t"/>
              <a:pathLst>
                <a:path extrusionOk="0" h="819" w="4409">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8"/>
            <p:cNvSpPr/>
            <p:nvPr/>
          </p:nvSpPr>
          <p:spPr>
            <a:xfrm>
              <a:off x="4947925" y="4842300"/>
              <a:ext cx="72225" cy="13700"/>
            </a:xfrm>
            <a:custGeom>
              <a:rect b="b" l="l" r="r" t="t"/>
              <a:pathLst>
                <a:path extrusionOk="0" h="548" w="2889">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8"/>
            <p:cNvSpPr/>
            <p:nvPr/>
          </p:nvSpPr>
          <p:spPr>
            <a:xfrm>
              <a:off x="4338500" y="4207450"/>
              <a:ext cx="1158850" cy="600675"/>
            </a:xfrm>
            <a:custGeom>
              <a:rect b="b" l="l" r="r" t="t"/>
              <a:pathLst>
                <a:path extrusionOk="0" h="24027" w="46354">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8"/>
            <p:cNvSpPr/>
            <p:nvPr/>
          </p:nvSpPr>
          <p:spPr>
            <a:xfrm>
              <a:off x="4608250" y="4599600"/>
              <a:ext cx="414925" cy="89975"/>
            </a:xfrm>
            <a:custGeom>
              <a:rect b="b" l="l" r="r" t="t"/>
              <a:pathLst>
                <a:path extrusionOk="0" h="3599" w="16597">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8"/>
            <p:cNvSpPr/>
            <p:nvPr/>
          </p:nvSpPr>
          <p:spPr>
            <a:xfrm>
              <a:off x="5030750" y="4388650"/>
              <a:ext cx="181650" cy="229525"/>
            </a:xfrm>
            <a:custGeom>
              <a:rect b="b" l="l" r="r" t="t"/>
              <a:pathLst>
                <a:path extrusionOk="0" h="9181" w="7266">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8"/>
            <p:cNvSpPr/>
            <p:nvPr/>
          </p:nvSpPr>
          <p:spPr>
            <a:xfrm>
              <a:off x="4819500" y="4692500"/>
              <a:ext cx="357175" cy="91800"/>
            </a:xfrm>
            <a:custGeom>
              <a:rect b="b" l="l" r="r" t="t"/>
              <a:pathLst>
                <a:path extrusionOk="0" h="3672" w="14287">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8"/>
            <p:cNvSpPr/>
            <p:nvPr/>
          </p:nvSpPr>
          <p:spPr>
            <a:xfrm>
              <a:off x="4947925" y="4517575"/>
              <a:ext cx="88925" cy="91475"/>
            </a:xfrm>
            <a:custGeom>
              <a:rect b="b" l="l" r="r" t="t"/>
              <a:pathLst>
                <a:path extrusionOk="0" h="3659" w="3557">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8"/>
            <p:cNvSpPr/>
            <p:nvPr/>
          </p:nvSpPr>
          <p:spPr>
            <a:xfrm>
              <a:off x="5032275" y="4312075"/>
              <a:ext cx="107175" cy="106050"/>
            </a:xfrm>
            <a:custGeom>
              <a:rect b="b" l="l" r="r" t="t"/>
              <a:pathLst>
                <a:path extrusionOk="0" h="4242" w="4287">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8"/>
            <p:cNvSpPr/>
            <p:nvPr/>
          </p:nvSpPr>
          <p:spPr>
            <a:xfrm>
              <a:off x="5216925" y="4421375"/>
              <a:ext cx="47900" cy="78275"/>
            </a:xfrm>
            <a:custGeom>
              <a:rect b="b" l="l" r="r" t="t"/>
              <a:pathLst>
                <a:path extrusionOk="0" h="3131" w="1916">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8"/>
            <p:cNvSpPr/>
            <p:nvPr/>
          </p:nvSpPr>
          <p:spPr>
            <a:xfrm>
              <a:off x="5262525" y="4564000"/>
              <a:ext cx="77525" cy="35525"/>
            </a:xfrm>
            <a:custGeom>
              <a:rect b="b" l="l" r="r" t="t"/>
              <a:pathLst>
                <a:path extrusionOk="0" h="1421" w="3101">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8"/>
            <p:cNvSpPr/>
            <p:nvPr/>
          </p:nvSpPr>
          <p:spPr>
            <a:xfrm>
              <a:off x="4707800" y="4718300"/>
              <a:ext cx="69175" cy="45000"/>
            </a:xfrm>
            <a:custGeom>
              <a:rect b="b" l="l" r="r" t="t"/>
              <a:pathLst>
                <a:path extrusionOk="0" h="1800" w="2767">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8"/>
            <p:cNvSpPr/>
            <p:nvPr/>
          </p:nvSpPr>
          <p:spPr>
            <a:xfrm>
              <a:off x="4658400" y="4706175"/>
              <a:ext cx="80575" cy="49525"/>
            </a:xfrm>
            <a:custGeom>
              <a:rect b="b" l="l" r="r" t="t"/>
              <a:pathLst>
                <a:path extrusionOk="0" h="1981" w="3223">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8"/>
            <p:cNvSpPr/>
            <p:nvPr/>
          </p:nvSpPr>
          <p:spPr>
            <a:xfrm>
              <a:off x="5258725" y="4428000"/>
              <a:ext cx="42575" cy="60550"/>
            </a:xfrm>
            <a:custGeom>
              <a:rect b="b" l="l" r="r" t="t"/>
              <a:pathLst>
                <a:path extrusionOk="0" h="2422" w="1703">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8"/>
            <p:cNvSpPr/>
            <p:nvPr/>
          </p:nvSpPr>
          <p:spPr>
            <a:xfrm>
              <a:off x="5284550" y="4602450"/>
              <a:ext cx="52475" cy="25600"/>
            </a:xfrm>
            <a:custGeom>
              <a:rect b="b" l="l" r="r" t="t"/>
              <a:pathLst>
                <a:path extrusionOk="0" h="1024" w="2099">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8"/>
            <p:cNvSpPr/>
            <p:nvPr/>
          </p:nvSpPr>
          <p:spPr>
            <a:xfrm>
              <a:off x="4965400" y="4669250"/>
              <a:ext cx="60825" cy="35550"/>
            </a:xfrm>
            <a:custGeom>
              <a:rect b="b" l="l" r="r" t="t"/>
              <a:pathLst>
                <a:path extrusionOk="0" h="1422" w="2433">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8"/>
            <p:cNvSpPr/>
            <p:nvPr/>
          </p:nvSpPr>
          <p:spPr>
            <a:xfrm>
              <a:off x="4937300" y="4660150"/>
              <a:ext cx="60800" cy="32475"/>
            </a:xfrm>
            <a:custGeom>
              <a:rect b="b" l="l" r="r" t="t"/>
              <a:pathLst>
                <a:path extrusionOk="0" h="1299" w="2432">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8"/>
            <p:cNvSpPr/>
            <p:nvPr/>
          </p:nvSpPr>
          <p:spPr>
            <a:xfrm>
              <a:off x="4593050" y="4676275"/>
              <a:ext cx="34975" cy="44175"/>
            </a:xfrm>
            <a:custGeom>
              <a:rect b="b" l="l" r="r" t="t"/>
              <a:pathLst>
                <a:path extrusionOk="0" h="1767" w="1399">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8"/>
            <p:cNvSpPr/>
            <p:nvPr/>
          </p:nvSpPr>
          <p:spPr>
            <a:xfrm>
              <a:off x="4751125" y="4556500"/>
              <a:ext cx="44850" cy="15725"/>
            </a:xfrm>
            <a:custGeom>
              <a:rect b="b" l="l" r="r" t="t"/>
              <a:pathLst>
                <a:path extrusionOk="0" h="629" w="1794">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8"/>
            <p:cNvSpPr/>
            <p:nvPr/>
          </p:nvSpPr>
          <p:spPr>
            <a:xfrm>
              <a:off x="4441850" y="4620275"/>
              <a:ext cx="25100" cy="27600"/>
            </a:xfrm>
            <a:custGeom>
              <a:rect b="b" l="l" r="r" t="t"/>
              <a:pathLst>
                <a:path extrusionOk="0" h="1104" w="1004">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8"/>
            <p:cNvSpPr/>
            <p:nvPr/>
          </p:nvSpPr>
          <p:spPr>
            <a:xfrm>
              <a:off x="5058100" y="4530700"/>
              <a:ext cx="23600" cy="21350"/>
            </a:xfrm>
            <a:custGeom>
              <a:rect b="b" l="l" r="r" t="t"/>
              <a:pathLst>
                <a:path extrusionOk="0" h="854" w="944">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8"/>
            <p:cNvSpPr/>
            <p:nvPr/>
          </p:nvSpPr>
          <p:spPr>
            <a:xfrm>
              <a:off x="4517075" y="4681200"/>
              <a:ext cx="18125" cy="13900"/>
            </a:xfrm>
            <a:custGeom>
              <a:rect b="b" l="l" r="r" t="t"/>
              <a:pathLst>
                <a:path extrusionOk="0" h="556" w="725">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8"/>
            <p:cNvSpPr/>
            <p:nvPr/>
          </p:nvSpPr>
          <p:spPr>
            <a:xfrm>
              <a:off x="5128775" y="4652325"/>
              <a:ext cx="11425" cy="9425"/>
            </a:xfrm>
            <a:custGeom>
              <a:rect b="b" l="l" r="r" t="t"/>
              <a:pathLst>
                <a:path extrusionOk="0" h="377" w="457">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8"/>
            <p:cNvSpPr/>
            <p:nvPr/>
          </p:nvSpPr>
          <p:spPr>
            <a:xfrm>
              <a:off x="4564175" y="4683300"/>
              <a:ext cx="9150" cy="10300"/>
            </a:xfrm>
            <a:custGeom>
              <a:rect b="b" l="l" r="r" t="t"/>
              <a:pathLst>
                <a:path extrusionOk="0" h="412" w="366">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8"/>
            <p:cNvSpPr/>
            <p:nvPr/>
          </p:nvSpPr>
          <p:spPr>
            <a:xfrm>
              <a:off x="4530750" y="4653850"/>
              <a:ext cx="9900" cy="7825"/>
            </a:xfrm>
            <a:custGeom>
              <a:rect b="b" l="l" r="r" t="t"/>
              <a:pathLst>
                <a:path extrusionOk="0" h="313" w="396">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8"/>
            <p:cNvSpPr/>
            <p:nvPr/>
          </p:nvSpPr>
          <p:spPr>
            <a:xfrm>
              <a:off x="4485150" y="4621750"/>
              <a:ext cx="9900" cy="9325"/>
            </a:xfrm>
            <a:custGeom>
              <a:rect b="b" l="l" r="r" t="t"/>
              <a:pathLst>
                <a:path extrusionOk="0" h="373" w="396">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28"/>
          <p:cNvGrpSpPr/>
          <p:nvPr/>
        </p:nvGrpSpPr>
        <p:grpSpPr>
          <a:xfrm rot="-1682004">
            <a:off x="433509" y="483427"/>
            <a:ext cx="1022880" cy="704796"/>
            <a:chOff x="938725" y="2167075"/>
            <a:chExt cx="1022850" cy="704775"/>
          </a:xfrm>
        </p:grpSpPr>
        <p:sp>
          <p:nvSpPr>
            <p:cNvPr id="1351" name="Google Shape;1351;p28"/>
            <p:cNvSpPr/>
            <p:nvPr/>
          </p:nvSpPr>
          <p:spPr>
            <a:xfrm>
              <a:off x="938725" y="2167075"/>
              <a:ext cx="1022850" cy="704775"/>
            </a:xfrm>
            <a:custGeom>
              <a:rect b="b" l="l" r="r" t="t"/>
              <a:pathLst>
                <a:path extrusionOk="0" h="28191" w="40914">
                  <a:moveTo>
                    <a:pt x="25173" y="1183"/>
                  </a:moveTo>
                  <a:cubicBezTo>
                    <a:pt x="25541" y="1183"/>
                    <a:pt x="25915" y="1282"/>
                    <a:pt x="26141" y="1476"/>
                  </a:cubicBezTo>
                  <a:cubicBezTo>
                    <a:pt x="26293" y="1628"/>
                    <a:pt x="26536" y="1750"/>
                    <a:pt x="26445" y="1993"/>
                  </a:cubicBezTo>
                  <a:cubicBezTo>
                    <a:pt x="26354" y="2267"/>
                    <a:pt x="26141" y="2449"/>
                    <a:pt x="25837" y="2479"/>
                  </a:cubicBezTo>
                  <a:cubicBezTo>
                    <a:pt x="25757" y="2488"/>
                    <a:pt x="25677" y="2492"/>
                    <a:pt x="25601" y="2492"/>
                  </a:cubicBezTo>
                  <a:cubicBezTo>
                    <a:pt x="25416" y="2492"/>
                    <a:pt x="25254" y="2470"/>
                    <a:pt x="25168" y="2449"/>
                  </a:cubicBezTo>
                  <a:cubicBezTo>
                    <a:pt x="24682" y="2327"/>
                    <a:pt x="24378" y="2175"/>
                    <a:pt x="24226" y="1811"/>
                  </a:cubicBezTo>
                  <a:cubicBezTo>
                    <a:pt x="24165" y="1659"/>
                    <a:pt x="24135" y="1537"/>
                    <a:pt x="24317" y="1416"/>
                  </a:cubicBezTo>
                  <a:cubicBezTo>
                    <a:pt x="24531" y="1259"/>
                    <a:pt x="24850" y="1183"/>
                    <a:pt x="25173" y="1183"/>
                  </a:cubicBezTo>
                  <a:close/>
                  <a:moveTo>
                    <a:pt x="29450" y="3235"/>
                  </a:moveTo>
                  <a:cubicBezTo>
                    <a:pt x="29604" y="3235"/>
                    <a:pt x="29758" y="3270"/>
                    <a:pt x="29758" y="3543"/>
                  </a:cubicBezTo>
                  <a:cubicBezTo>
                    <a:pt x="29758" y="3847"/>
                    <a:pt x="29637" y="4090"/>
                    <a:pt x="29302" y="4090"/>
                  </a:cubicBezTo>
                  <a:cubicBezTo>
                    <a:pt x="29265" y="4093"/>
                    <a:pt x="29228" y="4094"/>
                    <a:pt x="29192" y="4094"/>
                  </a:cubicBezTo>
                  <a:cubicBezTo>
                    <a:pt x="28728" y="4094"/>
                    <a:pt x="28362" y="3916"/>
                    <a:pt x="27995" y="3634"/>
                  </a:cubicBezTo>
                  <a:cubicBezTo>
                    <a:pt x="28360" y="3270"/>
                    <a:pt x="28846" y="3270"/>
                    <a:pt x="29302" y="3239"/>
                  </a:cubicBezTo>
                  <a:cubicBezTo>
                    <a:pt x="29348" y="3239"/>
                    <a:pt x="29399" y="3235"/>
                    <a:pt x="29450" y="3235"/>
                  </a:cubicBezTo>
                  <a:close/>
                  <a:moveTo>
                    <a:pt x="27412" y="2263"/>
                  </a:moveTo>
                  <a:cubicBezTo>
                    <a:pt x="27646" y="2263"/>
                    <a:pt x="27890" y="2305"/>
                    <a:pt x="28132" y="2305"/>
                  </a:cubicBezTo>
                  <a:cubicBezTo>
                    <a:pt x="28188" y="2305"/>
                    <a:pt x="28244" y="2303"/>
                    <a:pt x="28299" y="2297"/>
                  </a:cubicBezTo>
                  <a:cubicBezTo>
                    <a:pt x="28542" y="2297"/>
                    <a:pt x="28542" y="2571"/>
                    <a:pt x="28603" y="2753"/>
                  </a:cubicBezTo>
                  <a:cubicBezTo>
                    <a:pt x="28664" y="2935"/>
                    <a:pt x="28482" y="2935"/>
                    <a:pt x="28390" y="2966"/>
                  </a:cubicBezTo>
                  <a:cubicBezTo>
                    <a:pt x="27995" y="3118"/>
                    <a:pt x="27752" y="3452"/>
                    <a:pt x="27539" y="3786"/>
                  </a:cubicBezTo>
                  <a:cubicBezTo>
                    <a:pt x="27496" y="3895"/>
                    <a:pt x="27453" y="3910"/>
                    <a:pt x="27398" y="3910"/>
                  </a:cubicBezTo>
                  <a:cubicBezTo>
                    <a:pt x="27376" y="3910"/>
                    <a:pt x="27353" y="3908"/>
                    <a:pt x="27327" y="3908"/>
                  </a:cubicBezTo>
                  <a:cubicBezTo>
                    <a:pt x="26506" y="3908"/>
                    <a:pt x="25716" y="3969"/>
                    <a:pt x="24865" y="4151"/>
                  </a:cubicBezTo>
                  <a:cubicBezTo>
                    <a:pt x="25108" y="3756"/>
                    <a:pt x="25320" y="3422"/>
                    <a:pt x="25503" y="3087"/>
                  </a:cubicBezTo>
                  <a:cubicBezTo>
                    <a:pt x="25594" y="2935"/>
                    <a:pt x="25716" y="2935"/>
                    <a:pt x="25837" y="2935"/>
                  </a:cubicBezTo>
                  <a:cubicBezTo>
                    <a:pt x="26111" y="2935"/>
                    <a:pt x="26384" y="2875"/>
                    <a:pt x="26567" y="2662"/>
                  </a:cubicBezTo>
                  <a:cubicBezTo>
                    <a:pt x="26816" y="2334"/>
                    <a:pt x="27106" y="2263"/>
                    <a:pt x="27412" y="2263"/>
                  </a:cubicBezTo>
                  <a:close/>
                  <a:moveTo>
                    <a:pt x="25100" y="2845"/>
                  </a:moveTo>
                  <a:cubicBezTo>
                    <a:pt x="25128" y="2845"/>
                    <a:pt x="25160" y="2855"/>
                    <a:pt x="25199" y="2875"/>
                  </a:cubicBezTo>
                  <a:cubicBezTo>
                    <a:pt x="25351" y="2966"/>
                    <a:pt x="25229" y="3057"/>
                    <a:pt x="25199" y="3118"/>
                  </a:cubicBezTo>
                  <a:cubicBezTo>
                    <a:pt x="25017" y="3452"/>
                    <a:pt x="24804" y="3786"/>
                    <a:pt x="24621" y="4121"/>
                  </a:cubicBezTo>
                  <a:cubicBezTo>
                    <a:pt x="24469" y="4364"/>
                    <a:pt x="24226" y="4333"/>
                    <a:pt x="23983" y="4394"/>
                  </a:cubicBezTo>
                  <a:cubicBezTo>
                    <a:pt x="24348" y="3938"/>
                    <a:pt x="24713" y="3513"/>
                    <a:pt x="24956" y="2996"/>
                  </a:cubicBezTo>
                  <a:cubicBezTo>
                    <a:pt x="24997" y="2892"/>
                    <a:pt x="25039" y="2845"/>
                    <a:pt x="25100" y="2845"/>
                  </a:cubicBezTo>
                  <a:close/>
                  <a:moveTo>
                    <a:pt x="23856" y="940"/>
                  </a:moveTo>
                  <a:cubicBezTo>
                    <a:pt x="23967" y="940"/>
                    <a:pt x="24080" y="954"/>
                    <a:pt x="24196" y="990"/>
                  </a:cubicBezTo>
                  <a:cubicBezTo>
                    <a:pt x="23558" y="1476"/>
                    <a:pt x="23679" y="2297"/>
                    <a:pt x="24500" y="2662"/>
                  </a:cubicBezTo>
                  <a:cubicBezTo>
                    <a:pt x="24925" y="2844"/>
                    <a:pt x="24804" y="2966"/>
                    <a:pt x="24591" y="3178"/>
                  </a:cubicBezTo>
                  <a:cubicBezTo>
                    <a:pt x="24196" y="3634"/>
                    <a:pt x="23801" y="4060"/>
                    <a:pt x="23406" y="4516"/>
                  </a:cubicBezTo>
                  <a:cubicBezTo>
                    <a:pt x="23284" y="4637"/>
                    <a:pt x="23132" y="4698"/>
                    <a:pt x="22980" y="4729"/>
                  </a:cubicBezTo>
                  <a:cubicBezTo>
                    <a:pt x="22585" y="4881"/>
                    <a:pt x="22190" y="5002"/>
                    <a:pt x="21703" y="5154"/>
                  </a:cubicBezTo>
                  <a:cubicBezTo>
                    <a:pt x="22099" y="4090"/>
                    <a:pt x="22311" y="3026"/>
                    <a:pt x="22706" y="2023"/>
                  </a:cubicBezTo>
                  <a:cubicBezTo>
                    <a:pt x="22828" y="1780"/>
                    <a:pt x="22980" y="1567"/>
                    <a:pt x="22950" y="1294"/>
                  </a:cubicBezTo>
                  <a:cubicBezTo>
                    <a:pt x="22950" y="1142"/>
                    <a:pt x="23010" y="1142"/>
                    <a:pt x="23102" y="1112"/>
                  </a:cubicBezTo>
                  <a:cubicBezTo>
                    <a:pt x="23338" y="1026"/>
                    <a:pt x="23590" y="940"/>
                    <a:pt x="23856" y="940"/>
                  </a:cubicBezTo>
                  <a:close/>
                  <a:moveTo>
                    <a:pt x="31542" y="4162"/>
                  </a:moveTo>
                  <a:cubicBezTo>
                    <a:pt x="31667" y="4162"/>
                    <a:pt x="31792" y="4176"/>
                    <a:pt x="31916" y="4212"/>
                  </a:cubicBezTo>
                  <a:cubicBezTo>
                    <a:pt x="32281" y="4303"/>
                    <a:pt x="32494" y="4637"/>
                    <a:pt x="32403" y="5033"/>
                  </a:cubicBezTo>
                  <a:cubicBezTo>
                    <a:pt x="32403" y="5120"/>
                    <a:pt x="32371" y="5191"/>
                    <a:pt x="32298" y="5191"/>
                  </a:cubicBezTo>
                  <a:cubicBezTo>
                    <a:pt x="32269" y="5191"/>
                    <a:pt x="32233" y="5180"/>
                    <a:pt x="32190" y="5154"/>
                  </a:cubicBezTo>
                  <a:cubicBezTo>
                    <a:pt x="31856" y="5002"/>
                    <a:pt x="31521" y="4850"/>
                    <a:pt x="31187" y="4698"/>
                  </a:cubicBezTo>
                  <a:cubicBezTo>
                    <a:pt x="31065" y="4637"/>
                    <a:pt x="31004" y="4546"/>
                    <a:pt x="31004" y="4394"/>
                  </a:cubicBezTo>
                  <a:cubicBezTo>
                    <a:pt x="31035" y="4273"/>
                    <a:pt x="31156" y="4182"/>
                    <a:pt x="31278" y="4182"/>
                  </a:cubicBezTo>
                  <a:cubicBezTo>
                    <a:pt x="31366" y="4169"/>
                    <a:pt x="31454" y="4162"/>
                    <a:pt x="31542" y="4162"/>
                  </a:cubicBezTo>
                  <a:close/>
                  <a:moveTo>
                    <a:pt x="22646" y="1476"/>
                  </a:moveTo>
                  <a:lnTo>
                    <a:pt x="22646" y="1476"/>
                  </a:lnTo>
                  <a:cubicBezTo>
                    <a:pt x="22402" y="2084"/>
                    <a:pt x="22129" y="2662"/>
                    <a:pt x="21886" y="3270"/>
                  </a:cubicBezTo>
                  <a:cubicBezTo>
                    <a:pt x="21703" y="3756"/>
                    <a:pt x="21551" y="4242"/>
                    <a:pt x="21582" y="4759"/>
                  </a:cubicBezTo>
                  <a:cubicBezTo>
                    <a:pt x="21582" y="5215"/>
                    <a:pt x="21339" y="5397"/>
                    <a:pt x="20913" y="5428"/>
                  </a:cubicBezTo>
                  <a:cubicBezTo>
                    <a:pt x="20852" y="4182"/>
                    <a:pt x="21278" y="3087"/>
                    <a:pt x="21825" y="2023"/>
                  </a:cubicBezTo>
                  <a:cubicBezTo>
                    <a:pt x="22099" y="1537"/>
                    <a:pt x="22099" y="1537"/>
                    <a:pt x="22646" y="1476"/>
                  </a:cubicBezTo>
                  <a:close/>
                  <a:moveTo>
                    <a:pt x="12391" y="4452"/>
                  </a:moveTo>
                  <a:cubicBezTo>
                    <a:pt x="12484" y="4452"/>
                    <a:pt x="12579" y="4463"/>
                    <a:pt x="12676" y="4485"/>
                  </a:cubicBezTo>
                  <a:cubicBezTo>
                    <a:pt x="12858" y="4546"/>
                    <a:pt x="12949" y="4607"/>
                    <a:pt x="12980" y="4789"/>
                  </a:cubicBezTo>
                  <a:cubicBezTo>
                    <a:pt x="13008" y="5241"/>
                    <a:pt x="12433" y="5772"/>
                    <a:pt x="11937" y="5772"/>
                  </a:cubicBezTo>
                  <a:cubicBezTo>
                    <a:pt x="11899" y="5772"/>
                    <a:pt x="11861" y="5769"/>
                    <a:pt x="11825" y="5762"/>
                  </a:cubicBezTo>
                  <a:cubicBezTo>
                    <a:pt x="11642" y="5671"/>
                    <a:pt x="11430" y="5580"/>
                    <a:pt x="11369" y="5337"/>
                  </a:cubicBezTo>
                  <a:cubicBezTo>
                    <a:pt x="11308" y="5093"/>
                    <a:pt x="11460" y="4941"/>
                    <a:pt x="11612" y="4789"/>
                  </a:cubicBezTo>
                  <a:cubicBezTo>
                    <a:pt x="11841" y="4560"/>
                    <a:pt x="12106" y="4452"/>
                    <a:pt x="12391" y="4452"/>
                  </a:cubicBezTo>
                  <a:close/>
                  <a:moveTo>
                    <a:pt x="14683" y="5061"/>
                  </a:moveTo>
                  <a:cubicBezTo>
                    <a:pt x="14693" y="5061"/>
                    <a:pt x="14703" y="5062"/>
                    <a:pt x="14712" y="5063"/>
                  </a:cubicBezTo>
                  <a:cubicBezTo>
                    <a:pt x="15047" y="5154"/>
                    <a:pt x="15290" y="5549"/>
                    <a:pt x="15199" y="5884"/>
                  </a:cubicBezTo>
                  <a:cubicBezTo>
                    <a:pt x="15122" y="6189"/>
                    <a:pt x="14791" y="6430"/>
                    <a:pt x="14454" y="6430"/>
                  </a:cubicBezTo>
                  <a:cubicBezTo>
                    <a:pt x="14388" y="6430"/>
                    <a:pt x="14321" y="6420"/>
                    <a:pt x="14256" y="6400"/>
                  </a:cubicBezTo>
                  <a:cubicBezTo>
                    <a:pt x="13952" y="6309"/>
                    <a:pt x="13800" y="6036"/>
                    <a:pt x="13892" y="5701"/>
                  </a:cubicBezTo>
                  <a:cubicBezTo>
                    <a:pt x="13979" y="5409"/>
                    <a:pt x="14432" y="5061"/>
                    <a:pt x="14683" y="5061"/>
                  </a:cubicBezTo>
                  <a:close/>
                  <a:moveTo>
                    <a:pt x="19971" y="595"/>
                  </a:moveTo>
                  <a:cubicBezTo>
                    <a:pt x="20640" y="868"/>
                    <a:pt x="21278" y="1112"/>
                    <a:pt x="21977" y="1355"/>
                  </a:cubicBezTo>
                  <a:cubicBezTo>
                    <a:pt x="21764" y="1689"/>
                    <a:pt x="21582" y="1993"/>
                    <a:pt x="21399" y="2297"/>
                  </a:cubicBezTo>
                  <a:cubicBezTo>
                    <a:pt x="20822" y="3239"/>
                    <a:pt x="20518" y="4273"/>
                    <a:pt x="20548" y="5397"/>
                  </a:cubicBezTo>
                  <a:cubicBezTo>
                    <a:pt x="20548" y="5549"/>
                    <a:pt x="20548" y="5641"/>
                    <a:pt x="20366" y="5701"/>
                  </a:cubicBezTo>
                  <a:cubicBezTo>
                    <a:pt x="19545" y="6066"/>
                    <a:pt x="18785" y="6522"/>
                    <a:pt x="18056" y="6948"/>
                  </a:cubicBezTo>
                  <a:cubicBezTo>
                    <a:pt x="18086" y="5185"/>
                    <a:pt x="18117" y="3422"/>
                    <a:pt x="17083" y="1811"/>
                  </a:cubicBezTo>
                  <a:cubicBezTo>
                    <a:pt x="17158" y="1807"/>
                    <a:pt x="17234" y="1805"/>
                    <a:pt x="17311" y="1805"/>
                  </a:cubicBezTo>
                  <a:cubicBezTo>
                    <a:pt x="17796" y="1805"/>
                    <a:pt x="18317" y="1880"/>
                    <a:pt x="18816" y="1932"/>
                  </a:cubicBezTo>
                  <a:cubicBezTo>
                    <a:pt x="19181" y="1993"/>
                    <a:pt x="19545" y="2023"/>
                    <a:pt x="19910" y="2054"/>
                  </a:cubicBezTo>
                  <a:cubicBezTo>
                    <a:pt x="19936" y="2056"/>
                    <a:pt x="19960" y="2058"/>
                    <a:pt x="19983" y="2058"/>
                  </a:cubicBezTo>
                  <a:cubicBezTo>
                    <a:pt x="20238" y="2058"/>
                    <a:pt x="20358" y="1907"/>
                    <a:pt x="20275" y="1628"/>
                  </a:cubicBezTo>
                  <a:cubicBezTo>
                    <a:pt x="20184" y="1294"/>
                    <a:pt x="20062" y="960"/>
                    <a:pt x="19971" y="595"/>
                  </a:cubicBezTo>
                  <a:close/>
                  <a:moveTo>
                    <a:pt x="32859" y="5397"/>
                  </a:moveTo>
                  <a:cubicBezTo>
                    <a:pt x="33375" y="5519"/>
                    <a:pt x="33922" y="5610"/>
                    <a:pt x="34500" y="5732"/>
                  </a:cubicBezTo>
                  <a:cubicBezTo>
                    <a:pt x="34378" y="5944"/>
                    <a:pt x="34196" y="6127"/>
                    <a:pt x="34439" y="6340"/>
                  </a:cubicBezTo>
                  <a:cubicBezTo>
                    <a:pt x="34774" y="6461"/>
                    <a:pt x="35169" y="6370"/>
                    <a:pt x="35533" y="6552"/>
                  </a:cubicBezTo>
                  <a:cubicBezTo>
                    <a:pt x="35477" y="6797"/>
                    <a:pt x="35385" y="6949"/>
                    <a:pt x="35244" y="6949"/>
                  </a:cubicBezTo>
                  <a:cubicBezTo>
                    <a:pt x="35158" y="6949"/>
                    <a:pt x="35052" y="6892"/>
                    <a:pt x="34926" y="6765"/>
                  </a:cubicBezTo>
                  <a:cubicBezTo>
                    <a:pt x="34774" y="6644"/>
                    <a:pt x="34591" y="6552"/>
                    <a:pt x="34409" y="6431"/>
                  </a:cubicBezTo>
                  <a:cubicBezTo>
                    <a:pt x="33862" y="6127"/>
                    <a:pt x="33345" y="5792"/>
                    <a:pt x="32828" y="5489"/>
                  </a:cubicBezTo>
                  <a:cubicBezTo>
                    <a:pt x="32828" y="5458"/>
                    <a:pt x="32828" y="5428"/>
                    <a:pt x="32859" y="5397"/>
                  </a:cubicBezTo>
                  <a:close/>
                  <a:moveTo>
                    <a:pt x="17253" y="2862"/>
                  </a:moveTo>
                  <a:cubicBezTo>
                    <a:pt x="17497" y="2862"/>
                    <a:pt x="17525" y="2989"/>
                    <a:pt x="17570" y="3452"/>
                  </a:cubicBezTo>
                  <a:cubicBezTo>
                    <a:pt x="17661" y="4607"/>
                    <a:pt x="17934" y="5792"/>
                    <a:pt x="17600" y="7008"/>
                  </a:cubicBezTo>
                  <a:cubicBezTo>
                    <a:pt x="17539" y="7282"/>
                    <a:pt x="17539" y="7282"/>
                    <a:pt x="17235" y="7434"/>
                  </a:cubicBezTo>
                  <a:cubicBezTo>
                    <a:pt x="17509" y="5884"/>
                    <a:pt x="17570" y="4364"/>
                    <a:pt x="16870" y="2905"/>
                  </a:cubicBezTo>
                  <a:cubicBezTo>
                    <a:pt x="17037" y="2880"/>
                    <a:pt x="17160" y="2862"/>
                    <a:pt x="17253" y="2862"/>
                  </a:cubicBezTo>
                  <a:close/>
                  <a:moveTo>
                    <a:pt x="36015" y="7445"/>
                  </a:moveTo>
                  <a:cubicBezTo>
                    <a:pt x="36489" y="7445"/>
                    <a:pt x="36725" y="7725"/>
                    <a:pt x="36962" y="8619"/>
                  </a:cubicBezTo>
                  <a:cubicBezTo>
                    <a:pt x="36506" y="8194"/>
                    <a:pt x="36141" y="7829"/>
                    <a:pt x="35777" y="7464"/>
                  </a:cubicBezTo>
                  <a:cubicBezTo>
                    <a:pt x="35863" y="7452"/>
                    <a:pt x="35942" y="7445"/>
                    <a:pt x="36015" y="7445"/>
                  </a:cubicBezTo>
                  <a:close/>
                  <a:moveTo>
                    <a:pt x="14378" y="2571"/>
                  </a:moveTo>
                  <a:cubicBezTo>
                    <a:pt x="14530" y="2753"/>
                    <a:pt x="14621" y="2935"/>
                    <a:pt x="14773" y="3118"/>
                  </a:cubicBezTo>
                  <a:cubicBezTo>
                    <a:pt x="14876" y="3255"/>
                    <a:pt x="15008" y="3353"/>
                    <a:pt x="15136" y="3353"/>
                  </a:cubicBezTo>
                  <a:cubicBezTo>
                    <a:pt x="15235" y="3353"/>
                    <a:pt x="15332" y="3294"/>
                    <a:pt x="15411" y="3148"/>
                  </a:cubicBezTo>
                  <a:cubicBezTo>
                    <a:pt x="15568" y="2870"/>
                    <a:pt x="15774" y="2811"/>
                    <a:pt x="15990" y="2811"/>
                  </a:cubicBezTo>
                  <a:cubicBezTo>
                    <a:pt x="16152" y="2811"/>
                    <a:pt x="16319" y="2844"/>
                    <a:pt x="16475" y="2844"/>
                  </a:cubicBezTo>
                  <a:cubicBezTo>
                    <a:pt x="16627" y="2875"/>
                    <a:pt x="16658" y="2996"/>
                    <a:pt x="16688" y="3087"/>
                  </a:cubicBezTo>
                  <a:cubicBezTo>
                    <a:pt x="16870" y="3391"/>
                    <a:pt x="16931" y="3726"/>
                    <a:pt x="16962" y="4060"/>
                  </a:cubicBezTo>
                  <a:cubicBezTo>
                    <a:pt x="17083" y="5306"/>
                    <a:pt x="16992" y="6522"/>
                    <a:pt x="16718" y="7707"/>
                  </a:cubicBezTo>
                  <a:cubicBezTo>
                    <a:pt x="16718" y="7768"/>
                    <a:pt x="16688" y="7859"/>
                    <a:pt x="16627" y="7890"/>
                  </a:cubicBezTo>
                  <a:cubicBezTo>
                    <a:pt x="16293" y="8163"/>
                    <a:pt x="15959" y="8437"/>
                    <a:pt x="15563" y="8741"/>
                  </a:cubicBezTo>
                  <a:cubicBezTo>
                    <a:pt x="15533" y="7981"/>
                    <a:pt x="15624" y="7282"/>
                    <a:pt x="15442" y="6613"/>
                  </a:cubicBezTo>
                  <a:cubicBezTo>
                    <a:pt x="15411" y="6492"/>
                    <a:pt x="15472" y="6400"/>
                    <a:pt x="15533" y="6340"/>
                  </a:cubicBezTo>
                  <a:cubicBezTo>
                    <a:pt x="15807" y="5944"/>
                    <a:pt x="15837" y="5519"/>
                    <a:pt x="15563" y="5124"/>
                  </a:cubicBezTo>
                  <a:cubicBezTo>
                    <a:pt x="15370" y="4786"/>
                    <a:pt x="15062" y="4639"/>
                    <a:pt x="14714" y="4639"/>
                  </a:cubicBezTo>
                  <a:cubicBezTo>
                    <a:pt x="14625" y="4639"/>
                    <a:pt x="14532" y="4649"/>
                    <a:pt x="14439" y="4668"/>
                  </a:cubicBezTo>
                  <a:cubicBezTo>
                    <a:pt x="14287" y="4668"/>
                    <a:pt x="14165" y="4698"/>
                    <a:pt x="13922" y="4759"/>
                  </a:cubicBezTo>
                  <a:cubicBezTo>
                    <a:pt x="14104" y="4820"/>
                    <a:pt x="14196" y="4850"/>
                    <a:pt x="14378" y="4911"/>
                  </a:cubicBezTo>
                  <a:cubicBezTo>
                    <a:pt x="13831" y="5154"/>
                    <a:pt x="13557" y="5519"/>
                    <a:pt x="13588" y="6066"/>
                  </a:cubicBezTo>
                  <a:cubicBezTo>
                    <a:pt x="13588" y="6188"/>
                    <a:pt x="13436" y="6157"/>
                    <a:pt x="13345" y="6188"/>
                  </a:cubicBezTo>
                  <a:cubicBezTo>
                    <a:pt x="11825" y="6522"/>
                    <a:pt x="10883" y="7555"/>
                    <a:pt x="10062" y="8771"/>
                  </a:cubicBezTo>
                  <a:cubicBezTo>
                    <a:pt x="10001" y="8873"/>
                    <a:pt x="9967" y="9044"/>
                    <a:pt x="9878" y="9044"/>
                  </a:cubicBezTo>
                  <a:cubicBezTo>
                    <a:pt x="9834" y="9044"/>
                    <a:pt x="9777" y="9003"/>
                    <a:pt x="9697" y="8893"/>
                  </a:cubicBezTo>
                  <a:cubicBezTo>
                    <a:pt x="9666" y="8879"/>
                    <a:pt x="9634" y="8874"/>
                    <a:pt x="9601" y="8874"/>
                  </a:cubicBezTo>
                  <a:cubicBezTo>
                    <a:pt x="9457" y="8874"/>
                    <a:pt x="9310" y="8985"/>
                    <a:pt x="9216" y="8985"/>
                  </a:cubicBezTo>
                  <a:cubicBezTo>
                    <a:pt x="9190" y="8985"/>
                    <a:pt x="9167" y="8976"/>
                    <a:pt x="9150" y="8954"/>
                  </a:cubicBezTo>
                  <a:cubicBezTo>
                    <a:pt x="9028" y="8771"/>
                    <a:pt x="9120" y="8467"/>
                    <a:pt x="9150" y="8224"/>
                  </a:cubicBezTo>
                  <a:cubicBezTo>
                    <a:pt x="9211" y="7616"/>
                    <a:pt x="9424" y="7069"/>
                    <a:pt x="9606" y="6522"/>
                  </a:cubicBezTo>
                  <a:cubicBezTo>
                    <a:pt x="9633" y="6413"/>
                    <a:pt x="9636" y="6304"/>
                    <a:pt x="9788" y="6304"/>
                  </a:cubicBezTo>
                  <a:cubicBezTo>
                    <a:pt x="9806" y="6304"/>
                    <a:pt x="9827" y="6306"/>
                    <a:pt x="9849" y="6309"/>
                  </a:cubicBezTo>
                  <a:cubicBezTo>
                    <a:pt x="9575" y="7039"/>
                    <a:pt x="9393" y="7799"/>
                    <a:pt x="9606" y="8589"/>
                  </a:cubicBezTo>
                  <a:cubicBezTo>
                    <a:pt x="9697" y="7829"/>
                    <a:pt x="9819" y="7069"/>
                    <a:pt x="10031" y="6309"/>
                  </a:cubicBezTo>
                  <a:cubicBezTo>
                    <a:pt x="10092" y="6096"/>
                    <a:pt x="10153" y="5884"/>
                    <a:pt x="10427" y="5823"/>
                  </a:cubicBezTo>
                  <a:cubicBezTo>
                    <a:pt x="10639" y="5762"/>
                    <a:pt x="10700" y="5580"/>
                    <a:pt x="10670" y="5397"/>
                  </a:cubicBezTo>
                  <a:cubicBezTo>
                    <a:pt x="10487" y="4394"/>
                    <a:pt x="11186" y="3908"/>
                    <a:pt x="11855" y="3330"/>
                  </a:cubicBezTo>
                  <a:cubicBezTo>
                    <a:pt x="11946" y="3665"/>
                    <a:pt x="12038" y="3938"/>
                    <a:pt x="12281" y="4151"/>
                  </a:cubicBezTo>
                  <a:cubicBezTo>
                    <a:pt x="11946" y="4303"/>
                    <a:pt x="11642" y="4455"/>
                    <a:pt x="11399" y="4698"/>
                  </a:cubicBezTo>
                  <a:cubicBezTo>
                    <a:pt x="10974" y="5063"/>
                    <a:pt x="11004" y="5549"/>
                    <a:pt x="11460" y="5853"/>
                  </a:cubicBezTo>
                  <a:cubicBezTo>
                    <a:pt x="11672" y="5994"/>
                    <a:pt x="11883" y="6063"/>
                    <a:pt x="12095" y="6063"/>
                  </a:cubicBezTo>
                  <a:cubicBezTo>
                    <a:pt x="12339" y="6063"/>
                    <a:pt x="12584" y="5972"/>
                    <a:pt x="12828" y="5792"/>
                  </a:cubicBezTo>
                  <a:cubicBezTo>
                    <a:pt x="13314" y="5458"/>
                    <a:pt x="13527" y="4972"/>
                    <a:pt x="13405" y="4485"/>
                  </a:cubicBezTo>
                  <a:cubicBezTo>
                    <a:pt x="13375" y="4394"/>
                    <a:pt x="13284" y="4333"/>
                    <a:pt x="13375" y="4242"/>
                  </a:cubicBezTo>
                  <a:cubicBezTo>
                    <a:pt x="13800" y="3786"/>
                    <a:pt x="13861" y="3057"/>
                    <a:pt x="14378" y="2571"/>
                  </a:cubicBezTo>
                  <a:close/>
                  <a:moveTo>
                    <a:pt x="15290" y="6644"/>
                  </a:moveTo>
                  <a:lnTo>
                    <a:pt x="15290" y="6644"/>
                  </a:lnTo>
                  <a:cubicBezTo>
                    <a:pt x="15320" y="7464"/>
                    <a:pt x="15229" y="8255"/>
                    <a:pt x="15077" y="9045"/>
                  </a:cubicBezTo>
                  <a:cubicBezTo>
                    <a:pt x="15016" y="9410"/>
                    <a:pt x="14652" y="9562"/>
                    <a:pt x="14408" y="9774"/>
                  </a:cubicBezTo>
                  <a:cubicBezTo>
                    <a:pt x="14652" y="8832"/>
                    <a:pt x="14925" y="7920"/>
                    <a:pt x="14712" y="6948"/>
                  </a:cubicBezTo>
                  <a:cubicBezTo>
                    <a:pt x="14682" y="6796"/>
                    <a:pt x="14712" y="6796"/>
                    <a:pt x="15290" y="6644"/>
                  </a:cubicBezTo>
                  <a:close/>
                  <a:moveTo>
                    <a:pt x="9332" y="9536"/>
                  </a:moveTo>
                  <a:cubicBezTo>
                    <a:pt x="9409" y="9536"/>
                    <a:pt x="9490" y="9544"/>
                    <a:pt x="9575" y="9562"/>
                  </a:cubicBezTo>
                  <a:cubicBezTo>
                    <a:pt x="9940" y="9653"/>
                    <a:pt x="10123" y="9987"/>
                    <a:pt x="10031" y="10382"/>
                  </a:cubicBezTo>
                  <a:cubicBezTo>
                    <a:pt x="9951" y="10678"/>
                    <a:pt x="9632" y="10879"/>
                    <a:pt x="9328" y="10879"/>
                  </a:cubicBezTo>
                  <a:cubicBezTo>
                    <a:pt x="9288" y="10879"/>
                    <a:pt x="9249" y="10876"/>
                    <a:pt x="9211" y="10869"/>
                  </a:cubicBezTo>
                  <a:cubicBezTo>
                    <a:pt x="8846" y="10777"/>
                    <a:pt x="8572" y="10321"/>
                    <a:pt x="8664" y="10017"/>
                  </a:cubicBezTo>
                  <a:cubicBezTo>
                    <a:pt x="8762" y="9696"/>
                    <a:pt x="9002" y="9536"/>
                    <a:pt x="9332" y="9536"/>
                  </a:cubicBezTo>
                  <a:close/>
                  <a:moveTo>
                    <a:pt x="6645" y="9559"/>
                  </a:moveTo>
                  <a:cubicBezTo>
                    <a:pt x="6884" y="9559"/>
                    <a:pt x="6750" y="9780"/>
                    <a:pt x="6779" y="9865"/>
                  </a:cubicBezTo>
                  <a:cubicBezTo>
                    <a:pt x="6840" y="10048"/>
                    <a:pt x="6840" y="10261"/>
                    <a:pt x="6901" y="10413"/>
                  </a:cubicBezTo>
                  <a:cubicBezTo>
                    <a:pt x="7083" y="10747"/>
                    <a:pt x="6901" y="10960"/>
                    <a:pt x="6657" y="11203"/>
                  </a:cubicBezTo>
                  <a:cubicBezTo>
                    <a:pt x="6536" y="10747"/>
                    <a:pt x="6475" y="10382"/>
                    <a:pt x="6354" y="10017"/>
                  </a:cubicBezTo>
                  <a:cubicBezTo>
                    <a:pt x="6293" y="9744"/>
                    <a:pt x="6354" y="9622"/>
                    <a:pt x="6597" y="9562"/>
                  </a:cubicBezTo>
                  <a:cubicBezTo>
                    <a:pt x="6614" y="9560"/>
                    <a:pt x="6631" y="9559"/>
                    <a:pt x="6645" y="9559"/>
                  </a:cubicBezTo>
                  <a:close/>
                  <a:moveTo>
                    <a:pt x="6110" y="9896"/>
                  </a:moveTo>
                  <a:cubicBezTo>
                    <a:pt x="6262" y="10413"/>
                    <a:pt x="6293" y="10899"/>
                    <a:pt x="6506" y="11355"/>
                  </a:cubicBezTo>
                  <a:cubicBezTo>
                    <a:pt x="6566" y="11537"/>
                    <a:pt x="6323" y="11720"/>
                    <a:pt x="6171" y="11872"/>
                  </a:cubicBezTo>
                  <a:cubicBezTo>
                    <a:pt x="6050" y="11993"/>
                    <a:pt x="5867" y="12084"/>
                    <a:pt x="5685" y="12176"/>
                  </a:cubicBezTo>
                  <a:cubicBezTo>
                    <a:pt x="5472" y="11750"/>
                    <a:pt x="5715" y="10382"/>
                    <a:pt x="6110" y="9896"/>
                  </a:cubicBezTo>
                  <a:close/>
                  <a:moveTo>
                    <a:pt x="5320" y="11872"/>
                  </a:moveTo>
                  <a:cubicBezTo>
                    <a:pt x="5472" y="12145"/>
                    <a:pt x="5533" y="12358"/>
                    <a:pt x="5229" y="12571"/>
                  </a:cubicBezTo>
                  <a:cubicBezTo>
                    <a:pt x="4955" y="12753"/>
                    <a:pt x="4895" y="13087"/>
                    <a:pt x="4834" y="13422"/>
                  </a:cubicBezTo>
                  <a:cubicBezTo>
                    <a:pt x="4439" y="12966"/>
                    <a:pt x="4560" y="12571"/>
                    <a:pt x="5320" y="11872"/>
                  </a:cubicBezTo>
                  <a:close/>
                  <a:moveTo>
                    <a:pt x="37631" y="9440"/>
                  </a:moveTo>
                  <a:lnTo>
                    <a:pt x="37631" y="9440"/>
                  </a:lnTo>
                  <a:cubicBezTo>
                    <a:pt x="38178" y="9531"/>
                    <a:pt x="38512" y="9865"/>
                    <a:pt x="38968" y="10109"/>
                  </a:cubicBezTo>
                  <a:cubicBezTo>
                    <a:pt x="38816" y="10200"/>
                    <a:pt x="38603" y="10230"/>
                    <a:pt x="38634" y="10443"/>
                  </a:cubicBezTo>
                  <a:cubicBezTo>
                    <a:pt x="38634" y="10595"/>
                    <a:pt x="38786" y="10656"/>
                    <a:pt x="38877" y="10747"/>
                  </a:cubicBezTo>
                  <a:cubicBezTo>
                    <a:pt x="39242" y="11081"/>
                    <a:pt x="39546" y="11446"/>
                    <a:pt x="39910" y="11872"/>
                  </a:cubicBezTo>
                  <a:cubicBezTo>
                    <a:pt x="39637" y="11932"/>
                    <a:pt x="39272" y="11932"/>
                    <a:pt x="39424" y="12358"/>
                  </a:cubicBezTo>
                  <a:cubicBezTo>
                    <a:pt x="39515" y="12631"/>
                    <a:pt x="39789" y="12753"/>
                    <a:pt x="40002" y="12935"/>
                  </a:cubicBezTo>
                  <a:cubicBezTo>
                    <a:pt x="39819" y="13118"/>
                    <a:pt x="39667" y="13239"/>
                    <a:pt x="39485" y="13422"/>
                  </a:cubicBezTo>
                  <a:cubicBezTo>
                    <a:pt x="39151" y="11963"/>
                    <a:pt x="38482" y="10686"/>
                    <a:pt x="37631" y="9440"/>
                  </a:cubicBezTo>
                  <a:close/>
                  <a:moveTo>
                    <a:pt x="4439" y="13148"/>
                  </a:moveTo>
                  <a:cubicBezTo>
                    <a:pt x="4621" y="13969"/>
                    <a:pt x="4895" y="14698"/>
                    <a:pt x="5229" y="15428"/>
                  </a:cubicBezTo>
                  <a:cubicBezTo>
                    <a:pt x="5381" y="15701"/>
                    <a:pt x="5077" y="15884"/>
                    <a:pt x="4925" y="16005"/>
                  </a:cubicBezTo>
                  <a:cubicBezTo>
                    <a:pt x="4898" y="16027"/>
                    <a:pt x="4874" y="16036"/>
                    <a:pt x="4850" y="16036"/>
                  </a:cubicBezTo>
                  <a:cubicBezTo>
                    <a:pt x="4741" y="16036"/>
                    <a:pt x="4666" y="15832"/>
                    <a:pt x="4591" y="15732"/>
                  </a:cubicBezTo>
                  <a:cubicBezTo>
                    <a:pt x="4439" y="15337"/>
                    <a:pt x="4256" y="14942"/>
                    <a:pt x="4135" y="14546"/>
                  </a:cubicBezTo>
                  <a:cubicBezTo>
                    <a:pt x="3983" y="14030"/>
                    <a:pt x="4317" y="13635"/>
                    <a:pt x="4439" y="13148"/>
                  </a:cubicBezTo>
                  <a:close/>
                  <a:moveTo>
                    <a:pt x="4013" y="14790"/>
                  </a:moveTo>
                  <a:cubicBezTo>
                    <a:pt x="4135" y="15124"/>
                    <a:pt x="4256" y="15489"/>
                    <a:pt x="4378" y="15884"/>
                  </a:cubicBezTo>
                  <a:cubicBezTo>
                    <a:pt x="3952" y="15884"/>
                    <a:pt x="3557" y="15914"/>
                    <a:pt x="3162" y="16097"/>
                  </a:cubicBezTo>
                  <a:cubicBezTo>
                    <a:pt x="3557" y="15732"/>
                    <a:pt x="3831" y="15306"/>
                    <a:pt x="4013" y="14790"/>
                  </a:cubicBezTo>
                  <a:close/>
                  <a:moveTo>
                    <a:pt x="9377" y="6333"/>
                  </a:moveTo>
                  <a:cubicBezTo>
                    <a:pt x="9411" y="6333"/>
                    <a:pt x="9446" y="6335"/>
                    <a:pt x="9484" y="6340"/>
                  </a:cubicBezTo>
                  <a:cubicBezTo>
                    <a:pt x="9272" y="6978"/>
                    <a:pt x="8937" y="7586"/>
                    <a:pt x="8876" y="8255"/>
                  </a:cubicBezTo>
                  <a:cubicBezTo>
                    <a:pt x="8876" y="8437"/>
                    <a:pt x="8816" y="8619"/>
                    <a:pt x="8937" y="8771"/>
                  </a:cubicBezTo>
                  <a:cubicBezTo>
                    <a:pt x="9120" y="9045"/>
                    <a:pt x="8968" y="9166"/>
                    <a:pt x="8785" y="9349"/>
                  </a:cubicBezTo>
                  <a:cubicBezTo>
                    <a:pt x="8299" y="9744"/>
                    <a:pt x="8208" y="10109"/>
                    <a:pt x="8360" y="10504"/>
                  </a:cubicBezTo>
                  <a:cubicBezTo>
                    <a:pt x="8572" y="11021"/>
                    <a:pt x="8937" y="11233"/>
                    <a:pt x="9606" y="11233"/>
                  </a:cubicBezTo>
                  <a:cubicBezTo>
                    <a:pt x="9120" y="12753"/>
                    <a:pt x="8329" y="14242"/>
                    <a:pt x="9575" y="15732"/>
                  </a:cubicBezTo>
                  <a:cubicBezTo>
                    <a:pt x="9302" y="15094"/>
                    <a:pt x="9180" y="14425"/>
                    <a:pt x="9272" y="13726"/>
                  </a:cubicBezTo>
                  <a:cubicBezTo>
                    <a:pt x="9424" y="12905"/>
                    <a:pt x="9636" y="12084"/>
                    <a:pt x="9910" y="11294"/>
                  </a:cubicBezTo>
                  <a:cubicBezTo>
                    <a:pt x="9940" y="11142"/>
                    <a:pt x="10062" y="11051"/>
                    <a:pt x="10183" y="10960"/>
                  </a:cubicBezTo>
                  <a:cubicBezTo>
                    <a:pt x="10670" y="10504"/>
                    <a:pt x="10700" y="9805"/>
                    <a:pt x="10214" y="9349"/>
                  </a:cubicBezTo>
                  <a:cubicBezTo>
                    <a:pt x="10062" y="9166"/>
                    <a:pt x="10062" y="9075"/>
                    <a:pt x="10183" y="8923"/>
                  </a:cubicBezTo>
                  <a:cubicBezTo>
                    <a:pt x="11034" y="7799"/>
                    <a:pt x="12068" y="6856"/>
                    <a:pt x="13436" y="6370"/>
                  </a:cubicBezTo>
                  <a:lnTo>
                    <a:pt x="13436" y="6370"/>
                  </a:lnTo>
                  <a:cubicBezTo>
                    <a:pt x="12706" y="6796"/>
                    <a:pt x="12250" y="7464"/>
                    <a:pt x="11886" y="8194"/>
                  </a:cubicBezTo>
                  <a:cubicBezTo>
                    <a:pt x="12341" y="7738"/>
                    <a:pt x="12737" y="7221"/>
                    <a:pt x="13253" y="6826"/>
                  </a:cubicBezTo>
                  <a:cubicBezTo>
                    <a:pt x="13372" y="6731"/>
                    <a:pt x="13490" y="6526"/>
                    <a:pt x="13666" y="6526"/>
                  </a:cubicBezTo>
                  <a:cubicBezTo>
                    <a:pt x="13716" y="6526"/>
                    <a:pt x="13770" y="6542"/>
                    <a:pt x="13831" y="6583"/>
                  </a:cubicBezTo>
                  <a:cubicBezTo>
                    <a:pt x="14165" y="6765"/>
                    <a:pt x="14652" y="6856"/>
                    <a:pt x="14500" y="7464"/>
                  </a:cubicBezTo>
                  <a:cubicBezTo>
                    <a:pt x="14348" y="8194"/>
                    <a:pt x="14135" y="8923"/>
                    <a:pt x="13952" y="9622"/>
                  </a:cubicBezTo>
                  <a:cubicBezTo>
                    <a:pt x="13618" y="10960"/>
                    <a:pt x="12554" y="11811"/>
                    <a:pt x="11886" y="12875"/>
                  </a:cubicBezTo>
                  <a:cubicBezTo>
                    <a:pt x="11551" y="13361"/>
                    <a:pt x="11186" y="13817"/>
                    <a:pt x="10822" y="14364"/>
                  </a:cubicBezTo>
                  <a:cubicBezTo>
                    <a:pt x="10518" y="12480"/>
                    <a:pt x="11034" y="10808"/>
                    <a:pt x="11642" y="9136"/>
                  </a:cubicBezTo>
                  <a:lnTo>
                    <a:pt x="11642" y="9136"/>
                  </a:lnTo>
                  <a:cubicBezTo>
                    <a:pt x="11460" y="9166"/>
                    <a:pt x="11399" y="9288"/>
                    <a:pt x="11369" y="9379"/>
                  </a:cubicBezTo>
                  <a:cubicBezTo>
                    <a:pt x="10791" y="10656"/>
                    <a:pt x="10305" y="11963"/>
                    <a:pt x="10305" y="13391"/>
                  </a:cubicBezTo>
                  <a:cubicBezTo>
                    <a:pt x="10305" y="13817"/>
                    <a:pt x="10305" y="14212"/>
                    <a:pt x="10548" y="14577"/>
                  </a:cubicBezTo>
                  <a:cubicBezTo>
                    <a:pt x="10609" y="14668"/>
                    <a:pt x="10609" y="14729"/>
                    <a:pt x="10579" y="14790"/>
                  </a:cubicBezTo>
                  <a:cubicBezTo>
                    <a:pt x="10062" y="15580"/>
                    <a:pt x="9636" y="16431"/>
                    <a:pt x="9211" y="17373"/>
                  </a:cubicBezTo>
                  <a:cubicBezTo>
                    <a:pt x="9089" y="16978"/>
                    <a:pt x="8937" y="16704"/>
                    <a:pt x="8785" y="16431"/>
                  </a:cubicBezTo>
                  <a:cubicBezTo>
                    <a:pt x="8460" y="15922"/>
                    <a:pt x="8066" y="15659"/>
                    <a:pt x="7604" y="15659"/>
                  </a:cubicBezTo>
                  <a:cubicBezTo>
                    <a:pt x="7376" y="15659"/>
                    <a:pt x="7131" y="15723"/>
                    <a:pt x="6870" y="15853"/>
                  </a:cubicBezTo>
                  <a:cubicBezTo>
                    <a:pt x="6794" y="15892"/>
                    <a:pt x="6733" y="15908"/>
                    <a:pt x="6680" y="15908"/>
                  </a:cubicBezTo>
                  <a:cubicBezTo>
                    <a:pt x="6606" y="15908"/>
                    <a:pt x="6546" y="15876"/>
                    <a:pt x="6475" y="15823"/>
                  </a:cubicBezTo>
                  <a:cubicBezTo>
                    <a:pt x="6238" y="15638"/>
                    <a:pt x="6001" y="15477"/>
                    <a:pt x="5704" y="15477"/>
                  </a:cubicBezTo>
                  <a:cubicBezTo>
                    <a:pt x="5658" y="15477"/>
                    <a:pt x="5612" y="15481"/>
                    <a:pt x="5563" y="15489"/>
                  </a:cubicBezTo>
                  <a:cubicBezTo>
                    <a:pt x="5542" y="15494"/>
                    <a:pt x="5523" y="15497"/>
                    <a:pt x="5507" y="15497"/>
                  </a:cubicBezTo>
                  <a:cubicBezTo>
                    <a:pt x="5431" y="15497"/>
                    <a:pt x="5406" y="15442"/>
                    <a:pt x="5381" y="15367"/>
                  </a:cubicBezTo>
                  <a:cubicBezTo>
                    <a:pt x="5229" y="14759"/>
                    <a:pt x="5016" y="14151"/>
                    <a:pt x="5138" y="13513"/>
                  </a:cubicBezTo>
                  <a:cubicBezTo>
                    <a:pt x="5199" y="13148"/>
                    <a:pt x="5350" y="12905"/>
                    <a:pt x="5715" y="12662"/>
                  </a:cubicBezTo>
                  <a:cubicBezTo>
                    <a:pt x="6323" y="12206"/>
                    <a:pt x="6961" y="11689"/>
                    <a:pt x="7326" y="10960"/>
                  </a:cubicBezTo>
                  <a:cubicBezTo>
                    <a:pt x="7417" y="10747"/>
                    <a:pt x="7387" y="10565"/>
                    <a:pt x="7326" y="10352"/>
                  </a:cubicBezTo>
                  <a:cubicBezTo>
                    <a:pt x="7235" y="9957"/>
                    <a:pt x="7053" y="9592"/>
                    <a:pt x="7387" y="9197"/>
                  </a:cubicBezTo>
                  <a:cubicBezTo>
                    <a:pt x="7509" y="9075"/>
                    <a:pt x="7417" y="8802"/>
                    <a:pt x="7417" y="8589"/>
                  </a:cubicBezTo>
                  <a:cubicBezTo>
                    <a:pt x="7417" y="8163"/>
                    <a:pt x="7569" y="7859"/>
                    <a:pt x="8025" y="7799"/>
                  </a:cubicBezTo>
                  <a:cubicBezTo>
                    <a:pt x="8451" y="7707"/>
                    <a:pt x="8724" y="7495"/>
                    <a:pt x="8785" y="7008"/>
                  </a:cubicBezTo>
                  <a:cubicBezTo>
                    <a:pt x="8842" y="6697"/>
                    <a:pt x="8925" y="6333"/>
                    <a:pt x="9377" y="6333"/>
                  </a:cubicBezTo>
                  <a:close/>
                  <a:moveTo>
                    <a:pt x="5680" y="15965"/>
                  </a:moveTo>
                  <a:cubicBezTo>
                    <a:pt x="5750" y="15965"/>
                    <a:pt x="5833" y="15988"/>
                    <a:pt x="5928" y="16036"/>
                  </a:cubicBezTo>
                  <a:cubicBezTo>
                    <a:pt x="6050" y="16066"/>
                    <a:pt x="6141" y="16127"/>
                    <a:pt x="6202" y="16218"/>
                  </a:cubicBezTo>
                  <a:cubicBezTo>
                    <a:pt x="6373" y="16372"/>
                    <a:pt x="6524" y="16449"/>
                    <a:pt x="6689" y="16449"/>
                  </a:cubicBezTo>
                  <a:cubicBezTo>
                    <a:pt x="6818" y="16449"/>
                    <a:pt x="6954" y="16402"/>
                    <a:pt x="7113" y="16309"/>
                  </a:cubicBezTo>
                  <a:cubicBezTo>
                    <a:pt x="7243" y="16219"/>
                    <a:pt x="7373" y="16179"/>
                    <a:pt x="7501" y="16179"/>
                  </a:cubicBezTo>
                  <a:cubicBezTo>
                    <a:pt x="7762" y="16179"/>
                    <a:pt x="8014" y="16348"/>
                    <a:pt x="8238" y="16613"/>
                  </a:cubicBezTo>
                  <a:cubicBezTo>
                    <a:pt x="8572" y="17008"/>
                    <a:pt x="8572" y="17556"/>
                    <a:pt x="8937" y="17951"/>
                  </a:cubicBezTo>
                  <a:cubicBezTo>
                    <a:pt x="8937" y="17981"/>
                    <a:pt x="8937" y="18042"/>
                    <a:pt x="8907" y="18072"/>
                  </a:cubicBezTo>
                  <a:cubicBezTo>
                    <a:pt x="8694" y="18559"/>
                    <a:pt x="8481" y="19045"/>
                    <a:pt x="8238" y="19592"/>
                  </a:cubicBezTo>
                  <a:cubicBezTo>
                    <a:pt x="8019" y="19175"/>
                    <a:pt x="7768" y="18933"/>
                    <a:pt x="7439" y="18933"/>
                  </a:cubicBezTo>
                  <a:cubicBezTo>
                    <a:pt x="7313" y="18933"/>
                    <a:pt x="7175" y="18969"/>
                    <a:pt x="7022" y="19045"/>
                  </a:cubicBezTo>
                  <a:cubicBezTo>
                    <a:pt x="6987" y="19059"/>
                    <a:pt x="6957" y="19065"/>
                    <a:pt x="6930" y="19065"/>
                  </a:cubicBezTo>
                  <a:cubicBezTo>
                    <a:pt x="6840" y="19065"/>
                    <a:pt x="6788" y="19000"/>
                    <a:pt x="6718" y="18954"/>
                  </a:cubicBezTo>
                  <a:cubicBezTo>
                    <a:pt x="6498" y="18843"/>
                    <a:pt x="6309" y="18701"/>
                    <a:pt x="6083" y="18701"/>
                  </a:cubicBezTo>
                  <a:cubicBezTo>
                    <a:pt x="5997" y="18701"/>
                    <a:pt x="5906" y="18721"/>
                    <a:pt x="5806" y="18771"/>
                  </a:cubicBezTo>
                  <a:cubicBezTo>
                    <a:pt x="5784" y="18779"/>
                    <a:pt x="5763" y="18782"/>
                    <a:pt x="5742" y="18782"/>
                  </a:cubicBezTo>
                  <a:cubicBezTo>
                    <a:pt x="5594" y="18782"/>
                    <a:pt x="5488" y="18608"/>
                    <a:pt x="5381" y="18528"/>
                  </a:cubicBezTo>
                  <a:cubicBezTo>
                    <a:pt x="4720" y="18052"/>
                    <a:pt x="4036" y="17715"/>
                    <a:pt x="3209" y="17715"/>
                  </a:cubicBezTo>
                  <a:cubicBezTo>
                    <a:pt x="3085" y="17715"/>
                    <a:pt x="2958" y="17722"/>
                    <a:pt x="2828" y="17738"/>
                  </a:cubicBezTo>
                  <a:cubicBezTo>
                    <a:pt x="2858" y="17252"/>
                    <a:pt x="2919" y="16765"/>
                    <a:pt x="3375" y="16522"/>
                  </a:cubicBezTo>
                  <a:cubicBezTo>
                    <a:pt x="3612" y="16389"/>
                    <a:pt x="3855" y="16321"/>
                    <a:pt x="4100" y="16321"/>
                  </a:cubicBezTo>
                  <a:cubicBezTo>
                    <a:pt x="4357" y="16321"/>
                    <a:pt x="4615" y="16397"/>
                    <a:pt x="4864" y="16553"/>
                  </a:cubicBezTo>
                  <a:cubicBezTo>
                    <a:pt x="5008" y="16661"/>
                    <a:pt x="5114" y="16716"/>
                    <a:pt x="5194" y="16716"/>
                  </a:cubicBezTo>
                  <a:cubicBezTo>
                    <a:pt x="5315" y="16716"/>
                    <a:pt x="5374" y="16585"/>
                    <a:pt x="5411" y="16309"/>
                  </a:cubicBezTo>
                  <a:cubicBezTo>
                    <a:pt x="5432" y="16079"/>
                    <a:pt x="5525" y="15965"/>
                    <a:pt x="5680" y="15965"/>
                  </a:cubicBezTo>
                  <a:close/>
                  <a:moveTo>
                    <a:pt x="39235" y="20500"/>
                  </a:moveTo>
                  <a:cubicBezTo>
                    <a:pt x="39246" y="20500"/>
                    <a:pt x="39259" y="20501"/>
                    <a:pt x="39272" y="20504"/>
                  </a:cubicBezTo>
                  <a:cubicBezTo>
                    <a:pt x="39363" y="20504"/>
                    <a:pt x="39394" y="20565"/>
                    <a:pt x="39454" y="20656"/>
                  </a:cubicBezTo>
                  <a:cubicBezTo>
                    <a:pt x="39515" y="20747"/>
                    <a:pt x="39454" y="20838"/>
                    <a:pt x="39394" y="20899"/>
                  </a:cubicBezTo>
                  <a:cubicBezTo>
                    <a:pt x="39333" y="20960"/>
                    <a:pt x="39242" y="21021"/>
                    <a:pt x="39181" y="21051"/>
                  </a:cubicBezTo>
                  <a:cubicBezTo>
                    <a:pt x="38938" y="21233"/>
                    <a:pt x="38938" y="21416"/>
                    <a:pt x="39211" y="21568"/>
                  </a:cubicBezTo>
                  <a:cubicBezTo>
                    <a:pt x="39576" y="21750"/>
                    <a:pt x="39546" y="21993"/>
                    <a:pt x="39302" y="22236"/>
                  </a:cubicBezTo>
                  <a:cubicBezTo>
                    <a:pt x="39151" y="22388"/>
                    <a:pt x="39090" y="22510"/>
                    <a:pt x="39181" y="22753"/>
                  </a:cubicBezTo>
                  <a:cubicBezTo>
                    <a:pt x="39302" y="23118"/>
                    <a:pt x="39059" y="23392"/>
                    <a:pt x="38816" y="23604"/>
                  </a:cubicBezTo>
                  <a:cubicBezTo>
                    <a:pt x="38695" y="23726"/>
                    <a:pt x="38543" y="23787"/>
                    <a:pt x="38421" y="23878"/>
                  </a:cubicBezTo>
                  <a:cubicBezTo>
                    <a:pt x="38391" y="23847"/>
                    <a:pt x="38360" y="23847"/>
                    <a:pt x="38299" y="23817"/>
                  </a:cubicBezTo>
                  <a:cubicBezTo>
                    <a:pt x="38573" y="22784"/>
                    <a:pt x="38847" y="21750"/>
                    <a:pt x="39090" y="20717"/>
                  </a:cubicBezTo>
                  <a:cubicBezTo>
                    <a:pt x="39117" y="20634"/>
                    <a:pt x="39120" y="20500"/>
                    <a:pt x="39235" y="20500"/>
                  </a:cubicBezTo>
                  <a:close/>
                  <a:moveTo>
                    <a:pt x="3075" y="18127"/>
                  </a:moveTo>
                  <a:cubicBezTo>
                    <a:pt x="3093" y="18127"/>
                    <a:pt x="3112" y="18129"/>
                    <a:pt x="3132" y="18133"/>
                  </a:cubicBezTo>
                  <a:cubicBezTo>
                    <a:pt x="3861" y="18163"/>
                    <a:pt x="4499" y="18376"/>
                    <a:pt x="5107" y="18802"/>
                  </a:cubicBezTo>
                  <a:cubicBezTo>
                    <a:pt x="5315" y="18963"/>
                    <a:pt x="5522" y="19229"/>
                    <a:pt x="5809" y="19229"/>
                  </a:cubicBezTo>
                  <a:cubicBezTo>
                    <a:pt x="5901" y="19229"/>
                    <a:pt x="6000" y="19202"/>
                    <a:pt x="6110" y="19136"/>
                  </a:cubicBezTo>
                  <a:cubicBezTo>
                    <a:pt x="6119" y="19132"/>
                    <a:pt x="6128" y="19130"/>
                    <a:pt x="6138" y="19130"/>
                  </a:cubicBezTo>
                  <a:cubicBezTo>
                    <a:pt x="6204" y="19130"/>
                    <a:pt x="6305" y="19205"/>
                    <a:pt x="6384" y="19258"/>
                  </a:cubicBezTo>
                  <a:cubicBezTo>
                    <a:pt x="6570" y="19382"/>
                    <a:pt x="6771" y="19492"/>
                    <a:pt x="6995" y="19492"/>
                  </a:cubicBezTo>
                  <a:cubicBezTo>
                    <a:pt x="7100" y="19492"/>
                    <a:pt x="7210" y="19468"/>
                    <a:pt x="7326" y="19410"/>
                  </a:cubicBezTo>
                  <a:cubicBezTo>
                    <a:pt x="7366" y="19395"/>
                    <a:pt x="7402" y="19388"/>
                    <a:pt x="7436" y="19388"/>
                  </a:cubicBezTo>
                  <a:cubicBezTo>
                    <a:pt x="7607" y="19388"/>
                    <a:pt x="7696" y="19566"/>
                    <a:pt x="7721" y="19744"/>
                  </a:cubicBezTo>
                  <a:cubicBezTo>
                    <a:pt x="7843" y="20139"/>
                    <a:pt x="7721" y="20504"/>
                    <a:pt x="7630" y="20899"/>
                  </a:cubicBezTo>
                  <a:cubicBezTo>
                    <a:pt x="7113" y="22328"/>
                    <a:pt x="6627" y="23787"/>
                    <a:pt x="5928" y="25185"/>
                  </a:cubicBezTo>
                  <a:cubicBezTo>
                    <a:pt x="5561" y="25918"/>
                    <a:pt x="4940" y="26198"/>
                    <a:pt x="4325" y="26198"/>
                  </a:cubicBezTo>
                  <a:cubicBezTo>
                    <a:pt x="3920" y="26198"/>
                    <a:pt x="3518" y="26077"/>
                    <a:pt x="3192" y="25884"/>
                  </a:cubicBezTo>
                  <a:cubicBezTo>
                    <a:pt x="2402" y="25398"/>
                    <a:pt x="1825" y="24699"/>
                    <a:pt x="1277" y="23969"/>
                  </a:cubicBezTo>
                  <a:cubicBezTo>
                    <a:pt x="1095" y="23695"/>
                    <a:pt x="1004" y="23331"/>
                    <a:pt x="852" y="22996"/>
                  </a:cubicBezTo>
                  <a:cubicBezTo>
                    <a:pt x="700" y="22662"/>
                    <a:pt x="943" y="22449"/>
                    <a:pt x="1277" y="22358"/>
                  </a:cubicBezTo>
                  <a:cubicBezTo>
                    <a:pt x="1399" y="22328"/>
                    <a:pt x="1551" y="22328"/>
                    <a:pt x="1581" y="22176"/>
                  </a:cubicBezTo>
                  <a:cubicBezTo>
                    <a:pt x="1612" y="22024"/>
                    <a:pt x="1490" y="21963"/>
                    <a:pt x="1399" y="21872"/>
                  </a:cubicBezTo>
                  <a:cubicBezTo>
                    <a:pt x="1156" y="21689"/>
                    <a:pt x="1186" y="21294"/>
                    <a:pt x="1429" y="21142"/>
                  </a:cubicBezTo>
                  <a:cubicBezTo>
                    <a:pt x="1673" y="21021"/>
                    <a:pt x="1733" y="20899"/>
                    <a:pt x="1642" y="20656"/>
                  </a:cubicBezTo>
                  <a:cubicBezTo>
                    <a:pt x="1551" y="20291"/>
                    <a:pt x="1612" y="20018"/>
                    <a:pt x="1977" y="19866"/>
                  </a:cubicBezTo>
                  <a:cubicBezTo>
                    <a:pt x="2189" y="19805"/>
                    <a:pt x="2220" y="19653"/>
                    <a:pt x="2129" y="19470"/>
                  </a:cubicBezTo>
                  <a:cubicBezTo>
                    <a:pt x="1946" y="19015"/>
                    <a:pt x="2159" y="18711"/>
                    <a:pt x="2645" y="18619"/>
                  </a:cubicBezTo>
                  <a:cubicBezTo>
                    <a:pt x="2797" y="18589"/>
                    <a:pt x="2858" y="18528"/>
                    <a:pt x="2858" y="18376"/>
                  </a:cubicBezTo>
                  <a:cubicBezTo>
                    <a:pt x="2858" y="18217"/>
                    <a:pt x="2951" y="18127"/>
                    <a:pt x="3075" y="18127"/>
                  </a:cubicBezTo>
                  <a:close/>
                  <a:moveTo>
                    <a:pt x="27086" y="4420"/>
                  </a:moveTo>
                  <a:cubicBezTo>
                    <a:pt x="27675" y="4420"/>
                    <a:pt x="28270" y="4473"/>
                    <a:pt x="28877" y="4577"/>
                  </a:cubicBezTo>
                  <a:cubicBezTo>
                    <a:pt x="31643" y="5063"/>
                    <a:pt x="33953" y="6461"/>
                    <a:pt x="35959" y="8346"/>
                  </a:cubicBezTo>
                  <a:cubicBezTo>
                    <a:pt x="37540" y="9865"/>
                    <a:pt x="38482" y="11780"/>
                    <a:pt x="39029" y="13908"/>
                  </a:cubicBezTo>
                  <a:cubicBezTo>
                    <a:pt x="39637" y="16157"/>
                    <a:pt x="39151" y="18255"/>
                    <a:pt x="38573" y="20413"/>
                  </a:cubicBezTo>
                  <a:cubicBezTo>
                    <a:pt x="38269" y="21568"/>
                    <a:pt x="38026" y="22753"/>
                    <a:pt x="37692" y="23939"/>
                  </a:cubicBezTo>
                  <a:cubicBezTo>
                    <a:pt x="37600" y="24303"/>
                    <a:pt x="37540" y="24699"/>
                    <a:pt x="37236" y="25002"/>
                  </a:cubicBezTo>
                  <a:cubicBezTo>
                    <a:pt x="36992" y="25246"/>
                    <a:pt x="36688" y="25398"/>
                    <a:pt x="36324" y="25428"/>
                  </a:cubicBezTo>
                  <a:cubicBezTo>
                    <a:pt x="32494" y="25762"/>
                    <a:pt x="28694" y="26097"/>
                    <a:pt x="24895" y="26431"/>
                  </a:cubicBezTo>
                  <a:cubicBezTo>
                    <a:pt x="19728" y="26917"/>
                    <a:pt x="14560" y="27252"/>
                    <a:pt x="9363" y="27525"/>
                  </a:cubicBezTo>
                  <a:cubicBezTo>
                    <a:pt x="8851" y="27548"/>
                    <a:pt x="8335" y="27562"/>
                    <a:pt x="7820" y="27562"/>
                  </a:cubicBezTo>
                  <a:cubicBezTo>
                    <a:pt x="6927" y="27562"/>
                    <a:pt x="6035" y="27519"/>
                    <a:pt x="5168" y="27404"/>
                  </a:cubicBezTo>
                  <a:cubicBezTo>
                    <a:pt x="3679" y="27191"/>
                    <a:pt x="2432" y="26461"/>
                    <a:pt x="1369" y="25398"/>
                  </a:cubicBezTo>
                  <a:cubicBezTo>
                    <a:pt x="1034" y="25063"/>
                    <a:pt x="791" y="24638"/>
                    <a:pt x="426" y="24364"/>
                  </a:cubicBezTo>
                  <a:cubicBezTo>
                    <a:pt x="274" y="24243"/>
                    <a:pt x="335" y="24151"/>
                    <a:pt x="366" y="24060"/>
                  </a:cubicBezTo>
                  <a:cubicBezTo>
                    <a:pt x="457" y="23847"/>
                    <a:pt x="518" y="23665"/>
                    <a:pt x="609" y="23483"/>
                  </a:cubicBezTo>
                  <a:cubicBezTo>
                    <a:pt x="639" y="23452"/>
                    <a:pt x="670" y="23452"/>
                    <a:pt x="730" y="23452"/>
                  </a:cubicBezTo>
                  <a:cubicBezTo>
                    <a:pt x="548" y="24030"/>
                    <a:pt x="852" y="24303"/>
                    <a:pt x="1277" y="24547"/>
                  </a:cubicBezTo>
                  <a:cubicBezTo>
                    <a:pt x="1399" y="24607"/>
                    <a:pt x="1490" y="24790"/>
                    <a:pt x="1551" y="24911"/>
                  </a:cubicBezTo>
                  <a:cubicBezTo>
                    <a:pt x="2286" y="26087"/>
                    <a:pt x="3390" y="26524"/>
                    <a:pt x="4699" y="26524"/>
                  </a:cubicBezTo>
                  <a:cubicBezTo>
                    <a:pt x="4744" y="26524"/>
                    <a:pt x="4789" y="26523"/>
                    <a:pt x="4834" y="26522"/>
                  </a:cubicBezTo>
                  <a:cubicBezTo>
                    <a:pt x="5472" y="26492"/>
                    <a:pt x="5898" y="26066"/>
                    <a:pt x="6232" y="25550"/>
                  </a:cubicBezTo>
                  <a:cubicBezTo>
                    <a:pt x="6901" y="24516"/>
                    <a:pt x="7265" y="23361"/>
                    <a:pt x="7691" y="22236"/>
                  </a:cubicBezTo>
                  <a:cubicBezTo>
                    <a:pt x="9180" y="18255"/>
                    <a:pt x="10943" y="14425"/>
                    <a:pt x="13770" y="11203"/>
                  </a:cubicBezTo>
                  <a:cubicBezTo>
                    <a:pt x="15685" y="9014"/>
                    <a:pt x="17995" y="7312"/>
                    <a:pt x="20640" y="6127"/>
                  </a:cubicBezTo>
                  <a:cubicBezTo>
                    <a:pt x="21947" y="5549"/>
                    <a:pt x="23314" y="5124"/>
                    <a:pt x="24713" y="4729"/>
                  </a:cubicBezTo>
                  <a:cubicBezTo>
                    <a:pt x="25500" y="4519"/>
                    <a:pt x="26287" y="4420"/>
                    <a:pt x="27086" y="4420"/>
                  </a:cubicBezTo>
                  <a:close/>
                  <a:moveTo>
                    <a:pt x="19587" y="1"/>
                  </a:moveTo>
                  <a:cubicBezTo>
                    <a:pt x="19500" y="1"/>
                    <a:pt x="19413" y="28"/>
                    <a:pt x="19333" y="109"/>
                  </a:cubicBezTo>
                  <a:cubicBezTo>
                    <a:pt x="19150" y="321"/>
                    <a:pt x="19302" y="504"/>
                    <a:pt x="19393" y="686"/>
                  </a:cubicBezTo>
                  <a:cubicBezTo>
                    <a:pt x="19515" y="960"/>
                    <a:pt x="19697" y="1233"/>
                    <a:pt x="19697" y="1567"/>
                  </a:cubicBezTo>
                  <a:cubicBezTo>
                    <a:pt x="18902" y="1511"/>
                    <a:pt x="18134" y="1321"/>
                    <a:pt x="17343" y="1321"/>
                  </a:cubicBezTo>
                  <a:cubicBezTo>
                    <a:pt x="17287" y="1321"/>
                    <a:pt x="17231" y="1322"/>
                    <a:pt x="17174" y="1324"/>
                  </a:cubicBezTo>
                  <a:cubicBezTo>
                    <a:pt x="17146" y="1327"/>
                    <a:pt x="17116" y="1329"/>
                    <a:pt x="17085" y="1329"/>
                  </a:cubicBezTo>
                  <a:cubicBezTo>
                    <a:pt x="16993" y="1329"/>
                    <a:pt x="16892" y="1318"/>
                    <a:pt x="16795" y="1318"/>
                  </a:cubicBezTo>
                  <a:cubicBezTo>
                    <a:pt x="16613" y="1318"/>
                    <a:pt x="16442" y="1355"/>
                    <a:pt x="16354" y="1567"/>
                  </a:cubicBezTo>
                  <a:cubicBezTo>
                    <a:pt x="16202" y="1902"/>
                    <a:pt x="16536" y="2084"/>
                    <a:pt x="16779" y="2358"/>
                  </a:cubicBezTo>
                  <a:cubicBezTo>
                    <a:pt x="16627" y="2388"/>
                    <a:pt x="16536" y="2388"/>
                    <a:pt x="16415" y="2388"/>
                  </a:cubicBezTo>
                  <a:cubicBezTo>
                    <a:pt x="16232" y="2358"/>
                    <a:pt x="16050" y="2327"/>
                    <a:pt x="15898" y="2297"/>
                  </a:cubicBezTo>
                  <a:cubicBezTo>
                    <a:pt x="15836" y="2288"/>
                    <a:pt x="15774" y="2282"/>
                    <a:pt x="15715" y="2282"/>
                  </a:cubicBezTo>
                  <a:cubicBezTo>
                    <a:pt x="15569" y="2282"/>
                    <a:pt x="15437" y="2319"/>
                    <a:pt x="15351" y="2449"/>
                  </a:cubicBezTo>
                  <a:cubicBezTo>
                    <a:pt x="15261" y="2641"/>
                    <a:pt x="15187" y="2715"/>
                    <a:pt x="15121" y="2715"/>
                  </a:cubicBezTo>
                  <a:cubicBezTo>
                    <a:pt x="15030" y="2715"/>
                    <a:pt x="14952" y="2577"/>
                    <a:pt x="14864" y="2419"/>
                  </a:cubicBezTo>
                  <a:cubicBezTo>
                    <a:pt x="14705" y="2179"/>
                    <a:pt x="14553" y="2057"/>
                    <a:pt x="14392" y="2057"/>
                  </a:cubicBezTo>
                  <a:cubicBezTo>
                    <a:pt x="14247" y="2057"/>
                    <a:pt x="14095" y="2156"/>
                    <a:pt x="13922" y="2358"/>
                  </a:cubicBezTo>
                  <a:cubicBezTo>
                    <a:pt x="13588" y="2723"/>
                    <a:pt x="13436" y="3178"/>
                    <a:pt x="13223" y="3604"/>
                  </a:cubicBezTo>
                  <a:cubicBezTo>
                    <a:pt x="13147" y="3756"/>
                    <a:pt x="13071" y="3930"/>
                    <a:pt x="12906" y="3930"/>
                  </a:cubicBezTo>
                  <a:cubicBezTo>
                    <a:pt x="12874" y="3930"/>
                    <a:pt x="12838" y="3923"/>
                    <a:pt x="12797" y="3908"/>
                  </a:cubicBezTo>
                  <a:cubicBezTo>
                    <a:pt x="12524" y="3817"/>
                    <a:pt x="12341" y="3634"/>
                    <a:pt x="12372" y="3330"/>
                  </a:cubicBezTo>
                  <a:cubicBezTo>
                    <a:pt x="12372" y="3239"/>
                    <a:pt x="12433" y="3178"/>
                    <a:pt x="12463" y="3087"/>
                  </a:cubicBezTo>
                  <a:cubicBezTo>
                    <a:pt x="12524" y="2844"/>
                    <a:pt x="12402" y="2723"/>
                    <a:pt x="12159" y="2723"/>
                  </a:cubicBezTo>
                  <a:cubicBezTo>
                    <a:pt x="11338" y="2814"/>
                    <a:pt x="10153" y="4090"/>
                    <a:pt x="10123" y="4911"/>
                  </a:cubicBezTo>
                  <a:cubicBezTo>
                    <a:pt x="10092" y="5093"/>
                    <a:pt x="10335" y="5397"/>
                    <a:pt x="9971" y="5458"/>
                  </a:cubicBezTo>
                  <a:cubicBezTo>
                    <a:pt x="9667" y="5458"/>
                    <a:pt x="9636" y="5823"/>
                    <a:pt x="9393" y="5823"/>
                  </a:cubicBezTo>
                  <a:cubicBezTo>
                    <a:pt x="8664" y="5853"/>
                    <a:pt x="8451" y="6370"/>
                    <a:pt x="8268" y="6948"/>
                  </a:cubicBezTo>
                  <a:cubicBezTo>
                    <a:pt x="8238" y="7130"/>
                    <a:pt x="8147" y="7282"/>
                    <a:pt x="7934" y="7312"/>
                  </a:cubicBezTo>
                  <a:cubicBezTo>
                    <a:pt x="7205" y="7434"/>
                    <a:pt x="6901" y="7920"/>
                    <a:pt x="6901" y="8619"/>
                  </a:cubicBezTo>
                  <a:cubicBezTo>
                    <a:pt x="6901" y="8802"/>
                    <a:pt x="6931" y="8984"/>
                    <a:pt x="6688" y="9045"/>
                  </a:cubicBezTo>
                  <a:cubicBezTo>
                    <a:pt x="5654" y="9288"/>
                    <a:pt x="5259" y="10048"/>
                    <a:pt x="5199" y="11021"/>
                  </a:cubicBezTo>
                  <a:cubicBezTo>
                    <a:pt x="5168" y="11264"/>
                    <a:pt x="5047" y="11446"/>
                    <a:pt x="4895" y="11598"/>
                  </a:cubicBezTo>
                  <a:cubicBezTo>
                    <a:pt x="4347" y="12176"/>
                    <a:pt x="3983" y="12875"/>
                    <a:pt x="3831" y="13665"/>
                  </a:cubicBezTo>
                  <a:cubicBezTo>
                    <a:pt x="3709" y="14182"/>
                    <a:pt x="3588" y="14698"/>
                    <a:pt x="3496" y="15185"/>
                  </a:cubicBezTo>
                  <a:cubicBezTo>
                    <a:pt x="3436" y="15337"/>
                    <a:pt x="3405" y="15489"/>
                    <a:pt x="3253" y="15580"/>
                  </a:cubicBezTo>
                  <a:cubicBezTo>
                    <a:pt x="2949" y="15732"/>
                    <a:pt x="2797" y="15975"/>
                    <a:pt x="2736" y="16309"/>
                  </a:cubicBezTo>
                  <a:cubicBezTo>
                    <a:pt x="2645" y="16796"/>
                    <a:pt x="2493" y="17252"/>
                    <a:pt x="2524" y="17768"/>
                  </a:cubicBezTo>
                  <a:cubicBezTo>
                    <a:pt x="2554" y="17981"/>
                    <a:pt x="2493" y="18133"/>
                    <a:pt x="2281" y="18255"/>
                  </a:cubicBezTo>
                  <a:cubicBezTo>
                    <a:pt x="1855" y="18498"/>
                    <a:pt x="1612" y="18893"/>
                    <a:pt x="1642" y="19410"/>
                  </a:cubicBezTo>
                  <a:cubicBezTo>
                    <a:pt x="1642" y="19531"/>
                    <a:pt x="1581" y="19562"/>
                    <a:pt x="1521" y="19683"/>
                  </a:cubicBezTo>
                  <a:cubicBezTo>
                    <a:pt x="1156" y="20322"/>
                    <a:pt x="974" y="21051"/>
                    <a:pt x="822" y="21781"/>
                  </a:cubicBezTo>
                  <a:cubicBezTo>
                    <a:pt x="822" y="21841"/>
                    <a:pt x="852" y="21872"/>
                    <a:pt x="882" y="21933"/>
                  </a:cubicBezTo>
                  <a:cubicBezTo>
                    <a:pt x="882" y="21993"/>
                    <a:pt x="943" y="22054"/>
                    <a:pt x="882" y="22085"/>
                  </a:cubicBezTo>
                  <a:cubicBezTo>
                    <a:pt x="274" y="22328"/>
                    <a:pt x="487" y="22996"/>
                    <a:pt x="274" y="23422"/>
                  </a:cubicBezTo>
                  <a:cubicBezTo>
                    <a:pt x="1" y="23969"/>
                    <a:pt x="122" y="24516"/>
                    <a:pt x="518" y="25063"/>
                  </a:cubicBezTo>
                  <a:cubicBezTo>
                    <a:pt x="1703" y="26826"/>
                    <a:pt x="3375" y="27860"/>
                    <a:pt x="5472" y="28072"/>
                  </a:cubicBezTo>
                  <a:cubicBezTo>
                    <a:pt x="6306" y="28159"/>
                    <a:pt x="7153" y="28191"/>
                    <a:pt x="8004" y="28191"/>
                  </a:cubicBezTo>
                  <a:cubicBezTo>
                    <a:pt x="8953" y="28191"/>
                    <a:pt x="9907" y="28151"/>
                    <a:pt x="10852" y="28103"/>
                  </a:cubicBezTo>
                  <a:cubicBezTo>
                    <a:pt x="17874" y="27768"/>
                    <a:pt x="24895" y="27100"/>
                    <a:pt x="31916" y="26492"/>
                  </a:cubicBezTo>
                  <a:cubicBezTo>
                    <a:pt x="33467" y="26340"/>
                    <a:pt x="35017" y="26218"/>
                    <a:pt x="36567" y="26066"/>
                  </a:cubicBezTo>
                  <a:cubicBezTo>
                    <a:pt x="37418" y="25975"/>
                    <a:pt x="38056" y="25337"/>
                    <a:pt x="38178" y="24547"/>
                  </a:cubicBezTo>
                  <a:cubicBezTo>
                    <a:pt x="38208" y="24334"/>
                    <a:pt x="38299" y="24334"/>
                    <a:pt x="38451" y="24273"/>
                  </a:cubicBezTo>
                  <a:cubicBezTo>
                    <a:pt x="38999" y="24151"/>
                    <a:pt x="39394" y="23787"/>
                    <a:pt x="39546" y="23270"/>
                  </a:cubicBezTo>
                  <a:cubicBezTo>
                    <a:pt x="39667" y="22844"/>
                    <a:pt x="39667" y="22358"/>
                    <a:pt x="39880" y="21933"/>
                  </a:cubicBezTo>
                  <a:cubicBezTo>
                    <a:pt x="39941" y="21781"/>
                    <a:pt x="39850" y="21598"/>
                    <a:pt x="39728" y="21446"/>
                  </a:cubicBezTo>
                  <a:cubicBezTo>
                    <a:pt x="39637" y="21325"/>
                    <a:pt x="39606" y="21264"/>
                    <a:pt x="39728" y="21112"/>
                  </a:cubicBezTo>
                  <a:cubicBezTo>
                    <a:pt x="39971" y="20777"/>
                    <a:pt x="39910" y="20413"/>
                    <a:pt x="39485" y="20261"/>
                  </a:cubicBezTo>
                  <a:cubicBezTo>
                    <a:pt x="39242" y="20170"/>
                    <a:pt x="39302" y="20078"/>
                    <a:pt x="39333" y="19896"/>
                  </a:cubicBezTo>
                  <a:cubicBezTo>
                    <a:pt x="39485" y="19197"/>
                    <a:pt x="39637" y="18528"/>
                    <a:pt x="39758" y="17829"/>
                  </a:cubicBezTo>
                  <a:cubicBezTo>
                    <a:pt x="40002" y="16796"/>
                    <a:pt x="40032" y="15762"/>
                    <a:pt x="39758" y="14729"/>
                  </a:cubicBezTo>
                  <a:cubicBezTo>
                    <a:pt x="39576" y="14121"/>
                    <a:pt x="39819" y="13756"/>
                    <a:pt x="40214" y="13422"/>
                  </a:cubicBezTo>
                  <a:cubicBezTo>
                    <a:pt x="40761" y="12905"/>
                    <a:pt x="40761" y="12905"/>
                    <a:pt x="40214" y="12449"/>
                  </a:cubicBezTo>
                  <a:cubicBezTo>
                    <a:pt x="40184" y="12449"/>
                    <a:pt x="40184" y="12419"/>
                    <a:pt x="40184" y="12388"/>
                  </a:cubicBezTo>
                  <a:cubicBezTo>
                    <a:pt x="40212" y="12384"/>
                    <a:pt x="40241" y="12383"/>
                    <a:pt x="40270" y="12383"/>
                  </a:cubicBezTo>
                  <a:cubicBezTo>
                    <a:pt x="40336" y="12383"/>
                    <a:pt x="40405" y="12390"/>
                    <a:pt x="40472" y="12390"/>
                  </a:cubicBezTo>
                  <a:cubicBezTo>
                    <a:pt x="40602" y="12390"/>
                    <a:pt x="40722" y="12363"/>
                    <a:pt x="40792" y="12206"/>
                  </a:cubicBezTo>
                  <a:cubicBezTo>
                    <a:pt x="40913" y="11932"/>
                    <a:pt x="40610" y="11841"/>
                    <a:pt x="40458" y="11689"/>
                  </a:cubicBezTo>
                  <a:cubicBezTo>
                    <a:pt x="40123" y="11385"/>
                    <a:pt x="39819" y="11051"/>
                    <a:pt x="39515" y="10686"/>
                  </a:cubicBezTo>
                  <a:cubicBezTo>
                    <a:pt x="39698" y="10625"/>
                    <a:pt x="39850" y="10717"/>
                    <a:pt x="39971" y="10534"/>
                  </a:cubicBezTo>
                  <a:cubicBezTo>
                    <a:pt x="40002" y="10443"/>
                    <a:pt x="40002" y="10352"/>
                    <a:pt x="39910" y="10291"/>
                  </a:cubicBezTo>
                  <a:cubicBezTo>
                    <a:pt x="39272" y="9805"/>
                    <a:pt x="38634" y="9288"/>
                    <a:pt x="37813" y="9197"/>
                  </a:cubicBezTo>
                  <a:cubicBezTo>
                    <a:pt x="37388" y="9136"/>
                    <a:pt x="37266" y="9045"/>
                    <a:pt x="37327" y="8619"/>
                  </a:cubicBezTo>
                  <a:cubicBezTo>
                    <a:pt x="37418" y="7768"/>
                    <a:pt x="36901" y="7191"/>
                    <a:pt x="36020" y="7160"/>
                  </a:cubicBezTo>
                  <a:cubicBezTo>
                    <a:pt x="35959" y="7160"/>
                    <a:pt x="35898" y="7175"/>
                    <a:pt x="35841" y="7175"/>
                  </a:cubicBezTo>
                  <a:cubicBezTo>
                    <a:pt x="35784" y="7175"/>
                    <a:pt x="35731" y="7160"/>
                    <a:pt x="35685" y="7099"/>
                  </a:cubicBezTo>
                  <a:cubicBezTo>
                    <a:pt x="36111" y="6279"/>
                    <a:pt x="36050" y="6188"/>
                    <a:pt x="35077" y="6036"/>
                  </a:cubicBezTo>
                  <a:cubicBezTo>
                    <a:pt x="35169" y="5944"/>
                    <a:pt x="35351" y="5914"/>
                    <a:pt x="35321" y="5732"/>
                  </a:cubicBezTo>
                  <a:cubicBezTo>
                    <a:pt x="35290" y="5580"/>
                    <a:pt x="35138" y="5580"/>
                    <a:pt x="34986" y="5519"/>
                  </a:cubicBezTo>
                  <a:cubicBezTo>
                    <a:pt x="34591" y="5397"/>
                    <a:pt x="34166" y="5306"/>
                    <a:pt x="33740" y="5245"/>
                  </a:cubicBezTo>
                  <a:cubicBezTo>
                    <a:pt x="33601" y="5245"/>
                    <a:pt x="33452" y="5265"/>
                    <a:pt x="33316" y="5265"/>
                  </a:cubicBezTo>
                  <a:cubicBezTo>
                    <a:pt x="33214" y="5265"/>
                    <a:pt x="33119" y="5254"/>
                    <a:pt x="33041" y="5215"/>
                  </a:cubicBezTo>
                  <a:cubicBezTo>
                    <a:pt x="32828" y="5063"/>
                    <a:pt x="32919" y="4759"/>
                    <a:pt x="32859" y="4516"/>
                  </a:cubicBezTo>
                  <a:cubicBezTo>
                    <a:pt x="32717" y="4052"/>
                    <a:pt x="32133" y="3748"/>
                    <a:pt x="31606" y="3748"/>
                  </a:cubicBezTo>
                  <a:cubicBezTo>
                    <a:pt x="31339" y="3748"/>
                    <a:pt x="31087" y="3826"/>
                    <a:pt x="30913" y="3999"/>
                  </a:cubicBezTo>
                  <a:cubicBezTo>
                    <a:pt x="30822" y="4060"/>
                    <a:pt x="30761" y="4151"/>
                    <a:pt x="30761" y="4242"/>
                  </a:cubicBezTo>
                  <a:cubicBezTo>
                    <a:pt x="30726" y="4418"/>
                    <a:pt x="30664" y="4472"/>
                    <a:pt x="30592" y="4472"/>
                  </a:cubicBezTo>
                  <a:cubicBezTo>
                    <a:pt x="30478" y="4472"/>
                    <a:pt x="30338" y="4333"/>
                    <a:pt x="30245" y="4333"/>
                  </a:cubicBezTo>
                  <a:cubicBezTo>
                    <a:pt x="30001" y="4333"/>
                    <a:pt x="30123" y="4182"/>
                    <a:pt x="30153" y="4060"/>
                  </a:cubicBezTo>
                  <a:cubicBezTo>
                    <a:pt x="30457" y="3270"/>
                    <a:pt x="30153" y="2814"/>
                    <a:pt x="29333" y="2783"/>
                  </a:cubicBezTo>
                  <a:cubicBezTo>
                    <a:pt x="29120" y="2783"/>
                    <a:pt x="29059" y="2631"/>
                    <a:pt x="28998" y="2479"/>
                  </a:cubicBezTo>
                  <a:cubicBezTo>
                    <a:pt x="28797" y="2026"/>
                    <a:pt x="28658" y="1886"/>
                    <a:pt x="28270" y="1886"/>
                  </a:cubicBezTo>
                  <a:cubicBezTo>
                    <a:pt x="28190" y="1886"/>
                    <a:pt x="28099" y="1891"/>
                    <a:pt x="27995" y="1902"/>
                  </a:cubicBezTo>
                  <a:cubicBezTo>
                    <a:pt x="27813" y="1932"/>
                    <a:pt x="27661" y="1963"/>
                    <a:pt x="27479" y="1993"/>
                  </a:cubicBezTo>
                  <a:cubicBezTo>
                    <a:pt x="27393" y="2012"/>
                    <a:pt x="27313" y="2028"/>
                    <a:pt x="27244" y="2028"/>
                  </a:cubicBezTo>
                  <a:cubicBezTo>
                    <a:pt x="27093" y="2028"/>
                    <a:pt x="26992" y="1951"/>
                    <a:pt x="26992" y="1659"/>
                  </a:cubicBezTo>
                  <a:cubicBezTo>
                    <a:pt x="26992" y="1567"/>
                    <a:pt x="26901" y="1446"/>
                    <a:pt x="26810" y="1355"/>
                  </a:cubicBezTo>
                  <a:cubicBezTo>
                    <a:pt x="26441" y="903"/>
                    <a:pt x="26154" y="715"/>
                    <a:pt x="25755" y="715"/>
                  </a:cubicBezTo>
                  <a:cubicBezTo>
                    <a:pt x="25563" y="715"/>
                    <a:pt x="25344" y="759"/>
                    <a:pt x="25077" y="838"/>
                  </a:cubicBezTo>
                  <a:cubicBezTo>
                    <a:pt x="24957" y="874"/>
                    <a:pt x="24846" y="901"/>
                    <a:pt x="24744" y="901"/>
                  </a:cubicBezTo>
                  <a:cubicBezTo>
                    <a:pt x="24590" y="901"/>
                    <a:pt x="24458" y="839"/>
                    <a:pt x="24348" y="656"/>
                  </a:cubicBezTo>
                  <a:cubicBezTo>
                    <a:pt x="24227" y="487"/>
                    <a:pt x="24049" y="433"/>
                    <a:pt x="23875" y="433"/>
                  </a:cubicBezTo>
                  <a:cubicBezTo>
                    <a:pt x="23829" y="433"/>
                    <a:pt x="23784" y="437"/>
                    <a:pt x="23740" y="443"/>
                  </a:cubicBezTo>
                  <a:cubicBezTo>
                    <a:pt x="23314" y="504"/>
                    <a:pt x="22889" y="564"/>
                    <a:pt x="22554" y="868"/>
                  </a:cubicBezTo>
                  <a:cubicBezTo>
                    <a:pt x="22465" y="940"/>
                    <a:pt x="22387" y="969"/>
                    <a:pt x="22306" y="969"/>
                  </a:cubicBezTo>
                  <a:cubicBezTo>
                    <a:pt x="22250" y="969"/>
                    <a:pt x="22192" y="954"/>
                    <a:pt x="22129" y="929"/>
                  </a:cubicBezTo>
                  <a:cubicBezTo>
                    <a:pt x="21399" y="625"/>
                    <a:pt x="20670" y="352"/>
                    <a:pt x="19910" y="78"/>
                  </a:cubicBezTo>
                  <a:cubicBezTo>
                    <a:pt x="19808" y="44"/>
                    <a:pt x="19697" y="1"/>
                    <a:pt x="19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8"/>
            <p:cNvSpPr/>
            <p:nvPr/>
          </p:nvSpPr>
          <p:spPr>
            <a:xfrm>
              <a:off x="1722175" y="2344550"/>
              <a:ext cx="26625" cy="306250"/>
            </a:xfrm>
            <a:custGeom>
              <a:rect b="b" l="l" r="r" t="t"/>
              <a:pathLst>
                <a:path extrusionOk="0" h="12250" w="1065">
                  <a:moveTo>
                    <a:pt x="31" y="0"/>
                  </a:moveTo>
                  <a:cubicBezTo>
                    <a:pt x="426" y="1216"/>
                    <a:pt x="487" y="2371"/>
                    <a:pt x="518" y="3557"/>
                  </a:cubicBezTo>
                  <a:cubicBezTo>
                    <a:pt x="578" y="5198"/>
                    <a:pt x="335" y="6839"/>
                    <a:pt x="244" y="8481"/>
                  </a:cubicBezTo>
                  <a:cubicBezTo>
                    <a:pt x="153" y="9697"/>
                    <a:pt x="1" y="10913"/>
                    <a:pt x="1" y="12250"/>
                  </a:cubicBezTo>
                  <a:cubicBezTo>
                    <a:pt x="305" y="10973"/>
                    <a:pt x="457" y="9788"/>
                    <a:pt x="670" y="8633"/>
                  </a:cubicBezTo>
                  <a:cubicBezTo>
                    <a:pt x="821" y="7782"/>
                    <a:pt x="852" y="6931"/>
                    <a:pt x="943" y="6110"/>
                  </a:cubicBezTo>
                  <a:cubicBezTo>
                    <a:pt x="1065" y="4408"/>
                    <a:pt x="973" y="2766"/>
                    <a:pt x="548" y="1125"/>
                  </a:cubicBezTo>
                  <a:cubicBezTo>
                    <a:pt x="457" y="760"/>
                    <a:pt x="366" y="365"/>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8"/>
            <p:cNvSpPr/>
            <p:nvPr/>
          </p:nvSpPr>
          <p:spPr>
            <a:xfrm>
              <a:off x="1310325" y="2573275"/>
              <a:ext cx="62325" cy="202150"/>
            </a:xfrm>
            <a:custGeom>
              <a:rect b="b" l="l" r="r" t="t"/>
              <a:pathLst>
                <a:path extrusionOk="0" h="8086" w="2493">
                  <a:moveTo>
                    <a:pt x="2493" y="1"/>
                  </a:moveTo>
                  <a:cubicBezTo>
                    <a:pt x="2219" y="1"/>
                    <a:pt x="2128" y="213"/>
                    <a:pt x="2037" y="426"/>
                  </a:cubicBezTo>
                  <a:cubicBezTo>
                    <a:pt x="1824" y="943"/>
                    <a:pt x="1702" y="1490"/>
                    <a:pt x="1824" y="2037"/>
                  </a:cubicBezTo>
                  <a:cubicBezTo>
                    <a:pt x="1946" y="2645"/>
                    <a:pt x="1824" y="3253"/>
                    <a:pt x="1642" y="3830"/>
                  </a:cubicBezTo>
                  <a:cubicBezTo>
                    <a:pt x="1490" y="4286"/>
                    <a:pt x="1277" y="4773"/>
                    <a:pt x="1095" y="5229"/>
                  </a:cubicBezTo>
                  <a:cubicBezTo>
                    <a:pt x="730" y="6171"/>
                    <a:pt x="304" y="7052"/>
                    <a:pt x="0" y="8086"/>
                  </a:cubicBezTo>
                  <a:cubicBezTo>
                    <a:pt x="304" y="7873"/>
                    <a:pt x="456" y="7630"/>
                    <a:pt x="608" y="7387"/>
                  </a:cubicBezTo>
                  <a:cubicBezTo>
                    <a:pt x="973" y="6779"/>
                    <a:pt x="1186" y="6110"/>
                    <a:pt x="1490" y="5472"/>
                  </a:cubicBezTo>
                  <a:cubicBezTo>
                    <a:pt x="2006" y="4256"/>
                    <a:pt x="2493" y="3040"/>
                    <a:pt x="2098" y="1642"/>
                  </a:cubicBezTo>
                  <a:cubicBezTo>
                    <a:pt x="1976" y="1095"/>
                    <a:pt x="2067" y="487"/>
                    <a:pt x="24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8"/>
            <p:cNvSpPr/>
            <p:nvPr/>
          </p:nvSpPr>
          <p:spPr>
            <a:xfrm>
              <a:off x="1536775" y="2444850"/>
              <a:ext cx="38025" cy="167200"/>
            </a:xfrm>
            <a:custGeom>
              <a:rect b="b" l="l" r="r" t="t"/>
              <a:pathLst>
                <a:path extrusionOk="0" h="6688" w="1521">
                  <a:moveTo>
                    <a:pt x="1277" y="1"/>
                  </a:moveTo>
                  <a:cubicBezTo>
                    <a:pt x="1368" y="396"/>
                    <a:pt x="1246" y="730"/>
                    <a:pt x="1095" y="1065"/>
                  </a:cubicBezTo>
                  <a:cubicBezTo>
                    <a:pt x="882" y="1612"/>
                    <a:pt x="669" y="2159"/>
                    <a:pt x="487" y="2706"/>
                  </a:cubicBezTo>
                  <a:cubicBezTo>
                    <a:pt x="0" y="4074"/>
                    <a:pt x="0" y="5381"/>
                    <a:pt x="791" y="6688"/>
                  </a:cubicBezTo>
                  <a:cubicBezTo>
                    <a:pt x="851" y="6445"/>
                    <a:pt x="791" y="6201"/>
                    <a:pt x="760" y="5989"/>
                  </a:cubicBezTo>
                  <a:cubicBezTo>
                    <a:pt x="517" y="4651"/>
                    <a:pt x="608" y="3375"/>
                    <a:pt x="1064" y="2098"/>
                  </a:cubicBezTo>
                  <a:cubicBezTo>
                    <a:pt x="1216" y="1703"/>
                    <a:pt x="1307" y="1308"/>
                    <a:pt x="1429" y="913"/>
                  </a:cubicBezTo>
                  <a:cubicBezTo>
                    <a:pt x="1520" y="609"/>
                    <a:pt x="1520" y="274"/>
                    <a:pt x="1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8"/>
            <p:cNvSpPr/>
            <p:nvPr/>
          </p:nvSpPr>
          <p:spPr>
            <a:xfrm>
              <a:off x="1127950" y="2681175"/>
              <a:ext cx="72975" cy="142900"/>
            </a:xfrm>
            <a:custGeom>
              <a:rect b="b" l="l" r="r" t="t"/>
              <a:pathLst>
                <a:path extrusionOk="0" h="5716" w="2919">
                  <a:moveTo>
                    <a:pt x="2584" y="1"/>
                  </a:moveTo>
                  <a:lnTo>
                    <a:pt x="2584" y="1"/>
                  </a:lnTo>
                  <a:cubicBezTo>
                    <a:pt x="2432" y="821"/>
                    <a:pt x="2158" y="1551"/>
                    <a:pt x="1855" y="2311"/>
                  </a:cubicBezTo>
                  <a:cubicBezTo>
                    <a:pt x="1338" y="3496"/>
                    <a:pt x="487" y="4499"/>
                    <a:pt x="0" y="5715"/>
                  </a:cubicBezTo>
                  <a:cubicBezTo>
                    <a:pt x="1186" y="5107"/>
                    <a:pt x="2918" y="1338"/>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8"/>
            <p:cNvSpPr/>
            <p:nvPr/>
          </p:nvSpPr>
          <p:spPr>
            <a:xfrm>
              <a:off x="1862775" y="2463100"/>
              <a:ext cx="17500" cy="126925"/>
            </a:xfrm>
            <a:custGeom>
              <a:rect b="b" l="l" r="r" t="t"/>
              <a:pathLst>
                <a:path extrusionOk="0" h="5077" w="700">
                  <a:moveTo>
                    <a:pt x="0" y="0"/>
                  </a:moveTo>
                  <a:lnTo>
                    <a:pt x="0" y="0"/>
                  </a:lnTo>
                  <a:cubicBezTo>
                    <a:pt x="334" y="365"/>
                    <a:pt x="395" y="730"/>
                    <a:pt x="395" y="1094"/>
                  </a:cubicBezTo>
                  <a:cubicBezTo>
                    <a:pt x="395" y="2097"/>
                    <a:pt x="365" y="3070"/>
                    <a:pt x="365" y="4073"/>
                  </a:cubicBezTo>
                  <a:cubicBezTo>
                    <a:pt x="365" y="4408"/>
                    <a:pt x="243" y="4742"/>
                    <a:pt x="395" y="5076"/>
                  </a:cubicBezTo>
                  <a:cubicBezTo>
                    <a:pt x="456" y="4560"/>
                    <a:pt x="517" y="4012"/>
                    <a:pt x="578" y="3496"/>
                  </a:cubicBezTo>
                  <a:cubicBezTo>
                    <a:pt x="669" y="2614"/>
                    <a:pt x="699" y="1733"/>
                    <a:pt x="638" y="851"/>
                  </a:cubicBezTo>
                  <a:cubicBezTo>
                    <a:pt x="608" y="517"/>
                    <a:pt x="517" y="15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8"/>
            <p:cNvSpPr/>
            <p:nvPr/>
          </p:nvSpPr>
          <p:spPr>
            <a:xfrm>
              <a:off x="1480525" y="2717650"/>
              <a:ext cx="23600" cy="85150"/>
            </a:xfrm>
            <a:custGeom>
              <a:rect b="b" l="l" r="r" t="t"/>
              <a:pathLst>
                <a:path extrusionOk="0" h="3406" w="944">
                  <a:moveTo>
                    <a:pt x="670" y="1"/>
                  </a:moveTo>
                  <a:lnTo>
                    <a:pt x="670" y="1"/>
                  </a:lnTo>
                  <a:cubicBezTo>
                    <a:pt x="700" y="1186"/>
                    <a:pt x="1" y="2220"/>
                    <a:pt x="366" y="3405"/>
                  </a:cubicBezTo>
                  <a:cubicBezTo>
                    <a:pt x="609" y="2493"/>
                    <a:pt x="852" y="1612"/>
                    <a:pt x="913" y="700"/>
                  </a:cubicBezTo>
                  <a:cubicBezTo>
                    <a:pt x="913" y="457"/>
                    <a:pt x="943" y="213"/>
                    <a:pt x="6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8"/>
            <p:cNvSpPr/>
            <p:nvPr/>
          </p:nvSpPr>
          <p:spPr>
            <a:xfrm>
              <a:off x="1640875" y="2569475"/>
              <a:ext cx="20550" cy="78300"/>
            </a:xfrm>
            <a:custGeom>
              <a:rect b="b" l="l" r="r" t="t"/>
              <a:pathLst>
                <a:path extrusionOk="0" h="3132" w="822">
                  <a:moveTo>
                    <a:pt x="791" y="1"/>
                  </a:moveTo>
                  <a:lnTo>
                    <a:pt x="791" y="1"/>
                  </a:lnTo>
                  <a:cubicBezTo>
                    <a:pt x="578" y="1034"/>
                    <a:pt x="0" y="2037"/>
                    <a:pt x="122" y="3131"/>
                  </a:cubicBezTo>
                  <a:cubicBezTo>
                    <a:pt x="396" y="2098"/>
                    <a:pt x="821" y="1095"/>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8"/>
            <p:cNvSpPr/>
            <p:nvPr/>
          </p:nvSpPr>
          <p:spPr>
            <a:xfrm>
              <a:off x="1754100" y="2510975"/>
              <a:ext cx="12950" cy="79050"/>
            </a:xfrm>
            <a:custGeom>
              <a:rect b="b" l="l" r="r" t="t"/>
              <a:pathLst>
                <a:path extrusionOk="0" h="3162" w="518">
                  <a:moveTo>
                    <a:pt x="456" y="0"/>
                  </a:moveTo>
                  <a:lnTo>
                    <a:pt x="456" y="0"/>
                  </a:lnTo>
                  <a:cubicBezTo>
                    <a:pt x="31" y="1368"/>
                    <a:pt x="0" y="2401"/>
                    <a:pt x="335" y="3161"/>
                  </a:cubicBezTo>
                  <a:cubicBezTo>
                    <a:pt x="426" y="2766"/>
                    <a:pt x="517" y="304"/>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8"/>
            <p:cNvSpPr/>
            <p:nvPr/>
          </p:nvSpPr>
          <p:spPr>
            <a:xfrm>
              <a:off x="1678100" y="2543650"/>
              <a:ext cx="13700" cy="72200"/>
            </a:xfrm>
            <a:custGeom>
              <a:rect b="b" l="l" r="r" t="t"/>
              <a:pathLst>
                <a:path extrusionOk="0" h="2888" w="548">
                  <a:moveTo>
                    <a:pt x="274" y="0"/>
                  </a:moveTo>
                  <a:lnTo>
                    <a:pt x="274" y="0"/>
                  </a:lnTo>
                  <a:cubicBezTo>
                    <a:pt x="305" y="973"/>
                    <a:pt x="62" y="1885"/>
                    <a:pt x="1" y="2888"/>
                  </a:cubicBezTo>
                  <a:cubicBezTo>
                    <a:pt x="396" y="2401"/>
                    <a:pt x="548" y="456"/>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8"/>
            <p:cNvSpPr/>
            <p:nvPr/>
          </p:nvSpPr>
          <p:spPr>
            <a:xfrm>
              <a:off x="1811100" y="2703225"/>
              <a:ext cx="19775" cy="40300"/>
            </a:xfrm>
            <a:custGeom>
              <a:rect b="b" l="l" r="r" t="t"/>
              <a:pathLst>
                <a:path extrusionOk="0" h="1612" w="791">
                  <a:moveTo>
                    <a:pt x="790" y="0"/>
                  </a:moveTo>
                  <a:cubicBezTo>
                    <a:pt x="365" y="426"/>
                    <a:pt x="182" y="973"/>
                    <a:pt x="0" y="1611"/>
                  </a:cubicBezTo>
                  <a:cubicBezTo>
                    <a:pt x="608" y="1186"/>
                    <a:pt x="790" y="639"/>
                    <a:pt x="7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8"/>
            <p:cNvSpPr/>
            <p:nvPr/>
          </p:nvSpPr>
          <p:spPr>
            <a:xfrm>
              <a:off x="1407575" y="2381775"/>
              <a:ext cx="42600" cy="31950"/>
            </a:xfrm>
            <a:custGeom>
              <a:rect b="b" l="l" r="r" t="t"/>
              <a:pathLst>
                <a:path extrusionOk="0" h="1278" w="1704">
                  <a:moveTo>
                    <a:pt x="1673" y="1"/>
                  </a:moveTo>
                  <a:cubicBezTo>
                    <a:pt x="974" y="244"/>
                    <a:pt x="366" y="609"/>
                    <a:pt x="1" y="1277"/>
                  </a:cubicBezTo>
                  <a:cubicBezTo>
                    <a:pt x="579" y="882"/>
                    <a:pt x="1156" y="487"/>
                    <a:pt x="1703" y="92"/>
                  </a:cubicBezTo>
                  <a:cubicBezTo>
                    <a:pt x="1703" y="62"/>
                    <a:pt x="1673" y="31"/>
                    <a:pt x="1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8"/>
            <p:cNvSpPr/>
            <p:nvPr/>
          </p:nvSpPr>
          <p:spPr>
            <a:xfrm>
              <a:off x="1298175" y="2625700"/>
              <a:ext cx="22050" cy="42575"/>
            </a:xfrm>
            <a:custGeom>
              <a:rect b="b" l="l" r="r" t="t"/>
              <a:pathLst>
                <a:path extrusionOk="0" h="1703" w="882">
                  <a:moveTo>
                    <a:pt x="730" y="1"/>
                  </a:moveTo>
                  <a:cubicBezTo>
                    <a:pt x="638" y="548"/>
                    <a:pt x="0" y="1095"/>
                    <a:pt x="578" y="1703"/>
                  </a:cubicBezTo>
                  <a:cubicBezTo>
                    <a:pt x="608" y="1125"/>
                    <a:pt x="881" y="578"/>
                    <a:pt x="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8"/>
            <p:cNvSpPr/>
            <p:nvPr/>
          </p:nvSpPr>
          <p:spPr>
            <a:xfrm>
              <a:off x="1767025" y="2718975"/>
              <a:ext cx="13700" cy="35175"/>
            </a:xfrm>
            <a:custGeom>
              <a:rect b="b" l="l" r="r" t="t"/>
              <a:pathLst>
                <a:path extrusionOk="0" h="1407" w="548">
                  <a:moveTo>
                    <a:pt x="243" y="0"/>
                  </a:moveTo>
                  <a:cubicBezTo>
                    <a:pt x="203" y="0"/>
                    <a:pt x="183" y="50"/>
                    <a:pt x="183" y="100"/>
                  </a:cubicBezTo>
                  <a:cubicBezTo>
                    <a:pt x="0" y="464"/>
                    <a:pt x="91" y="1072"/>
                    <a:pt x="426" y="1407"/>
                  </a:cubicBezTo>
                  <a:cubicBezTo>
                    <a:pt x="547" y="981"/>
                    <a:pt x="547" y="586"/>
                    <a:pt x="426" y="191"/>
                  </a:cubicBezTo>
                  <a:cubicBezTo>
                    <a:pt x="426" y="100"/>
                    <a:pt x="365" y="9"/>
                    <a:pt x="274" y="9"/>
                  </a:cubicBezTo>
                  <a:cubicBezTo>
                    <a:pt x="263" y="3"/>
                    <a:pt x="252" y="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8"/>
            <p:cNvSpPr/>
            <p:nvPr/>
          </p:nvSpPr>
          <p:spPr>
            <a:xfrm>
              <a:off x="1599850" y="2413700"/>
              <a:ext cx="63075" cy="11150"/>
            </a:xfrm>
            <a:custGeom>
              <a:rect b="b" l="l" r="r" t="t"/>
              <a:pathLst>
                <a:path extrusionOk="0" h="446" w="2523">
                  <a:moveTo>
                    <a:pt x="0" y="0"/>
                  </a:moveTo>
                  <a:cubicBezTo>
                    <a:pt x="675" y="234"/>
                    <a:pt x="1394" y="446"/>
                    <a:pt x="2139" y="446"/>
                  </a:cubicBezTo>
                  <a:cubicBezTo>
                    <a:pt x="2266" y="446"/>
                    <a:pt x="2394" y="439"/>
                    <a:pt x="2523" y="426"/>
                  </a:cubicBezTo>
                  <a:cubicBezTo>
                    <a:pt x="1672" y="304"/>
                    <a:pt x="85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8"/>
            <p:cNvSpPr/>
            <p:nvPr/>
          </p:nvSpPr>
          <p:spPr>
            <a:xfrm>
              <a:off x="1563375" y="2719925"/>
              <a:ext cx="10650" cy="26625"/>
            </a:xfrm>
            <a:custGeom>
              <a:rect b="b" l="l" r="r" t="t"/>
              <a:pathLst>
                <a:path extrusionOk="0" h="1065" w="426">
                  <a:moveTo>
                    <a:pt x="426" y="1"/>
                  </a:moveTo>
                  <a:lnTo>
                    <a:pt x="426" y="1"/>
                  </a:lnTo>
                  <a:cubicBezTo>
                    <a:pt x="213" y="274"/>
                    <a:pt x="0" y="518"/>
                    <a:pt x="31" y="852"/>
                  </a:cubicBezTo>
                  <a:cubicBezTo>
                    <a:pt x="31" y="943"/>
                    <a:pt x="61" y="1065"/>
                    <a:pt x="152" y="1065"/>
                  </a:cubicBezTo>
                  <a:cubicBezTo>
                    <a:pt x="274" y="1065"/>
                    <a:pt x="274" y="974"/>
                    <a:pt x="274" y="882"/>
                  </a:cubicBezTo>
                  <a:cubicBezTo>
                    <a:pt x="334" y="609"/>
                    <a:pt x="395" y="305"/>
                    <a:pt x="4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8"/>
            <p:cNvSpPr/>
            <p:nvPr/>
          </p:nvSpPr>
          <p:spPr>
            <a:xfrm>
              <a:off x="1834650" y="2538325"/>
              <a:ext cx="10650" cy="25100"/>
            </a:xfrm>
            <a:custGeom>
              <a:rect b="b" l="l" r="r" t="t"/>
              <a:pathLst>
                <a:path extrusionOk="0" h="1004" w="426">
                  <a:moveTo>
                    <a:pt x="183" y="0"/>
                  </a:moveTo>
                  <a:cubicBezTo>
                    <a:pt x="92" y="426"/>
                    <a:pt x="0" y="730"/>
                    <a:pt x="335" y="1003"/>
                  </a:cubicBezTo>
                  <a:cubicBezTo>
                    <a:pt x="426" y="669"/>
                    <a:pt x="365" y="365"/>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8"/>
            <p:cNvSpPr/>
            <p:nvPr/>
          </p:nvSpPr>
          <p:spPr>
            <a:xfrm>
              <a:off x="1191025" y="2808700"/>
              <a:ext cx="12925" cy="9475"/>
            </a:xfrm>
            <a:custGeom>
              <a:rect b="b" l="l" r="r" t="t"/>
              <a:pathLst>
                <a:path extrusionOk="0" h="379" w="517">
                  <a:moveTo>
                    <a:pt x="305" y="0"/>
                  </a:moveTo>
                  <a:cubicBezTo>
                    <a:pt x="175" y="0"/>
                    <a:pt x="57" y="83"/>
                    <a:pt x="31" y="189"/>
                  </a:cubicBezTo>
                  <a:cubicBezTo>
                    <a:pt x="0" y="280"/>
                    <a:pt x="152" y="341"/>
                    <a:pt x="243" y="371"/>
                  </a:cubicBezTo>
                  <a:cubicBezTo>
                    <a:pt x="264" y="376"/>
                    <a:pt x="284" y="379"/>
                    <a:pt x="303" y="379"/>
                  </a:cubicBezTo>
                  <a:cubicBezTo>
                    <a:pt x="395" y="379"/>
                    <a:pt x="467" y="320"/>
                    <a:pt x="517" y="219"/>
                  </a:cubicBezTo>
                  <a:cubicBezTo>
                    <a:pt x="487" y="128"/>
                    <a:pt x="456" y="37"/>
                    <a:pt x="365" y="6"/>
                  </a:cubicBezTo>
                  <a:cubicBezTo>
                    <a:pt x="345" y="2"/>
                    <a:pt x="325"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8"/>
            <p:cNvSpPr/>
            <p:nvPr/>
          </p:nvSpPr>
          <p:spPr>
            <a:xfrm>
              <a:off x="1870350" y="2591525"/>
              <a:ext cx="1550" cy="6850"/>
            </a:xfrm>
            <a:custGeom>
              <a:rect b="b" l="l" r="r" t="t"/>
              <a:pathLst>
                <a:path extrusionOk="0" h="274" w="62">
                  <a:moveTo>
                    <a:pt x="62" y="0"/>
                  </a:moveTo>
                  <a:lnTo>
                    <a:pt x="50" y="105"/>
                  </a:lnTo>
                  <a:lnTo>
                    <a:pt x="50" y="105"/>
                  </a:lnTo>
                  <a:cubicBezTo>
                    <a:pt x="57" y="70"/>
                    <a:pt x="62" y="35"/>
                    <a:pt x="62" y="0"/>
                  </a:cubicBezTo>
                  <a:close/>
                  <a:moveTo>
                    <a:pt x="50" y="105"/>
                  </a:moveTo>
                  <a:cubicBezTo>
                    <a:pt x="39" y="161"/>
                    <a:pt x="20" y="217"/>
                    <a:pt x="1" y="274"/>
                  </a:cubicBezTo>
                  <a:lnTo>
                    <a:pt x="31" y="274"/>
                  </a:lnTo>
                  <a:lnTo>
                    <a:pt x="50"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8"/>
            <p:cNvSpPr/>
            <p:nvPr/>
          </p:nvSpPr>
          <p:spPr>
            <a:xfrm>
              <a:off x="1871875" y="2590000"/>
              <a:ext cx="800" cy="1550"/>
            </a:xfrm>
            <a:custGeom>
              <a:rect b="b" l="l" r="r" t="t"/>
              <a:pathLst>
                <a:path extrusionOk="0" h="62" w="32">
                  <a:moveTo>
                    <a:pt x="31" y="0"/>
                  </a:moveTo>
                  <a:lnTo>
                    <a:pt x="31" y="0"/>
                  </a:lnTo>
                  <a:cubicBezTo>
                    <a:pt x="1" y="31"/>
                    <a:pt x="1" y="31"/>
                    <a:pt x="1" y="61"/>
                  </a:cubicBezTo>
                  <a:lnTo>
                    <a:pt x="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8"/>
            <p:cNvSpPr/>
            <p:nvPr/>
          </p:nvSpPr>
          <p:spPr>
            <a:xfrm>
              <a:off x="1083875" y="2488925"/>
              <a:ext cx="60825" cy="42275"/>
            </a:xfrm>
            <a:custGeom>
              <a:rect b="b" l="l" r="r" t="t"/>
              <a:pathLst>
                <a:path extrusionOk="0" h="1691" w="2433">
                  <a:moveTo>
                    <a:pt x="1159" y="289"/>
                  </a:moveTo>
                  <a:cubicBezTo>
                    <a:pt x="1399" y="289"/>
                    <a:pt x="1627" y="396"/>
                    <a:pt x="1763" y="609"/>
                  </a:cubicBezTo>
                  <a:cubicBezTo>
                    <a:pt x="1946" y="852"/>
                    <a:pt x="1915" y="1095"/>
                    <a:pt x="1611" y="1216"/>
                  </a:cubicBezTo>
                  <a:cubicBezTo>
                    <a:pt x="1415" y="1304"/>
                    <a:pt x="1204" y="1375"/>
                    <a:pt x="988" y="1375"/>
                  </a:cubicBezTo>
                  <a:cubicBezTo>
                    <a:pt x="902" y="1375"/>
                    <a:pt x="816" y="1364"/>
                    <a:pt x="730" y="1338"/>
                  </a:cubicBezTo>
                  <a:cubicBezTo>
                    <a:pt x="304" y="1216"/>
                    <a:pt x="213" y="913"/>
                    <a:pt x="487" y="609"/>
                  </a:cubicBezTo>
                  <a:cubicBezTo>
                    <a:pt x="669" y="396"/>
                    <a:pt x="920" y="289"/>
                    <a:pt x="1159" y="289"/>
                  </a:cubicBezTo>
                  <a:close/>
                  <a:moveTo>
                    <a:pt x="1642" y="1"/>
                  </a:moveTo>
                  <a:cubicBezTo>
                    <a:pt x="1247" y="1"/>
                    <a:pt x="851" y="61"/>
                    <a:pt x="517" y="274"/>
                  </a:cubicBezTo>
                  <a:cubicBezTo>
                    <a:pt x="213" y="457"/>
                    <a:pt x="0" y="700"/>
                    <a:pt x="92" y="1095"/>
                  </a:cubicBezTo>
                  <a:cubicBezTo>
                    <a:pt x="152" y="1429"/>
                    <a:pt x="396" y="1581"/>
                    <a:pt x="730" y="1642"/>
                  </a:cubicBezTo>
                  <a:cubicBezTo>
                    <a:pt x="877" y="1673"/>
                    <a:pt x="1024" y="1690"/>
                    <a:pt x="1168" y="1690"/>
                  </a:cubicBezTo>
                  <a:cubicBezTo>
                    <a:pt x="1442" y="1690"/>
                    <a:pt x="1707" y="1629"/>
                    <a:pt x="1946" y="1490"/>
                  </a:cubicBezTo>
                  <a:cubicBezTo>
                    <a:pt x="2280" y="1308"/>
                    <a:pt x="2432" y="1034"/>
                    <a:pt x="2341" y="669"/>
                  </a:cubicBezTo>
                  <a:cubicBezTo>
                    <a:pt x="2250" y="274"/>
                    <a:pt x="2007"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8"/>
            <p:cNvSpPr/>
            <p:nvPr/>
          </p:nvSpPr>
          <p:spPr>
            <a:xfrm>
              <a:off x="995725" y="2681425"/>
              <a:ext cx="47150" cy="88625"/>
            </a:xfrm>
            <a:custGeom>
              <a:rect b="b" l="l" r="r" t="t"/>
              <a:pathLst>
                <a:path extrusionOk="0" h="3545" w="1886">
                  <a:moveTo>
                    <a:pt x="1465" y="1"/>
                  </a:moveTo>
                  <a:cubicBezTo>
                    <a:pt x="1272" y="1"/>
                    <a:pt x="1106" y="135"/>
                    <a:pt x="1034" y="386"/>
                  </a:cubicBezTo>
                  <a:cubicBezTo>
                    <a:pt x="973" y="599"/>
                    <a:pt x="882" y="720"/>
                    <a:pt x="730" y="872"/>
                  </a:cubicBezTo>
                  <a:cubicBezTo>
                    <a:pt x="122" y="1419"/>
                    <a:pt x="1" y="2514"/>
                    <a:pt x="487" y="3182"/>
                  </a:cubicBezTo>
                  <a:cubicBezTo>
                    <a:pt x="663" y="3422"/>
                    <a:pt x="855" y="3544"/>
                    <a:pt x="1056" y="3544"/>
                  </a:cubicBezTo>
                  <a:cubicBezTo>
                    <a:pt x="1237" y="3544"/>
                    <a:pt x="1424" y="3445"/>
                    <a:pt x="1611" y="3243"/>
                  </a:cubicBezTo>
                  <a:cubicBezTo>
                    <a:pt x="1034" y="3061"/>
                    <a:pt x="791" y="2818"/>
                    <a:pt x="669" y="2362"/>
                  </a:cubicBezTo>
                  <a:cubicBezTo>
                    <a:pt x="639" y="2149"/>
                    <a:pt x="882" y="2027"/>
                    <a:pt x="791" y="1875"/>
                  </a:cubicBezTo>
                  <a:cubicBezTo>
                    <a:pt x="578" y="1359"/>
                    <a:pt x="943" y="1207"/>
                    <a:pt x="1277" y="1024"/>
                  </a:cubicBezTo>
                  <a:cubicBezTo>
                    <a:pt x="1399" y="994"/>
                    <a:pt x="1490" y="903"/>
                    <a:pt x="1429" y="781"/>
                  </a:cubicBezTo>
                  <a:cubicBezTo>
                    <a:pt x="1216" y="325"/>
                    <a:pt x="1581" y="325"/>
                    <a:pt x="1885" y="203"/>
                  </a:cubicBezTo>
                  <a:cubicBezTo>
                    <a:pt x="1748" y="66"/>
                    <a:pt x="1600" y="1"/>
                    <a:pt x="1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8"/>
            <p:cNvSpPr/>
            <p:nvPr/>
          </p:nvSpPr>
          <p:spPr>
            <a:xfrm>
              <a:off x="1064875" y="2693500"/>
              <a:ext cx="53225" cy="42425"/>
            </a:xfrm>
            <a:custGeom>
              <a:rect b="b" l="l" r="r" t="t"/>
              <a:pathLst>
                <a:path extrusionOk="0" h="1697" w="2129">
                  <a:moveTo>
                    <a:pt x="613" y="1"/>
                  </a:moveTo>
                  <a:cubicBezTo>
                    <a:pt x="353" y="1"/>
                    <a:pt x="187" y="169"/>
                    <a:pt x="61" y="420"/>
                  </a:cubicBezTo>
                  <a:cubicBezTo>
                    <a:pt x="31" y="511"/>
                    <a:pt x="1" y="632"/>
                    <a:pt x="122" y="724"/>
                  </a:cubicBezTo>
                  <a:cubicBezTo>
                    <a:pt x="149" y="744"/>
                    <a:pt x="171" y="752"/>
                    <a:pt x="191" y="752"/>
                  </a:cubicBezTo>
                  <a:cubicBezTo>
                    <a:pt x="259" y="752"/>
                    <a:pt x="288" y="649"/>
                    <a:pt x="335" y="602"/>
                  </a:cubicBezTo>
                  <a:cubicBezTo>
                    <a:pt x="406" y="507"/>
                    <a:pt x="496" y="431"/>
                    <a:pt x="619" y="431"/>
                  </a:cubicBezTo>
                  <a:cubicBezTo>
                    <a:pt x="653" y="431"/>
                    <a:pt x="690" y="437"/>
                    <a:pt x="730" y="450"/>
                  </a:cubicBezTo>
                  <a:cubicBezTo>
                    <a:pt x="1399" y="663"/>
                    <a:pt x="1429" y="724"/>
                    <a:pt x="1490" y="1423"/>
                  </a:cubicBezTo>
                  <a:cubicBezTo>
                    <a:pt x="1490" y="1514"/>
                    <a:pt x="1520" y="1605"/>
                    <a:pt x="1520" y="1696"/>
                  </a:cubicBezTo>
                  <a:cubicBezTo>
                    <a:pt x="1976" y="1423"/>
                    <a:pt x="2128" y="693"/>
                    <a:pt x="1824" y="298"/>
                  </a:cubicBezTo>
                  <a:cubicBezTo>
                    <a:pt x="1772" y="219"/>
                    <a:pt x="1696" y="140"/>
                    <a:pt x="1618" y="140"/>
                  </a:cubicBezTo>
                  <a:cubicBezTo>
                    <a:pt x="1606" y="140"/>
                    <a:pt x="1593" y="142"/>
                    <a:pt x="1581" y="146"/>
                  </a:cubicBezTo>
                  <a:cubicBezTo>
                    <a:pt x="1521" y="164"/>
                    <a:pt x="1464" y="171"/>
                    <a:pt x="1408" y="171"/>
                  </a:cubicBezTo>
                  <a:cubicBezTo>
                    <a:pt x="1181" y="171"/>
                    <a:pt x="986" y="49"/>
                    <a:pt x="791" y="24"/>
                  </a:cubicBezTo>
                  <a:cubicBezTo>
                    <a:pt x="727" y="8"/>
                    <a:pt x="668" y="1"/>
                    <a:pt x="6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8"/>
            <p:cNvSpPr/>
            <p:nvPr/>
          </p:nvSpPr>
          <p:spPr>
            <a:xfrm>
              <a:off x="1055000" y="2742000"/>
              <a:ext cx="25850" cy="31900"/>
            </a:xfrm>
            <a:custGeom>
              <a:rect b="b" l="l" r="r" t="t"/>
              <a:pathLst>
                <a:path extrusionOk="0" h="1276" w="1034">
                  <a:moveTo>
                    <a:pt x="713" y="0"/>
                  </a:moveTo>
                  <a:cubicBezTo>
                    <a:pt x="671" y="0"/>
                    <a:pt x="626" y="11"/>
                    <a:pt x="578" y="30"/>
                  </a:cubicBezTo>
                  <a:cubicBezTo>
                    <a:pt x="304" y="121"/>
                    <a:pt x="152" y="303"/>
                    <a:pt x="92" y="577"/>
                  </a:cubicBezTo>
                  <a:cubicBezTo>
                    <a:pt x="0" y="942"/>
                    <a:pt x="183" y="1276"/>
                    <a:pt x="456" y="1276"/>
                  </a:cubicBezTo>
                  <a:cubicBezTo>
                    <a:pt x="548" y="1276"/>
                    <a:pt x="639" y="1276"/>
                    <a:pt x="699" y="1215"/>
                  </a:cubicBezTo>
                  <a:cubicBezTo>
                    <a:pt x="791" y="1124"/>
                    <a:pt x="699" y="1063"/>
                    <a:pt x="639" y="1002"/>
                  </a:cubicBezTo>
                  <a:cubicBezTo>
                    <a:pt x="426" y="729"/>
                    <a:pt x="548" y="546"/>
                    <a:pt x="760" y="364"/>
                  </a:cubicBezTo>
                  <a:cubicBezTo>
                    <a:pt x="851" y="303"/>
                    <a:pt x="1034" y="303"/>
                    <a:pt x="943" y="151"/>
                  </a:cubicBezTo>
                  <a:cubicBezTo>
                    <a:pt x="880" y="47"/>
                    <a:pt x="804" y="0"/>
                    <a:pt x="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8"/>
            <p:cNvSpPr/>
            <p:nvPr/>
          </p:nvSpPr>
          <p:spPr>
            <a:xfrm>
              <a:off x="1083875" y="2663900"/>
              <a:ext cx="39525" cy="17300"/>
            </a:xfrm>
            <a:custGeom>
              <a:rect b="b" l="l" r="r" t="t"/>
              <a:pathLst>
                <a:path extrusionOk="0" h="692" w="1581">
                  <a:moveTo>
                    <a:pt x="787" y="0"/>
                  </a:moveTo>
                  <a:cubicBezTo>
                    <a:pt x="719" y="0"/>
                    <a:pt x="650" y="8"/>
                    <a:pt x="578" y="23"/>
                  </a:cubicBezTo>
                  <a:cubicBezTo>
                    <a:pt x="244" y="114"/>
                    <a:pt x="31" y="297"/>
                    <a:pt x="0" y="692"/>
                  </a:cubicBezTo>
                  <a:cubicBezTo>
                    <a:pt x="321" y="514"/>
                    <a:pt x="454" y="440"/>
                    <a:pt x="716" y="440"/>
                  </a:cubicBezTo>
                  <a:cubicBezTo>
                    <a:pt x="902" y="440"/>
                    <a:pt x="1153" y="477"/>
                    <a:pt x="1581" y="540"/>
                  </a:cubicBezTo>
                  <a:cubicBezTo>
                    <a:pt x="1404" y="186"/>
                    <a:pt x="1122" y="0"/>
                    <a:pt x="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8"/>
            <p:cNvSpPr/>
            <p:nvPr/>
          </p:nvSpPr>
          <p:spPr>
            <a:xfrm>
              <a:off x="1397700" y="2237650"/>
              <a:ext cx="54750" cy="35325"/>
            </a:xfrm>
            <a:custGeom>
              <a:rect b="b" l="l" r="r" t="t"/>
              <a:pathLst>
                <a:path extrusionOk="0" h="1413" w="2190">
                  <a:moveTo>
                    <a:pt x="979" y="366"/>
                  </a:moveTo>
                  <a:cubicBezTo>
                    <a:pt x="1088" y="366"/>
                    <a:pt x="1207" y="384"/>
                    <a:pt x="1338" y="416"/>
                  </a:cubicBezTo>
                  <a:cubicBezTo>
                    <a:pt x="1429" y="477"/>
                    <a:pt x="1673" y="477"/>
                    <a:pt x="1673" y="720"/>
                  </a:cubicBezTo>
                  <a:cubicBezTo>
                    <a:pt x="1642" y="903"/>
                    <a:pt x="1460" y="994"/>
                    <a:pt x="1277" y="1024"/>
                  </a:cubicBezTo>
                  <a:cubicBezTo>
                    <a:pt x="1156" y="1055"/>
                    <a:pt x="1042" y="1070"/>
                    <a:pt x="932" y="1070"/>
                  </a:cubicBezTo>
                  <a:cubicBezTo>
                    <a:pt x="822" y="1070"/>
                    <a:pt x="715" y="1055"/>
                    <a:pt x="609" y="1024"/>
                  </a:cubicBezTo>
                  <a:cubicBezTo>
                    <a:pt x="487" y="994"/>
                    <a:pt x="366" y="963"/>
                    <a:pt x="335" y="842"/>
                  </a:cubicBezTo>
                  <a:cubicBezTo>
                    <a:pt x="335" y="720"/>
                    <a:pt x="396" y="629"/>
                    <a:pt x="487" y="538"/>
                  </a:cubicBezTo>
                  <a:cubicBezTo>
                    <a:pt x="624" y="421"/>
                    <a:pt x="785" y="366"/>
                    <a:pt x="979" y="366"/>
                  </a:cubicBezTo>
                  <a:close/>
                  <a:moveTo>
                    <a:pt x="1219" y="0"/>
                  </a:moveTo>
                  <a:cubicBezTo>
                    <a:pt x="992" y="0"/>
                    <a:pt x="776" y="48"/>
                    <a:pt x="548" y="143"/>
                  </a:cubicBezTo>
                  <a:cubicBezTo>
                    <a:pt x="183" y="264"/>
                    <a:pt x="1" y="507"/>
                    <a:pt x="31" y="842"/>
                  </a:cubicBezTo>
                  <a:cubicBezTo>
                    <a:pt x="62" y="1176"/>
                    <a:pt x="335" y="1298"/>
                    <a:pt x="578" y="1359"/>
                  </a:cubicBezTo>
                  <a:cubicBezTo>
                    <a:pt x="742" y="1395"/>
                    <a:pt x="902" y="1412"/>
                    <a:pt x="1054" y="1412"/>
                  </a:cubicBezTo>
                  <a:cubicBezTo>
                    <a:pt x="1410" y="1412"/>
                    <a:pt x="1715" y="1316"/>
                    <a:pt x="1885" y="1146"/>
                  </a:cubicBezTo>
                  <a:cubicBezTo>
                    <a:pt x="2098" y="963"/>
                    <a:pt x="2189" y="720"/>
                    <a:pt x="2129" y="447"/>
                  </a:cubicBezTo>
                  <a:cubicBezTo>
                    <a:pt x="2068" y="203"/>
                    <a:pt x="1885" y="112"/>
                    <a:pt x="1642" y="52"/>
                  </a:cubicBezTo>
                  <a:cubicBezTo>
                    <a:pt x="1494" y="17"/>
                    <a:pt x="1354" y="0"/>
                    <a:pt x="12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1">
  <p:cSld name="CUSTOM_12">
    <p:spTree>
      <p:nvGrpSpPr>
        <p:cNvPr id="1377" name="Shape 1377"/>
        <p:cNvGrpSpPr/>
        <p:nvPr/>
      </p:nvGrpSpPr>
      <p:grpSpPr>
        <a:xfrm>
          <a:off x="0" y="0"/>
          <a:ext cx="0" cy="0"/>
          <a:chOff x="0" y="0"/>
          <a:chExt cx="0" cy="0"/>
        </a:xfrm>
      </p:grpSpPr>
      <p:sp>
        <p:nvSpPr>
          <p:cNvPr id="1378" name="Google Shape;1378;p29"/>
          <p:cNvSpPr txBox="1"/>
          <p:nvPr>
            <p:ph type="title"/>
          </p:nvPr>
        </p:nvSpPr>
        <p:spPr>
          <a:xfrm>
            <a:off x="4572000" y="1843800"/>
            <a:ext cx="3858900" cy="543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79" name="Google Shape;1379;p29"/>
          <p:cNvSpPr txBox="1"/>
          <p:nvPr>
            <p:ph idx="1" type="subTitle"/>
          </p:nvPr>
        </p:nvSpPr>
        <p:spPr>
          <a:xfrm>
            <a:off x="4572000" y="2387100"/>
            <a:ext cx="3858900" cy="91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1400"/>
              <a:buChar char="●"/>
              <a:defRPr/>
            </a:lvl1pPr>
            <a:lvl2pPr lvl="1" rtl="0">
              <a:lnSpc>
                <a:spcPct val="100000"/>
              </a:lnSpc>
              <a:spcBef>
                <a:spcPts val="0"/>
              </a:spcBef>
              <a:spcAft>
                <a:spcPts val="0"/>
              </a:spcAft>
              <a:buClr>
                <a:srgbClr val="184480"/>
              </a:buClr>
              <a:buSzPts val="1400"/>
              <a:buChar char="○"/>
              <a:defRPr/>
            </a:lvl2pPr>
            <a:lvl3pPr lvl="2" rtl="0">
              <a:lnSpc>
                <a:spcPct val="100000"/>
              </a:lnSpc>
              <a:spcBef>
                <a:spcPts val="0"/>
              </a:spcBef>
              <a:spcAft>
                <a:spcPts val="0"/>
              </a:spcAft>
              <a:buClr>
                <a:srgbClr val="184480"/>
              </a:buClr>
              <a:buSzPts val="1400"/>
              <a:buChar char="■"/>
              <a:defRPr/>
            </a:lvl3pPr>
            <a:lvl4pPr lvl="3" rtl="0">
              <a:lnSpc>
                <a:spcPct val="100000"/>
              </a:lnSpc>
              <a:spcBef>
                <a:spcPts val="0"/>
              </a:spcBef>
              <a:spcAft>
                <a:spcPts val="0"/>
              </a:spcAft>
              <a:buClr>
                <a:srgbClr val="184480"/>
              </a:buClr>
              <a:buSzPts val="1400"/>
              <a:buChar char="●"/>
              <a:defRPr/>
            </a:lvl4pPr>
            <a:lvl5pPr lvl="4" rtl="0">
              <a:lnSpc>
                <a:spcPct val="100000"/>
              </a:lnSpc>
              <a:spcBef>
                <a:spcPts val="0"/>
              </a:spcBef>
              <a:spcAft>
                <a:spcPts val="0"/>
              </a:spcAft>
              <a:buClr>
                <a:srgbClr val="184480"/>
              </a:buClr>
              <a:buSzPts val="1400"/>
              <a:buChar char="○"/>
              <a:defRPr/>
            </a:lvl5pPr>
            <a:lvl6pPr lvl="5" rtl="0">
              <a:lnSpc>
                <a:spcPct val="100000"/>
              </a:lnSpc>
              <a:spcBef>
                <a:spcPts val="0"/>
              </a:spcBef>
              <a:spcAft>
                <a:spcPts val="0"/>
              </a:spcAft>
              <a:buClr>
                <a:srgbClr val="184480"/>
              </a:buClr>
              <a:buSzPts val="1400"/>
              <a:buChar char="■"/>
              <a:defRPr/>
            </a:lvl6pPr>
            <a:lvl7pPr lvl="6" rtl="0">
              <a:lnSpc>
                <a:spcPct val="100000"/>
              </a:lnSpc>
              <a:spcBef>
                <a:spcPts val="0"/>
              </a:spcBef>
              <a:spcAft>
                <a:spcPts val="0"/>
              </a:spcAft>
              <a:buClr>
                <a:srgbClr val="184480"/>
              </a:buClr>
              <a:buSzPts val="1400"/>
              <a:buChar char="●"/>
              <a:defRPr/>
            </a:lvl7pPr>
            <a:lvl8pPr lvl="7" rtl="0">
              <a:lnSpc>
                <a:spcPct val="100000"/>
              </a:lnSpc>
              <a:spcBef>
                <a:spcPts val="0"/>
              </a:spcBef>
              <a:spcAft>
                <a:spcPts val="0"/>
              </a:spcAft>
              <a:buClr>
                <a:srgbClr val="184480"/>
              </a:buClr>
              <a:buSzPts val="1400"/>
              <a:buChar char="○"/>
              <a:defRPr/>
            </a:lvl8pPr>
            <a:lvl9pPr lvl="8" rtl="0">
              <a:lnSpc>
                <a:spcPct val="100000"/>
              </a:lnSpc>
              <a:spcBef>
                <a:spcPts val="0"/>
              </a:spcBef>
              <a:spcAft>
                <a:spcPts val="0"/>
              </a:spcAft>
              <a:buClr>
                <a:srgbClr val="184480"/>
              </a:buClr>
              <a:buSzPts val="1400"/>
              <a:buChar char="■"/>
              <a:defRPr/>
            </a:lvl9pPr>
          </a:lstStyle>
          <a:p/>
        </p:txBody>
      </p:sp>
      <p:grpSp>
        <p:nvGrpSpPr>
          <p:cNvPr id="1380" name="Google Shape;1380;p29"/>
          <p:cNvGrpSpPr/>
          <p:nvPr/>
        </p:nvGrpSpPr>
        <p:grpSpPr>
          <a:xfrm>
            <a:off x="7941043" y="1131639"/>
            <a:ext cx="489864" cy="413228"/>
            <a:chOff x="2188750" y="2161800"/>
            <a:chExt cx="230275" cy="194250"/>
          </a:xfrm>
        </p:grpSpPr>
        <p:sp>
          <p:nvSpPr>
            <p:cNvPr id="1381" name="Google Shape;1381;p29"/>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9"/>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9"/>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9"/>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29"/>
          <p:cNvGrpSpPr/>
          <p:nvPr/>
        </p:nvGrpSpPr>
        <p:grpSpPr>
          <a:xfrm rot="2700000">
            <a:off x="-135159" y="2080686"/>
            <a:ext cx="926880" cy="620078"/>
            <a:chOff x="749525" y="4020150"/>
            <a:chExt cx="1091975" cy="730525"/>
          </a:xfrm>
        </p:grpSpPr>
        <p:sp>
          <p:nvSpPr>
            <p:cNvPr id="1386" name="Google Shape;1386;p29"/>
            <p:cNvSpPr/>
            <p:nvPr/>
          </p:nvSpPr>
          <p:spPr>
            <a:xfrm>
              <a:off x="749525" y="4020150"/>
              <a:ext cx="1091975" cy="730525"/>
            </a:xfrm>
            <a:custGeom>
              <a:rect b="b" l="l" r="r" t="t"/>
              <a:pathLst>
                <a:path extrusionOk="0" h="29221" w="43679">
                  <a:moveTo>
                    <a:pt x="31794" y="2947"/>
                  </a:moveTo>
                  <a:cubicBezTo>
                    <a:pt x="31855" y="3129"/>
                    <a:pt x="31885" y="3251"/>
                    <a:pt x="31916" y="3403"/>
                  </a:cubicBezTo>
                  <a:cubicBezTo>
                    <a:pt x="32129" y="4133"/>
                    <a:pt x="31977" y="4315"/>
                    <a:pt x="31217" y="4406"/>
                  </a:cubicBezTo>
                  <a:cubicBezTo>
                    <a:pt x="31135" y="4414"/>
                    <a:pt x="31055" y="4417"/>
                    <a:pt x="30975" y="4417"/>
                  </a:cubicBezTo>
                  <a:cubicBezTo>
                    <a:pt x="30399" y="4417"/>
                    <a:pt x="29859" y="4243"/>
                    <a:pt x="29271" y="4163"/>
                  </a:cubicBezTo>
                  <a:cubicBezTo>
                    <a:pt x="30122" y="3707"/>
                    <a:pt x="31004" y="3464"/>
                    <a:pt x="31794" y="2947"/>
                  </a:cubicBezTo>
                  <a:close/>
                  <a:moveTo>
                    <a:pt x="26167" y="6090"/>
                  </a:moveTo>
                  <a:cubicBezTo>
                    <a:pt x="26195" y="6090"/>
                    <a:pt x="26226" y="6103"/>
                    <a:pt x="26262" y="6139"/>
                  </a:cubicBezTo>
                  <a:cubicBezTo>
                    <a:pt x="26597" y="6534"/>
                    <a:pt x="26353" y="7263"/>
                    <a:pt x="25837" y="7385"/>
                  </a:cubicBezTo>
                  <a:cubicBezTo>
                    <a:pt x="25704" y="7410"/>
                    <a:pt x="25575" y="7421"/>
                    <a:pt x="25446" y="7421"/>
                  </a:cubicBezTo>
                  <a:cubicBezTo>
                    <a:pt x="24955" y="7421"/>
                    <a:pt x="24482" y="7262"/>
                    <a:pt x="23952" y="7142"/>
                  </a:cubicBezTo>
                  <a:cubicBezTo>
                    <a:pt x="24712" y="6838"/>
                    <a:pt x="25381" y="6503"/>
                    <a:pt x="26049" y="6139"/>
                  </a:cubicBezTo>
                  <a:cubicBezTo>
                    <a:pt x="26086" y="6120"/>
                    <a:pt x="26123" y="6090"/>
                    <a:pt x="26167" y="6090"/>
                  </a:cubicBezTo>
                  <a:close/>
                  <a:moveTo>
                    <a:pt x="20426" y="9209"/>
                  </a:moveTo>
                  <a:cubicBezTo>
                    <a:pt x="20487" y="9543"/>
                    <a:pt x="20548" y="9817"/>
                    <a:pt x="20639" y="10090"/>
                  </a:cubicBezTo>
                  <a:cubicBezTo>
                    <a:pt x="20721" y="10336"/>
                    <a:pt x="20680" y="10459"/>
                    <a:pt x="20427" y="10459"/>
                  </a:cubicBezTo>
                  <a:cubicBezTo>
                    <a:pt x="20399" y="10459"/>
                    <a:pt x="20368" y="10458"/>
                    <a:pt x="20335" y="10455"/>
                  </a:cubicBezTo>
                  <a:cubicBezTo>
                    <a:pt x="19758" y="10424"/>
                    <a:pt x="19150" y="10364"/>
                    <a:pt x="18481" y="10181"/>
                  </a:cubicBezTo>
                  <a:cubicBezTo>
                    <a:pt x="19180" y="9908"/>
                    <a:pt x="19818" y="9573"/>
                    <a:pt x="20426" y="9209"/>
                  </a:cubicBezTo>
                  <a:close/>
                  <a:moveTo>
                    <a:pt x="14438" y="12370"/>
                  </a:moveTo>
                  <a:cubicBezTo>
                    <a:pt x="14469" y="12613"/>
                    <a:pt x="14499" y="12795"/>
                    <a:pt x="14499" y="12978"/>
                  </a:cubicBezTo>
                  <a:cubicBezTo>
                    <a:pt x="14590" y="13616"/>
                    <a:pt x="14286" y="13981"/>
                    <a:pt x="13618" y="14011"/>
                  </a:cubicBezTo>
                  <a:cubicBezTo>
                    <a:pt x="12888" y="14011"/>
                    <a:pt x="12159" y="13829"/>
                    <a:pt x="11429" y="13707"/>
                  </a:cubicBezTo>
                  <a:cubicBezTo>
                    <a:pt x="12432" y="13312"/>
                    <a:pt x="13466" y="12947"/>
                    <a:pt x="14438" y="12370"/>
                  </a:cubicBezTo>
                  <a:close/>
                  <a:moveTo>
                    <a:pt x="36931" y="880"/>
                  </a:moveTo>
                  <a:cubicBezTo>
                    <a:pt x="37144" y="880"/>
                    <a:pt x="37357" y="880"/>
                    <a:pt x="37569" y="941"/>
                  </a:cubicBezTo>
                  <a:cubicBezTo>
                    <a:pt x="38846" y="1367"/>
                    <a:pt x="39241" y="2187"/>
                    <a:pt x="38937" y="3646"/>
                  </a:cubicBezTo>
                  <a:cubicBezTo>
                    <a:pt x="38876" y="3981"/>
                    <a:pt x="38724" y="4102"/>
                    <a:pt x="38390" y="4163"/>
                  </a:cubicBezTo>
                  <a:cubicBezTo>
                    <a:pt x="37417" y="4345"/>
                    <a:pt x="36566" y="4832"/>
                    <a:pt x="35715" y="5318"/>
                  </a:cubicBezTo>
                  <a:cubicBezTo>
                    <a:pt x="33071" y="6838"/>
                    <a:pt x="30518" y="8509"/>
                    <a:pt x="27904" y="10060"/>
                  </a:cubicBezTo>
                  <a:cubicBezTo>
                    <a:pt x="26688" y="10759"/>
                    <a:pt x="25411" y="11306"/>
                    <a:pt x="24165" y="11914"/>
                  </a:cubicBezTo>
                  <a:cubicBezTo>
                    <a:pt x="22068" y="13008"/>
                    <a:pt x="20001" y="14133"/>
                    <a:pt x="17751" y="14832"/>
                  </a:cubicBezTo>
                  <a:cubicBezTo>
                    <a:pt x="17630" y="14893"/>
                    <a:pt x="17508" y="14923"/>
                    <a:pt x="17295" y="15014"/>
                  </a:cubicBezTo>
                  <a:cubicBezTo>
                    <a:pt x="17508" y="14345"/>
                    <a:pt x="17174" y="13829"/>
                    <a:pt x="16961" y="13282"/>
                  </a:cubicBezTo>
                  <a:cubicBezTo>
                    <a:pt x="16870" y="13038"/>
                    <a:pt x="16840" y="12795"/>
                    <a:pt x="17022" y="12613"/>
                  </a:cubicBezTo>
                  <a:cubicBezTo>
                    <a:pt x="17074" y="12561"/>
                    <a:pt x="17137" y="12541"/>
                    <a:pt x="17203" y="12541"/>
                  </a:cubicBezTo>
                  <a:cubicBezTo>
                    <a:pt x="17330" y="12541"/>
                    <a:pt x="17469" y="12614"/>
                    <a:pt x="17569" y="12674"/>
                  </a:cubicBezTo>
                  <a:cubicBezTo>
                    <a:pt x="18318" y="13075"/>
                    <a:pt x="19091" y="13359"/>
                    <a:pt x="19949" y="13359"/>
                  </a:cubicBezTo>
                  <a:cubicBezTo>
                    <a:pt x="20066" y="13359"/>
                    <a:pt x="20184" y="13353"/>
                    <a:pt x="20305" y="13342"/>
                  </a:cubicBezTo>
                  <a:cubicBezTo>
                    <a:pt x="20943" y="13282"/>
                    <a:pt x="21581" y="13130"/>
                    <a:pt x="22159" y="12826"/>
                  </a:cubicBezTo>
                  <a:cubicBezTo>
                    <a:pt x="23131" y="12279"/>
                    <a:pt x="23435" y="11488"/>
                    <a:pt x="23071" y="10424"/>
                  </a:cubicBezTo>
                  <a:cubicBezTo>
                    <a:pt x="22919" y="9968"/>
                    <a:pt x="22706" y="9513"/>
                    <a:pt x="22645" y="8996"/>
                  </a:cubicBezTo>
                  <a:cubicBezTo>
                    <a:pt x="22619" y="8764"/>
                    <a:pt x="22659" y="8685"/>
                    <a:pt x="22858" y="8685"/>
                  </a:cubicBezTo>
                  <a:cubicBezTo>
                    <a:pt x="22893" y="8685"/>
                    <a:pt x="22933" y="8687"/>
                    <a:pt x="22979" y="8692"/>
                  </a:cubicBezTo>
                  <a:cubicBezTo>
                    <a:pt x="23618" y="8783"/>
                    <a:pt x="24195" y="9117"/>
                    <a:pt x="24773" y="9391"/>
                  </a:cubicBezTo>
                  <a:cubicBezTo>
                    <a:pt x="25282" y="9637"/>
                    <a:pt x="25799" y="9777"/>
                    <a:pt x="26321" y="9777"/>
                  </a:cubicBezTo>
                  <a:cubicBezTo>
                    <a:pt x="26765" y="9777"/>
                    <a:pt x="27213" y="9675"/>
                    <a:pt x="27660" y="9452"/>
                  </a:cubicBezTo>
                  <a:cubicBezTo>
                    <a:pt x="28299" y="9117"/>
                    <a:pt x="28633" y="8601"/>
                    <a:pt x="28876" y="7993"/>
                  </a:cubicBezTo>
                  <a:cubicBezTo>
                    <a:pt x="28998" y="7628"/>
                    <a:pt x="28907" y="7294"/>
                    <a:pt x="28633" y="7020"/>
                  </a:cubicBezTo>
                  <a:cubicBezTo>
                    <a:pt x="28511" y="6929"/>
                    <a:pt x="28420" y="6807"/>
                    <a:pt x="28299" y="6716"/>
                  </a:cubicBezTo>
                  <a:cubicBezTo>
                    <a:pt x="28086" y="6503"/>
                    <a:pt x="28025" y="6260"/>
                    <a:pt x="28147" y="5987"/>
                  </a:cubicBezTo>
                  <a:cubicBezTo>
                    <a:pt x="28245" y="5740"/>
                    <a:pt x="28424" y="5673"/>
                    <a:pt x="28635" y="5673"/>
                  </a:cubicBezTo>
                  <a:cubicBezTo>
                    <a:pt x="28683" y="5673"/>
                    <a:pt x="28734" y="5677"/>
                    <a:pt x="28785" y="5683"/>
                  </a:cubicBezTo>
                  <a:cubicBezTo>
                    <a:pt x="29636" y="5774"/>
                    <a:pt x="30487" y="5987"/>
                    <a:pt x="31277" y="6382"/>
                  </a:cubicBezTo>
                  <a:cubicBezTo>
                    <a:pt x="31595" y="6549"/>
                    <a:pt x="31912" y="6642"/>
                    <a:pt x="32235" y="6642"/>
                  </a:cubicBezTo>
                  <a:cubicBezTo>
                    <a:pt x="32499" y="6642"/>
                    <a:pt x="32767" y="6580"/>
                    <a:pt x="33040" y="6443"/>
                  </a:cubicBezTo>
                  <a:cubicBezTo>
                    <a:pt x="33709" y="6139"/>
                    <a:pt x="33952" y="5683"/>
                    <a:pt x="33831" y="4953"/>
                  </a:cubicBezTo>
                  <a:cubicBezTo>
                    <a:pt x="33831" y="4801"/>
                    <a:pt x="33770" y="4680"/>
                    <a:pt x="33770" y="4558"/>
                  </a:cubicBezTo>
                  <a:cubicBezTo>
                    <a:pt x="33728" y="4037"/>
                    <a:pt x="33758" y="3830"/>
                    <a:pt x="34006" y="3830"/>
                  </a:cubicBezTo>
                  <a:cubicBezTo>
                    <a:pt x="34120" y="3830"/>
                    <a:pt x="34280" y="3874"/>
                    <a:pt x="34499" y="3950"/>
                  </a:cubicBezTo>
                  <a:cubicBezTo>
                    <a:pt x="34813" y="4049"/>
                    <a:pt x="35105" y="4099"/>
                    <a:pt x="35377" y="4099"/>
                  </a:cubicBezTo>
                  <a:cubicBezTo>
                    <a:pt x="36108" y="4099"/>
                    <a:pt x="36684" y="3739"/>
                    <a:pt x="37083" y="3008"/>
                  </a:cubicBezTo>
                  <a:cubicBezTo>
                    <a:pt x="37326" y="2582"/>
                    <a:pt x="37235" y="2066"/>
                    <a:pt x="36779" y="1701"/>
                  </a:cubicBezTo>
                  <a:cubicBezTo>
                    <a:pt x="36639" y="1589"/>
                    <a:pt x="36454" y="1529"/>
                    <a:pt x="36269" y="1529"/>
                  </a:cubicBezTo>
                  <a:cubicBezTo>
                    <a:pt x="36051" y="1529"/>
                    <a:pt x="35833" y="1612"/>
                    <a:pt x="35685" y="1792"/>
                  </a:cubicBezTo>
                  <a:cubicBezTo>
                    <a:pt x="35366" y="2175"/>
                    <a:pt x="35030" y="2340"/>
                    <a:pt x="34672" y="2340"/>
                  </a:cubicBezTo>
                  <a:cubicBezTo>
                    <a:pt x="34349" y="2340"/>
                    <a:pt x="34009" y="2205"/>
                    <a:pt x="33648" y="1974"/>
                  </a:cubicBezTo>
                  <a:cubicBezTo>
                    <a:pt x="34743" y="1549"/>
                    <a:pt x="35715" y="880"/>
                    <a:pt x="36931" y="880"/>
                  </a:cubicBezTo>
                  <a:close/>
                  <a:moveTo>
                    <a:pt x="31337" y="691"/>
                  </a:moveTo>
                  <a:cubicBezTo>
                    <a:pt x="32082" y="691"/>
                    <a:pt x="32831" y="799"/>
                    <a:pt x="33466" y="1275"/>
                  </a:cubicBezTo>
                  <a:cubicBezTo>
                    <a:pt x="33557" y="1336"/>
                    <a:pt x="33679" y="1367"/>
                    <a:pt x="33831" y="1427"/>
                  </a:cubicBezTo>
                  <a:cubicBezTo>
                    <a:pt x="33514" y="1629"/>
                    <a:pt x="33251" y="1886"/>
                    <a:pt x="32888" y="1886"/>
                  </a:cubicBezTo>
                  <a:cubicBezTo>
                    <a:pt x="32868" y="1886"/>
                    <a:pt x="32848" y="1885"/>
                    <a:pt x="32828" y="1883"/>
                  </a:cubicBezTo>
                  <a:cubicBezTo>
                    <a:pt x="32645" y="1883"/>
                    <a:pt x="32493" y="1944"/>
                    <a:pt x="32372" y="2035"/>
                  </a:cubicBezTo>
                  <a:cubicBezTo>
                    <a:pt x="31247" y="2826"/>
                    <a:pt x="30001" y="3312"/>
                    <a:pt x="28846" y="3981"/>
                  </a:cubicBezTo>
                  <a:cubicBezTo>
                    <a:pt x="28749" y="4034"/>
                    <a:pt x="28656" y="4054"/>
                    <a:pt x="28565" y="4054"/>
                  </a:cubicBezTo>
                  <a:cubicBezTo>
                    <a:pt x="28400" y="4054"/>
                    <a:pt x="28243" y="3989"/>
                    <a:pt x="28086" y="3950"/>
                  </a:cubicBezTo>
                  <a:cubicBezTo>
                    <a:pt x="27911" y="3897"/>
                    <a:pt x="27740" y="3872"/>
                    <a:pt x="27577" y="3872"/>
                  </a:cubicBezTo>
                  <a:cubicBezTo>
                    <a:pt x="26809" y="3872"/>
                    <a:pt x="26221" y="4435"/>
                    <a:pt x="26171" y="5288"/>
                  </a:cubicBezTo>
                  <a:cubicBezTo>
                    <a:pt x="26141" y="5470"/>
                    <a:pt x="26110" y="5561"/>
                    <a:pt x="25958" y="5652"/>
                  </a:cubicBezTo>
                  <a:cubicBezTo>
                    <a:pt x="25259" y="6017"/>
                    <a:pt x="24530" y="6443"/>
                    <a:pt x="23831" y="6838"/>
                  </a:cubicBezTo>
                  <a:cubicBezTo>
                    <a:pt x="23666" y="6956"/>
                    <a:pt x="23482" y="7000"/>
                    <a:pt x="23281" y="7000"/>
                  </a:cubicBezTo>
                  <a:cubicBezTo>
                    <a:pt x="23222" y="7000"/>
                    <a:pt x="23163" y="6997"/>
                    <a:pt x="23101" y="6990"/>
                  </a:cubicBezTo>
                  <a:cubicBezTo>
                    <a:pt x="22834" y="6945"/>
                    <a:pt x="22567" y="6917"/>
                    <a:pt x="22300" y="6917"/>
                  </a:cubicBezTo>
                  <a:cubicBezTo>
                    <a:pt x="22202" y="6917"/>
                    <a:pt x="22105" y="6921"/>
                    <a:pt x="22007" y="6929"/>
                  </a:cubicBezTo>
                  <a:cubicBezTo>
                    <a:pt x="21125" y="6990"/>
                    <a:pt x="20578" y="7476"/>
                    <a:pt x="20487" y="8358"/>
                  </a:cubicBezTo>
                  <a:cubicBezTo>
                    <a:pt x="20426" y="8631"/>
                    <a:pt x="20335" y="8783"/>
                    <a:pt x="20092" y="8905"/>
                  </a:cubicBezTo>
                  <a:cubicBezTo>
                    <a:pt x="19514" y="9209"/>
                    <a:pt x="18967" y="9513"/>
                    <a:pt x="18420" y="9877"/>
                  </a:cubicBezTo>
                  <a:cubicBezTo>
                    <a:pt x="18140" y="10030"/>
                    <a:pt x="17881" y="10098"/>
                    <a:pt x="17590" y="10098"/>
                  </a:cubicBezTo>
                  <a:cubicBezTo>
                    <a:pt x="17534" y="10098"/>
                    <a:pt x="17476" y="10095"/>
                    <a:pt x="17417" y="10090"/>
                  </a:cubicBezTo>
                  <a:cubicBezTo>
                    <a:pt x="17270" y="10080"/>
                    <a:pt x="17124" y="10074"/>
                    <a:pt x="16979" y="10074"/>
                  </a:cubicBezTo>
                  <a:cubicBezTo>
                    <a:pt x="16226" y="10074"/>
                    <a:pt x="15511" y="10233"/>
                    <a:pt x="14925" y="10820"/>
                  </a:cubicBezTo>
                  <a:cubicBezTo>
                    <a:pt x="14803" y="10972"/>
                    <a:pt x="14651" y="11124"/>
                    <a:pt x="14590" y="11336"/>
                  </a:cubicBezTo>
                  <a:cubicBezTo>
                    <a:pt x="14529" y="11701"/>
                    <a:pt x="14256" y="11883"/>
                    <a:pt x="13952" y="12066"/>
                  </a:cubicBezTo>
                  <a:cubicBezTo>
                    <a:pt x="12918" y="12674"/>
                    <a:pt x="11763" y="13069"/>
                    <a:pt x="10669" y="13616"/>
                  </a:cubicBezTo>
                  <a:cubicBezTo>
                    <a:pt x="10578" y="13646"/>
                    <a:pt x="10487" y="13646"/>
                    <a:pt x="10396" y="13646"/>
                  </a:cubicBezTo>
                  <a:cubicBezTo>
                    <a:pt x="9666" y="13646"/>
                    <a:pt x="8997" y="13890"/>
                    <a:pt x="8390" y="14285"/>
                  </a:cubicBezTo>
                  <a:cubicBezTo>
                    <a:pt x="8390" y="14285"/>
                    <a:pt x="8390" y="14315"/>
                    <a:pt x="8390" y="14315"/>
                  </a:cubicBezTo>
                  <a:cubicBezTo>
                    <a:pt x="8029" y="14731"/>
                    <a:pt x="7807" y="14932"/>
                    <a:pt x="7624" y="14932"/>
                  </a:cubicBezTo>
                  <a:cubicBezTo>
                    <a:pt x="7406" y="14932"/>
                    <a:pt x="7242" y="14647"/>
                    <a:pt x="6961" y="14102"/>
                  </a:cubicBezTo>
                  <a:cubicBezTo>
                    <a:pt x="6900" y="14041"/>
                    <a:pt x="6870" y="13981"/>
                    <a:pt x="6839" y="13890"/>
                  </a:cubicBezTo>
                  <a:lnTo>
                    <a:pt x="6839" y="13890"/>
                  </a:lnTo>
                  <a:cubicBezTo>
                    <a:pt x="6718" y="14315"/>
                    <a:pt x="6870" y="14649"/>
                    <a:pt x="7326" y="14984"/>
                  </a:cubicBezTo>
                  <a:cubicBezTo>
                    <a:pt x="7100" y="15139"/>
                    <a:pt x="6973" y="15229"/>
                    <a:pt x="6867" y="15229"/>
                  </a:cubicBezTo>
                  <a:cubicBezTo>
                    <a:pt x="6746" y="15229"/>
                    <a:pt x="6654" y="15109"/>
                    <a:pt x="6475" y="14832"/>
                  </a:cubicBezTo>
                  <a:cubicBezTo>
                    <a:pt x="6231" y="14528"/>
                    <a:pt x="6049" y="14224"/>
                    <a:pt x="5806" y="13859"/>
                  </a:cubicBezTo>
                  <a:lnTo>
                    <a:pt x="5806" y="13859"/>
                  </a:lnTo>
                  <a:cubicBezTo>
                    <a:pt x="5806" y="14315"/>
                    <a:pt x="5927" y="14589"/>
                    <a:pt x="6505" y="15349"/>
                  </a:cubicBezTo>
                  <a:cubicBezTo>
                    <a:pt x="6475" y="15349"/>
                    <a:pt x="6475" y="15379"/>
                    <a:pt x="6475" y="15379"/>
                  </a:cubicBezTo>
                  <a:cubicBezTo>
                    <a:pt x="6219" y="15494"/>
                    <a:pt x="6076" y="15561"/>
                    <a:pt x="5969" y="15561"/>
                  </a:cubicBezTo>
                  <a:cubicBezTo>
                    <a:pt x="5822" y="15561"/>
                    <a:pt x="5743" y="15435"/>
                    <a:pt x="5532" y="15136"/>
                  </a:cubicBezTo>
                  <a:cubicBezTo>
                    <a:pt x="5259" y="14741"/>
                    <a:pt x="5107" y="14315"/>
                    <a:pt x="5016" y="13829"/>
                  </a:cubicBezTo>
                  <a:lnTo>
                    <a:pt x="5016" y="13829"/>
                  </a:lnTo>
                  <a:cubicBezTo>
                    <a:pt x="4742" y="14589"/>
                    <a:pt x="5076" y="15166"/>
                    <a:pt x="5563" y="15683"/>
                  </a:cubicBezTo>
                  <a:cubicBezTo>
                    <a:pt x="5321" y="15817"/>
                    <a:pt x="5174" y="15892"/>
                    <a:pt x="5054" y="15892"/>
                  </a:cubicBezTo>
                  <a:cubicBezTo>
                    <a:pt x="4903" y="15892"/>
                    <a:pt x="4794" y="15772"/>
                    <a:pt x="4590" y="15500"/>
                  </a:cubicBezTo>
                  <a:cubicBezTo>
                    <a:pt x="4104" y="14801"/>
                    <a:pt x="4104" y="14011"/>
                    <a:pt x="4043" y="13251"/>
                  </a:cubicBezTo>
                  <a:lnTo>
                    <a:pt x="4043" y="13251"/>
                  </a:lnTo>
                  <a:cubicBezTo>
                    <a:pt x="3648" y="13950"/>
                    <a:pt x="3921" y="15227"/>
                    <a:pt x="4651" y="16048"/>
                  </a:cubicBezTo>
                  <a:cubicBezTo>
                    <a:pt x="4400" y="16198"/>
                    <a:pt x="4205" y="16269"/>
                    <a:pt x="4048" y="16269"/>
                  </a:cubicBezTo>
                  <a:cubicBezTo>
                    <a:pt x="3730" y="16269"/>
                    <a:pt x="3567" y="15979"/>
                    <a:pt x="3405" y="15470"/>
                  </a:cubicBezTo>
                  <a:cubicBezTo>
                    <a:pt x="3222" y="14862"/>
                    <a:pt x="3192" y="14193"/>
                    <a:pt x="3192" y="13555"/>
                  </a:cubicBezTo>
                  <a:cubicBezTo>
                    <a:pt x="3192" y="13282"/>
                    <a:pt x="3283" y="13069"/>
                    <a:pt x="3496" y="12856"/>
                  </a:cubicBezTo>
                  <a:cubicBezTo>
                    <a:pt x="4742" y="11610"/>
                    <a:pt x="6201" y="10576"/>
                    <a:pt x="7751" y="9756"/>
                  </a:cubicBezTo>
                  <a:cubicBezTo>
                    <a:pt x="13678" y="6595"/>
                    <a:pt x="19727" y="3677"/>
                    <a:pt x="26141" y="1610"/>
                  </a:cubicBezTo>
                  <a:cubicBezTo>
                    <a:pt x="27721" y="1093"/>
                    <a:pt x="29332" y="759"/>
                    <a:pt x="31004" y="698"/>
                  </a:cubicBezTo>
                  <a:cubicBezTo>
                    <a:pt x="31115" y="694"/>
                    <a:pt x="31226" y="691"/>
                    <a:pt x="31337" y="691"/>
                  </a:cubicBezTo>
                  <a:close/>
                  <a:moveTo>
                    <a:pt x="2888" y="13555"/>
                  </a:moveTo>
                  <a:lnTo>
                    <a:pt x="2888" y="13555"/>
                  </a:lnTo>
                  <a:cubicBezTo>
                    <a:pt x="3009" y="14589"/>
                    <a:pt x="2523" y="15744"/>
                    <a:pt x="3678" y="16412"/>
                  </a:cubicBezTo>
                  <a:cubicBezTo>
                    <a:pt x="3557" y="16473"/>
                    <a:pt x="3344" y="16564"/>
                    <a:pt x="3161" y="16656"/>
                  </a:cubicBezTo>
                  <a:cubicBezTo>
                    <a:pt x="2956" y="16740"/>
                    <a:pt x="2832" y="16791"/>
                    <a:pt x="2744" y="16791"/>
                  </a:cubicBezTo>
                  <a:cubicBezTo>
                    <a:pt x="2611" y="16791"/>
                    <a:pt x="2560" y="16675"/>
                    <a:pt x="2432" y="16382"/>
                  </a:cubicBezTo>
                  <a:cubicBezTo>
                    <a:pt x="2098" y="15470"/>
                    <a:pt x="2280" y="14315"/>
                    <a:pt x="2888" y="13555"/>
                  </a:cubicBezTo>
                  <a:close/>
                  <a:moveTo>
                    <a:pt x="2006" y="14862"/>
                  </a:moveTo>
                  <a:cubicBezTo>
                    <a:pt x="2006" y="15288"/>
                    <a:pt x="2006" y="15652"/>
                    <a:pt x="2006" y="15987"/>
                  </a:cubicBezTo>
                  <a:cubicBezTo>
                    <a:pt x="2037" y="16382"/>
                    <a:pt x="2158" y="16716"/>
                    <a:pt x="2493" y="16959"/>
                  </a:cubicBezTo>
                  <a:cubicBezTo>
                    <a:pt x="2275" y="17100"/>
                    <a:pt x="2133" y="17176"/>
                    <a:pt x="2028" y="17176"/>
                  </a:cubicBezTo>
                  <a:cubicBezTo>
                    <a:pt x="1883" y="17176"/>
                    <a:pt x="1808" y="17033"/>
                    <a:pt x="1702" y="16716"/>
                  </a:cubicBezTo>
                  <a:cubicBezTo>
                    <a:pt x="1520" y="16078"/>
                    <a:pt x="1642" y="15500"/>
                    <a:pt x="2006" y="14862"/>
                  </a:cubicBezTo>
                  <a:close/>
                  <a:moveTo>
                    <a:pt x="11027" y="15732"/>
                  </a:moveTo>
                  <a:cubicBezTo>
                    <a:pt x="11161" y="15732"/>
                    <a:pt x="11295" y="15754"/>
                    <a:pt x="11429" y="15804"/>
                  </a:cubicBezTo>
                  <a:cubicBezTo>
                    <a:pt x="12098" y="16017"/>
                    <a:pt x="12706" y="16260"/>
                    <a:pt x="13405" y="16412"/>
                  </a:cubicBezTo>
                  <a:cubicBezTo>
                    <a:pt x="12554" y="16807"/>
                    <a:pt x="11703" y="17111"/>
                    <a:pt x="10882" y="17537"/>
                  </a:cubicBezTo>
                  <a:cubicBezTo>
                    <a:pt x="10840" y="17554"/>
                    <a:pt x="10804" y="17561"/>
                    <a:pt x="10773" y="17561"/>
                  </a:cubicBezTo>
                  <a:cubicBezTo>
                    <a:pt x="10694" y="17561"/>
                    <a:pt x="10644" y="17512"/>
                    <a:pt x="10578" y="17446"/>
                  </a:cubicBezTo>
                  <a:cubicBezTo>
                    <a:pt x="10213" y="17081"/>
                    <a:pt x="10152" y="16656"/>
                    <a:pt x="10213" y="16169"/>
                  </a:cubicBezTo>
                  <a:cubicBezTo>
                    <a:pt x="10244" y="15865"/>
                    <a:pt x="10487" y="15835"/>
                    <a:pt x="10700" y="15774"/>
                  </a:cubicBezTo>
                  <a:cubicBezTo>
                    <a:pt x="10809" y="15747"/>
                    <a:pt x="10918" y="15732"/>
                    <a:pt x="11027" y="15732"/>
                  </a:cubicBezTo>
                  <a:close/>
                  <a:moveTo>
                    <a:pt x="1247" y="16564"/>
                  </a:moveTo>
                  <a:cubicBezTo>
                    <a:pt x="1307" y="16747"/>
                    <a:pt x="1338" y="16929"/>
                    <a:pt x="1429" y="17020"/>
                  </a:cubicBezTo>
                  <a:cubicBezTo>
                    <a:pt x="1885" y="17385"/>
                    <a:pt x="1581" y="17628"/>
                    <a:pt x="1307" y="17902"/>
                  </a:cubicBezTo>
                  <a:cubicBezTo>
                    <a:pt x="1186" y="17993"/>
                    <a:pt x="1125" y="18114"/>
                    <a:pt x="973" y="18266"/>
                  </a:cubicBezTo>
                  <a:cubicBezTo>
                    <a:pt x="912" y="17628"/>
                    <a:pt x="1034" y="17111"/>
                    <a:pt x="1247" y="16564"/>
                  </a:cubicBezTo>
                  <a:close/>
                  <a:moveTo>
                    <a:pt x="36255" y="2092"/>
                  </a:moveTo>
                  <a:cubicBezTo>
                    <a:pt x="36325" y="2092"/>
                    <a:pt x="36399" y="2120"/>
                    <a:pt x="36475" y="2187"/>
                  </a:cubicBezTo>
                  <a:cubicBezTo>
                    <a:pt x="36718" y="2400"/>
                    <a:pt x="36658" y="2643"/>
                    <a:pt x="36475" y="2917"/>
                  </a:cubicBezTo>
                  <a:cubicBezTo>
                    <a:pt x="36192" y="3354"/>
                    <a:pt x="35800" y="3509"/>
                    <a:pt x="35335" y="3509"/>
                  </a:cubicBezTo>
                  <a:cubicBezTo>
                    <a:pt x="35252" y="3509"/>
                    <a:pt x="35165" y="3504"/>
                    <a:pt x="35077" y="3494"/>
                  </a:cubicBezTo>
                  <a:cubicBezTo>
                    <a:pt x="34925" y="3464"/>
                    <a:pt x="34773" y="3433"/>
                    <a:pt x="34591" y="3373"/>
                  </a:cubicBezTo>
                  <a:cubicBezTo>
                    <a:pt x="34342" y="3287"/>
                    <a:pt x="34131" y="3243"/>
                    <a:pt x="33955" y="3243"/>
                  </a:cubicBezTo>
                  <a:cubicBezTo>
                    <a:pt x="33444" y="3243"/>
                    <a:pt x="33231" y="3614"/>
                    <a:pt x="33253" y="4406"/>
                  </a:cubicBezTo>
                  <a:cubicBezTo>
                    <a:pt x="33253" y="4588"/>
                    <a:pt x="33284" y="4801"/>
                    <a:pt x="33314" y="5014"/>
                  </a:cubicBezTo>
                  <a:cubicBezTo>
                    <a:pt x="33343" y="5688"/>
                    <a:pt x="32949" y="6079"/>
                    <a:pt x="32294" y="6079"/>
                  </a:cubicBezTo>
                  <a:cubicBezTo>
                    <a:pt x="32270" y="6079"/>
                    <a:pt x="32245" y="6079"/>
                    <a:pt x="32220" y="6078"/>
                  </a:cubicBezTo>
                  <a:cubicBezTo>
                    <a:pt x="31946" y="6047"/>
                    <a:pt x="31703" y="5987"/>
                    <a:pt x="31460" y="5865"/>
                  </a:cubicBezTo>
                  <a:cubicBezTo>
                    <a:pt x="30609" y="5379"/>
                    <a:pt x="29697" y="5257"/>
                    <a:pt x="28755" y="5196"/>
                  </a:cubicBezTo>
                  <a:cubicBezTo>
                    <a:pt x="28714" y="5193"/>
                    <a:pt x="28674" y="5192"/>
                    <a:pt x="28634" y="5192"/>
                  </a:cubicBezTo>
                  <a:cubicBezTo>
                    <a:pt x="28255" y="5192"/>
                    <a:pt x="27914" y="5328"/>
                    <a:pt x="27721" y="5713"/>
                  </a:cubicBezTo>
                  <a:cubicBezTo>
                    <a:pt x="27508" y="6199"/>
                    <a:pt x="27600" y="6625"/>
                    <a:pt x="27904" y="7020"/>
                  </a:cubicBezTo>
                  <a:cubicBezTo>
                    <a:pt x="28086" y="7263"/>
                    <a:pt x="28451" y="7415"/>
                    <a:pt x="28329" y="7780"/>
                  </a:cubicBezTo>
                  <a:cubicBezTo>
                    <a:pt x="28177" y="8206"/>
                    <a:pt x="27934" y="8601"/>
                    <a:pt x="27508" y="8844"/>
                  </a:cubicBezTo>
                  <a:cubicBezTo>
                    <a:pt x="27127" y="9076"/>
                    <a:pt x="26736" y="9173"/>
                    <a:pt x="26341" y="9173"/>
                  </a:cubicBezTo>
                  <a:cubicBezTo>
                    <a:pt x="26012" y="9173"/>
                    <a:pt x="25681" y="9106"/>
                    <a:pt x="25350" y="8996"/>
                  </a:cubicBezTo>
                  <a:cubicBezTo>
                    <a:pt x="25107" y="8905"/>
                    <a:pt x="24864" y="8813"/>
                    <a:pt x="24651" y="8692"/>
                  </a:cubicBezTo>
                  <a:cubicBezTo>
                    <a:pt x="24074" y="8358"/>
                    <a:pt x="23466" y="8175"/>
                    <a:pt x="22797" y="8114"/>
                  </a:cubicBezTo>
                  <a:cubicBezTo>
                    <a:pt x="22731" y="8106"/>
                    <a:pt x="22670" y="8102"/>
                    <a:pt x="22613" y="8102"/>
                  </a:cubicBezTo>
                  <a:cubicBezTo>
                    <a:pt x="22257" y="8102"/>
                    <a:pt x="22098" y="8276"/>
                    <a:pt x="22098" y="8722"/>
                  </a:cubicBezTo>
                  <a:cubicBezTo>
                    <a:pt x="22098" y="9269"/>
                    <a:pt x="22220" y="9786"/>
                    <a:pt x="22432" y="10303"/>
                  </a:cubicBezTo>
                  <a:cubicBezTo>
                    <a:pt x="22858" y="11397"/>
                    <a:pt x="22584" y="12005"/>
                    <a:pt x="21490" y="12431"/>
                  </a:cubicBezTo>
                  <a:cubicBezTo>
                    <a:pt x="20960" y="12622"/>
                    <a:pt x="20437" y="12735"/>
                    <a:pt x="19918" y="12735"/>
                  </a:cubicBezTo>
                  <a:cubicBezTo>
                    <a:pt x="19365" y="12735"/>
                    <a:pt x="18817" y="12607"/>
                    <a:pt x="18268" y="12309"/>
                  </a:cubicBezTo>
                  <a:cubicBezTo>
                    <a:pt x="18055" y="12218"/>
                    <a:pt x="17843" y="12096"/>
                    <a:pt x="17630" y="12035"/>
                  </a:cubicBezTo>
                  <a:cubicBezTo>
                    <a:pt x="17435" y="11970"/>
                    <a:pt x="17231" y="11905"/>
                    <a:pt x="17037" y="11905"/>
                  </a:cubicBezTo>
                  <a:cubicBezTo>
                    <a:pt x="16869" y="11905"/>
                    <a:pt x="16707" y="11955"/>
                    <a:pt x="16566" y="12096"/>
                  </a:cubicBezTo>
                  <a:cubicBezTo>
                    <a:pt x="16262" y="12400"/>
                    <a:pt x="16201" y="12826"/>
                    <a:pt x="16323" y="13251"/>
                  </a:cubicBezTo>
                  <a:cubicBezTo>
                    <a:pt x="16384" y="13525"/>
                    <a:pt x="16505" y="13768"/>
                    <a:pt x="16596" y="14041"/>
                  </a:cubicBezTo>
                  <a:cubicBezTo>
                    <a:pt x="16870" y="14680"/>
                    <a:pt x="16748" y="15075"/>
                    <a:pt x="16140" y="15379"/>
                  </a:cubicBezTo>
                  <a:cubicBezTo>
                    <a:pt x="15546" y="15665"/>
                    <a:pt x="14967" y="15936"/>
                    <a:pt x="14335" y="15936"/>
                  </a:cubicBezTo>
                  <a:cubicBezTo>
                    <a:pt x="14095" y="15936"/>
                    <a:pt x="13847" y="15897"/>
                    <a:pt x="13587" y="15804"/>
                  </a:cubicBezTo>
                  <a:cubicBezTo>
                    <a:pt x="13040" y="15592"/>
                    <a:pt x="12493" y="15531"/>
                    <a:pt x="11946" y="15318"/>
                  </a:cubicBezTo>
                  <a:cubicBezTo>
                    <a:pt x="11703" y="15197"/>
                    <a:pt x="11399" y="15136"/>
                    <a:pt x="11125" y="15136"/>
                  </a:cubicBezTo>
                  <a:cubicBezTo>
                    <a:pt x="11099" y="15135"/>
                    <a:pt x="11072" y="15135"/>
                    <a:pt x="11047" y="15135"/>
                  </a:cubicBezTo>
                  <a:cubicBezTo>
                    <a:pt x="9886" y="15135"/>
                    <a:pt x="9368" y="15800"/>
                    <a:pt x="9636" y="16959"/>
                  </a:cubicBezTo>
                  <a:cubicBezTo>
                    <a:pt x="9697" y="17263"/>
                    <a:pt x="9818" y="17537"/>
                    <a:pt x="10031" y="17750"/>
                  </a:cubicBezTo>
                  <a:cubicBezTo>
                    <a:pt x="10092" y="17841"/>
                    <a:pt x="10152" y="17932"/>
                    <a:pt x="10000" y="17993"/>
                  </a:cubicBezTo>
                  <a:cubicBezTo>
                    <a:pt x="9453" y="18297"/>
                    <a:pt x="8967" y="18662"/>
                    <a:pt x="8481" y="19087"/>
                  </a:cubicBezTo>
                  <a:cubicBezTo>
                    <a:pt x="7903" y="17932"/>
                    <a:pt x="7873" y="16747"/>
                    <a:pt x="8207" y="15561"/>
                  </a:cubicBezTo>
                  <a:cubicBezTo>
                    <a:pt x="8450" y="14710"/>
                    <a:pt x="9089" y="14345"/>
                    <a:pt x="9909" y="14224"/>
                  </a:cubicBezTo>
                  <a:cubicBezTo>
                    <a:pt x="10097" y="14196"/>
                    <a:pt x="10282" y="14184"/>
                    <a:pt x="10464" y="14184"/>
                  </a:cubicBezTo>
                  <a:cubicBezTo>
                    <a:pt x="11079" y="14184"/>
                    <a:pt x="11671" y="14319"/>
                    <a:pt x="12280" y="14437"/>
                  </a:cubicBezTo>
                  <a:cubicBezTo>
                    <a:pt x="12706" y="14497"/>
                    <a:pt x="13131" y="14558"/>
                    <a:pt x="13557" y="14558"/>
                  </a:cubicBezTo>
                  <a:cubicBezTo>
                    <a:pt x="13578" y="14559"/>
                    <a:pt x="13600" y="14559"/>
                    <a:pt x="13621" y="14559"/>
                  </a:cubicBezTo>
                  <a:cubicBezTo>
                    <a:pt x="14615" y="14559"/>
                    <a:pt x="15196" y="13868"/>
                    <a:pt x="15077" y="12856"/>
                  </a:cubicBezTo>
                  <a:cubicBezTo>
                    <a:pt x="15046" y="12674"/>
                    <a:pt x="15016" y="12461"/>
                    <a:pt x="15016" y="12279"/>
                  </a:cubicBezTo>
                  <a:cubicBezTo>
                    <a:pt x="14898" y="11100"/>
                    <a:pt x="16007" y="10636"/>
                    <a:pt x="16906" y="10636"/>
                  </a:cubicBezTo>
                  <a:cubicBezTo>
                    <a:pt x="16935" y="10636"/>
                    <a:pt x="16963" y="10636"/>
                    <a:pt x="16992" y="10637"/>
                  </a:cubicBezTo>
                  <a:cubicBezTo>
                    <a:pt x="18147" y="10668"/>
                    <a:pt x="19241" y="11032"/>
                    <a:pt x="20396" y="11032"/>
                  </a:cubicBezTo>
                  <a:cubicBezTo>
                    <a:pt x="21217" y="11032"/>
                    <a:pt x="21429" y="10698"/>
                    <a:pt x="21186" y="10029"/>
                  </a:cubicBezTo>
                  <a:cubicBezTo>
                    <a:pt x="21034" y="9543"/>
                    <a:pt x="20943" y="9026"/>
                    <a:pt x="21004" y="8509"/>
                  </a:cubicBezTo>
                  <a:cubicBezTo>
                    <a:pt x="21095" y="7841"/>
                    <a:pt x="21399" y="7506"/>
                    <a:pt x="22068" y="7476"/>
                  </a:cubicBezTo>
                  <a:cubicBezTo>
                    <a:pt x="22130" y="7474"/>
                    <a:pt x="22193" y="7473"/>
                    <a:pt x="22255" y="7473"/>
                  </a:cubicBezTo>
                  <a:cubicBezTo>
                    <a:pt x="23040" y="7473"/>
                    <a:pt x="23800" y="7644"/>
                    <a:pt x="24560" y="7841"/>
                  </a:cubicBezTo>
                  <a:cubicBezTo>
                    <a:pt x="24826" y="7929"/>
                    <a:pt x="25091" y="7977"/>
                    <a:pt x="25363" y="7977"/>
                  </a:cubicBezTo>
                  <a:cubicBezTo>
                    <a:pt x="25558" y="7977"/>
                    <a:pt x="25755" y="7952"/>
                    <a:pt x="25958" y="7902"/>
                  </a:cubicBezTo>
                  <a:cubicBezTo>
                    <a:pt x="26657" y="7780"/>
                    <a:pt x="27022" y="7263"/>
                    <a:pt x="26901" y="6564"/>
                  </a:cubicBezTo>
                  <a:cubicBezTo>
                    <a:pt x="26870" y="6260"/>
                    <a:pt x="26779" y="5987"/>
                    <a:pt x="26718" y="5683"/>
                  </a:cubicBezTo>
                  <a:cubicBezTo>
                    <a:pt x="26589" y="4935"/>
                    <a:pt x="26985" y="4450"/>
                    <a:pt x="27628" y="4450"/>
                  </a:cubicBezTo>
                  <a:cubicBezTo>
                    <a:pt x="27743" y="4450"/>
                    <a:pt x="27866" y="4465"/>
                    <a:pt x="27995" y="4497"/>
                  </a:cubicBezTo>
                  <a:cubicBezTo>
                    <a:pt x="28876" y="4710"/>
                    <a:pt x="29758" y="4832"/>
                    <a:pt x="30639" y="4953"/>
                  </a:cubicBezTo>
                  <a:cubicBezTo>
                    <a:pt x="30764" y="4972"/>
                    <a:pt x="30889" y="4983"/>
                    <a:pt x="31014" y="4983"/>
                  </a:cubicBezTo>
                  <a:cubicBezTo>
                    <a:pt x="31281" y="4983"/>
                    <a:pt x="31545" y="4935"/>
                    <a:pt x="31794" y="4832"/>
                  </a:cubicBezTo>
                  <a:cubicBezTo>
                    <a:pt x="32493" y="4588"/>
                    <a:pt x="32706" y="4254"/>
                    <a:pt x="32524" y="3555"/>
                  </a:cubicBezTo>
                  <a:cubicBezTo>
                    <a:pt x="32463" y="3221"/>
                    <a:pt x="32250" y="2856"/>
                    <a:pt x="32615" y="2582"/>
                  </a:cubicBezTo>
                  <a:cubicBezTo>
                    <a:pt x="32747" y="2473"/>
                    <a:pt x="32874" y="2434"/>
                    <a:pt x="33001" y="2434"/>
                  </a:cubicBezTo>
                  <a:cubicBezTo>
                    <a:pt x="33225" y="2434"/>
                    <a:pt x="33446" y="2554"/>
                    <a:pt x="33679" y="2613"/>
                  </a:cubicBezTo>
                  <a:cubicBezTo>
                    <a:pt x="33770" y="2643"/>
                    <a:pt x="33861" y="2704"/>
                    <a:pt x="33952" y="2734"/>
                  </a:cubicBezTo>
                  <a:cubicBezTo>
                    <a:pt x="34165" y="2846"/>
                    <a:pt x="34420" y="2905"/>
                    <a:pt x="34679" y="2905"/>
                  </a:cubicBezTo>
                  <a:cubicBezTo>
                    <a:pt x="35122" y="2905"/>
                    <a:pt x="35580" y="2734"/>
                    <a:pt x="35867" y="2370"/>
                  </a:cubicBezTo>
                  <a:cubicBezTo>
                    <a:pt x="35971" y="2224"/>
                    <a:pt x="36104" y="2092"/>
                    <a:pt x="36255" y="2092"/>
                  </a:cubicBezTo>
                  <a:close/>
                  <a:moveTo>
                    <a:pt x="7812" y="15166"/>
                  </a:moveTo>
                  <a:cubicBezTo>
                    <a:pt x="7599" y="15865"/>
                    <a:pt x="7508" y="16564"/>
                    <a:pt x="7538" y="17263"/>
                  </a:cubicBezTo>
                  <a:cubicBezTo>
                    <a:pt x="7599" y="17932"/>
                    <a:pt x="7751" y="18540"/>
                    <a:pt x="8146" y="19087"/>
                  </a:cubicBezTo>
                  <a:cubicBezTo>
                    <a:pt x="8268" y="19270"/>
                    <a:pt x="8207" y="19361"/>
                    <a:pt x="8086" y="19482"/>
                  </a:cubicBezTo>
                  <a:cubicBezTo>
                    <a:pt x="7599" y="19969"/>
                    <a:pt x="7234" y="20516"/>
                    <a:pt x="6870" y="21063"/>
                  </a:cubicBezTo>
                  <a:cubicBezTo>
                    <a:pt x="6110" y="22309"/>
                    <a:pt x="5806" y="23616"/>
                    <a:pt x="6353" y="25105"/>
                  </a:cubicBezTo>
                  <a:cubicBezTo>
                    <a:pt x="4316" y="25045"/>
                    <a:pt x="2584" y="24406"/>
                    <a:pt x="1429" y="22704"/>
                  </a:cubicBezTo>
                  <a:cubicBezTo>
                    <a:pt x="274" y="21032"/>
                    <a:pt x="456" y="18510"/>
                    <a:pt x="2766" y="17324"/>
                  </a:cubicBezTo>
                  <a:cubicBezTo>
                    <a:pt x="4073" y="16625"/>
                    <a:pt x="5502" y="16200"/>
                    <a:pt x="6870" y="15592"/>
                  </a:cubicBezTo>
                  <a:cubicBezTo>
                    <a:pt x="7174" y="15470"/>
                    <a:pt x="7447" y="15318"/>
                    <a:pt x="7812" y="15166"/>
                  </a:cubicBezTo>
                  <a:close/>
                  <a:moveTo>
                    <a:pt x="39697" y="4740"/>
                  </a:moveTo>
                  <a:cubicBezTo>
                    <a:pt x="39059" y="5865"/>
                    <a:pt x="38086" y="6625"/>
                    <a:pt x="37357" y="7689"/>
                  </a:cubicBezTo>
                  <a:cubicBezTo>
                    <a:pt x="38451" y="7081"/>
                    <a:pt x="39272" y="6321"/>
                    <a:pt x="39758" y="5257"/>
                  </a:cubicBezTo>
                  <a:cubicBezTo>
                    <a:pt x="39819" y="5166"/>
                    <a:pt x="39849" y="5075"/>
                    <a:pt x="39879" y="4984"/>
                  </a:cubicBezTo>
                  <a:cubicBezTo>
                    <a:pt x="39899" y="4845"/>
                    <a:pt x="39971" y="4797"/>
                    <a:pt x="40060" y="4797"/>
                  </a:cubicBezTo>
                  <a:cubicBezTo>
                    <a:pt x="40108" y="4797"/>
                    <a:pt x="40161" y="4810"/>
                    <a:pt x="40214" y="4832"/>
                  </a:cubicBezTo>
                  <a:cubicBezTo>
                    <a:pt x="40396" y="4892"/>
                    <a:pt x="40275" y="5014"/>
                    <a:pt x="40214" y="5105"/>
                  </a:cubicBezTo>
                  <a:cubicBezTo>
                    <a:pt x="39971" y="5592"/>
                    <a:pt x="39727" y="6078"/>
                    <a:pt x="39484" y="6564"/>
                  </a:cubicBezTo>
                  <a:cubicBezTo>
                    <a:pt x="39484" y="6595"/>
                    <a:pt x="39484" y="6625"/>
                    <a:pt x="39454" y="6686"/>
                  </a:cubicBezTo>
                  <a:cubicBezTo>
                    <a:pt x="40183" y="6443"/>
                    <a:pt x="40396" y="5865"/>
                    <a:pt x="40579" y="5257"/>
                  </a:cubicBezTo>
                  <a:cubicBezTo>
                    <a:pt x="40579" y="5157"/>
                    <a:pt x="40517" y="4953"/>
                    <a:pt x="40648" y="4953"/>
                  </a:cubicBezTo>
                  <a:cubicBezTo>
                    <a:pt x="40676" y="4953"/>
                    <a:pt x="40713" y="4962"/>
                    <a:pt x="40761" y="4984"/>
                  </a:cubicBezTo>
                  <a:cubicBezTo>
                    <a:pt x="40943" y="5075"/>
                    <a:pt x="41186" y="5105"/>
                    <a:pt x="41065" y="5409"/>
                  </a:cubicBezTo>
                  <a:cubicBezTo>
                    <a:pt x="40943" y="5683"/>
                    <a:pt x="40822" y="5987"/>
                    <a:pt x="40852" y="6351"/>
                  </a:cubicBezTo>
                  <a:cubicBezTo>
                    <a:pt x="41278" y="6139"/>
                    <a:pt x="41247" y="5744"/>
                    <a:pt x="41369" y="5409"/>
                  </a:cubicBezTo>
                  <a:cubicBezTo>
                    <a:pt x="41855" y="5652"/>
                    <a:pt x="41855" y="5683"/>
                    <a:pt x="41642" y="6108"/>
                  </a:cubicBezTo>
                  <a:cubicBezTo>
                    <a:pt x="41521" y="6321"/>
                    <a:pt x="41369" y="6534"/>
                    <a:pt x="41399" y="6838"/>
                  </a:cubicBezTo>
                  <a:cubicBezTo>
                    <a:pt x="41764" y="6716"/>
                    <a:pt x="41886" y="6412"/>
                    <a:pt x="42007" y="6078"/>
                  </a:cubicBezTo>
                  <a:cubicBezTo>
                    <a:pt x="42554" y="6534"/>
                    <a:pt x="42342" y="7111"/>
                    <a:pt x="42220" y="7658"/>
                  </a:cubicBezTo>
                  <a:cubicBezTo>
                    <a:pt x="42402" y="7658"/>
                    <a:pt x="42433" y="7446"/>
                    <a:pt x="42585" y="7446"/>
                  </a:cubicBezTo>
                  <a:cubicBezTo>
                    <a:pt x="42980" y="8753"/>
                    <a:pt x="42737" y="9999"/>
                    <a:pt x="42250" y="11215"/>
                  </a:cubicBezTo>
                  <a:cubicBezTo>
                    <a:pt x="41430" y="13282"/>
                    <a:pt x="40031" y="14984"/>
                    <a:pt x="38633" y="16656"/>
                  </a:cubicBezTo>
                  <a:cubicBezTo>
                    <a:pt x="34986" y="20972"/>
                    <a:pt x="30335" y="23859"/>
                    <a:pt x="25168" y="25957"/>
                  </a:cubicBezTo>
                  <a:cubicBezTo>
                    <a:pt x="22037" y="27203"/>
                    <a:pt x="18785" y="27993"/>
                    <a:pt x="15441" y="28419"/>
                  </a:cubicBezTo>
                  <a:cubicBezTo>
                    <a:pt x="14847" y="28499"/>
                    <a:pt x="14254" y="28544"/>
                    <a:pt x="13663" y="28544"/>
                  </a:cubicBezTo>
                  <a:cubicBezTo>
                    <a:pt x="12682" y="28544"/>
                    <a:pt x="11709" y="28418"/>
                    <a:pt x="10760" y="28115"/>
                  </a:cubicBezTo>
                  <a:cubicBezTo>
                    <a:pt x="8906" y="27537"/>
                    <a:pt x="7508" y="26504"/>
                    <a:pt x="6870" y="24589"/>
                  </a:cubicBezTo>
                  <a:cubicBezTo>
                    <a:pt x="6596" y="23768"/>
                    <a:pt x="6687" y="22947"/>
                    <a:pt x="7022" y="22188"/>
                  </a:cubicBezTo>
                  <a:cubicBezTo>
                    <a:pt x="7903" y="20212"/>
                    <a:pt x="9393" y="18874"/>
                    <a:pt x="11308" y="17993"/>
                  </a:cubicBezTo>
                  <a:cubicBezTo>
                    <a:pt x="12311" y="17537"/>
                    <a:pt x="13374" y="17111"/>
                    <a:pt x="14408" y="16686"/>
                  </a:cubicBezTo>
                  <a:cubicBezTo>
                    <a:pt x="14803" y="16534"/>
                    <a:pt x="15259" y="16625"/>
                    <a:pt x="15654" y="16412"/>
                  </a:cubicBezTo>
                  <a:cubicBezTo>
                    <a:pt x="17113" y="15470"/>
                    <a:pt x="18785" y="15045"/>
                    <a:pt x="20396" y="14406"/>
                  </a:cubicBezTo>
                  <a:cubicBezTo>
                    <a:pt x="24925" y="12583"/>
                    <a:pt x="29180" y="10272"/>
                    <a:pt x="33253" y="7628"/>
                  </a:cubicBezTo>
                  <a:cubicBezTo>
                    <a:pt x="34743" y="6686"/>
                    <a:pt x="36232" y="5744"/>
                    <a:pt x="37843" y="5075"/>
                  </a:cubicBezTo>
                  <a:cubicBezTo>
                    <a:pt x="38420" y="4832"/>
                    <a:pt x="38998" y="4740"/>
                    <a:pt x="39697" y="4740"/>
                  </a:cubicBezTo>
                  <a:close/>
                  <a:moveTo>
                    <a:pt x="31168" y="1"/>
                  </a:moveTo>
                  <a:cubicBezTo>
                    <a:pt x="30358" y="1"/>
                    <a:pt x="29556" y="102"/>
                    <a:pt x="28755" y="242"/>
                  </a:cubicBezTo>
                  <a:cubicBezTo>
                    <a:pt x="26475" y="637"/>
                    <a:pt x="24286" y="1427"/>
                    <a:pt x="22128" y="2278"/>
                  </a:cubicBezTo>
                  <a:cubicBezTo>
                    <a:pt x="17934" y="3859"/>
                    <a:pt x="13922" y="5804"/>
                    <a:pt x="9909" y="7810"/>
                  </a:cubicBezTo>
                  <a:cubicBezTo>
                    <a:pt x="7782" y="8844"/>
                    <a:pt x="5745" y="10060"/>
                    <a:pt x="3952" y="11610"/>
                  </a:cubicBezTo>
                  <a:cubicBezTo>
                    <a:pt x="2310" y="13008"/>
                    <a:pt x="1125" y="14680"/>
                    <a:pt x="608" y="16807"/>
                  </a:cubicBezTo>
                  <a:cubicBezTo>
                    <a:pt x="487" y="17355"/>
                    <a:pt x="365" y="17902"/>
                    <a:pt x="699" y="18418"/>
                  </a:cubicBezTo>
                  <a:cubicBezTo>
                    <a:pt x="760" y="18570"/>
                    <a:pt x="699" y="18662"/>
                    <a:pt x="639" y="18753"/>
                  </a:cubicBezTo>
                  <a:cubicBezTo>
                    <a:pt x="0" y="19969"/>
                    <a:pt x="0" y="21245"/>
                    <a:pt x="578" y="22431"/>
                  </a:cubicBezTo>
                  <a:cubicBezTo>
                    <a:pt x="1550" y="24528"/>
                    <a:pt x="3374" y="25501"/>
                    <a:pt x="5563" y="25805"/>
                  </a:cubicBezTo>
                  <a:cubicBezTo>
                    <a:pt x="5700" y="25835"/>
                    <a:pt x="5844" y="25858"/>
                    <a:pt x="5984" y="25858"/>
                  </a:cubicBezTo>
                  <a:cubicBezTo>
                    <a:pt x="6125" y="25858"/>
                    <a:pt x="6262" y="25835"/>
                    <a:pt x="6383" y="25774"/>
                  </a:cubicBezTo>
                  <a:cubicBezTo>
                    <a:pt x="6429" y="25761"/>
                    <a:pt x="6467" y="25755"/>
                    <a:pt x="6501" y="25755"/>
                  </a:cubicBezTo>
                  <a:cubicBezTo>
                    <a:pt x="6624" y="25755"/>
                    <a:pt x="6676" y="25837"/>
                    <a:pt x="6748" y="25957"/>
                  </a:cubicBezTo>
                  <a:cubicBezTo>
                    <a:pt x="7508" y="27233"/>
                    <a:pt x="8633" y="28054"/>
                    <a:pt x="10000" y="28601"/>
                  </a:cubicBezTo>
                  <a:cubicBezTo>
                    <a:pt x="11173" y="29041"/>
                    <a:pt x="12388" y="29221"/>
                    <a:pt x="13608" y="29221"/>
                  </a:cubicBezTo>
                  <a:cubicBezTo>
                    <a:pt x="14159" y="29221"/>
                    <a:pt x="14710" y="29184"/>
                    <a:pt x="15259" y="29118"/>
                  </a:cubicBezTo>
                  <a:cubicBezTo>
                    <a:pt x="18511" y="28753"/>
                    <a:pt x="21642" y="28054"/>
                    <a:pt x="24712" y="26868"/>
                  </a:cubicBezTo>
                  <a:cubicBezTo>
                    <a:pt x="30487" y="24680"/>
                    <a:pt x="35594" y="21519"/>
                    <a:pt x="39545" y="16656"/>
                  </a:cubicBezTo>
                  <a:cubicBezTo>
                    <a:pt x="40883" y="15045"/>
                    <a:pt x="42129" y="13434"/>
                    <a:pt x="42919" y="11488"/>
                  </a:cubicBezTo>
                  <a:cubicBezTo>
                    <a:pt x="43436" y="10212"/>
                    <a:pt x="43679" y="8874"/>
                    <a:pt x="43345" y="7476"/>
                  </a:cubicBezTo>
                  <a:cubicBezTo>
                    <a:pt x="42919" y="5500"/>
                    <a:pt x="41794" y="4193"/>
                    <a:pt x="39849" y="4072"/>
                  </a:cubicBezTo>
                  <a:cubicBezTo>
                    <a:pt x="39454" y="4041"/>
                    <a:pt x="39484" y="3920"/>
                    <a:pt x="39545" y="3585"/>
                  </a:cubicBezTo>
                  <a:cubicBezTo>
                    <a:pt x="39788" y="1914"/>
                    <a:pt x="39211" y="911"/>
                    <a:pt x="37691" y="485"/>
                  </a:cubicBezTo>
                  <a:cubicBezTo>
                    <a:pt x="37442" y="415"/>
                    <a:pt x="37197" y="385"/>
                    <a:pt x="36953" y="385"/>
                  </a:cubicBezTo>
                  <a:cubicBezTo>
                    <a:pt x="36453" y="385"/>
                    <a:pt x="35963" y="514"/>
                    <a:pt x="35472" y="698"/>
                  </a:cubicBezTo>
                  <a:cubicBezTo>
                    <a:pt x="35047" y="880"/>
                    <a:pt x="34621" y="1093"/>
                    <a:pt x="34135" y="1306"/>
                  </a:cubicBezTo>
                  <a:cubicBezTo>
                    <a:pt x="34195" y="1032"/>
                    <a:pt x="34135" y="880"/>
                    <a:pt x="33983" y="789"/>
                  </a:cubicBezTo>
                  <a:cubicBezTo>
                    <a:pt x="33496" y="455"/>
                    <a:pt x="33010" y="181"/>
                    <a:pt x="32433" y="90"/>
                  </a:cubicBezTo>
                  <a:cubicBezTo>
                    <a:pt x="32008" y="28"/>
                    <a:pt x="31587" y="1"/>
                    <a:pt x="31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9"/>
            <p:cNvSpPr/>
            <p:nvPr/>
          </p:nvSpPr>
          <p:spPr>
            <a:xfrm>
              <a:off x="960775" y="4354450"/>
              <a:ext cx="500800" cy="278150"/>
            </a:xfrm>
            <a:custGeom>
              <a:rect b="b" l="l" r="r" t="t"/>
              <a:pathLst>
                <a:path extrusionOk="0" h="11126" w="20032">
                  <a:moveTo>
                    <a:pt x="20031" y="1"/>
                  </a:moveTo>
                  <a:cubicBezTo>
                    <a:pt x="19332" y="305"/>
                    <a:pt x="18663" y="639"/>
                    <a:pt x="18025" y="973"/>
                  </a:cubicBezTo>
                  <a:cubicBezTo>
                    <a:pt x="16232" y="1977"/>
                    <a:pt x="14408" y="2919"/>
                    <a:pt x="12493" y="3709"/>
                  </a:cubicBezTo>
                  <a:cubicBezTo>
                    <a:pt x="10244" y="4621"/>
                    <a:pt x="7934" y="5533"/>
                    <a:pt x="5684" y="6475"/>
                  </a:cubicBezTo>
                  <a:cubicBezTo>
                    <a:pt x="3921" y="7235"/>
                    <a:pt x="2250" y="8208"/>
                    <a:pt x="882" y="9606"/>
                  </a:cubicBezTo>
                  <a:cubicBezTo>
                    <a:pt x="487" y="10031"/>
                    <a:pt x="61" y="10487"/>
                    <a:pt x="0" y="11126"/>
                  </a:cubicBezTo>
                  <a:cubicBezTo>
                    <a:pt x="213" y="10822"/>
                    <a:pt x="365" y="10457"/>
                    <a:pt x="639" y="10183"/>
                  </a:cubicBezTo>
                  <a:cubicBezTo>
                    <a:pt x="1459" y="9211"/>
                    <a:pt x="2493" y="8512"/>
                    <a:pt x="3587" y="7873"/>
                  </a:cubicBezTo>
                  <a:cubicBezTo>
                    <a:pt x="5380" y="6809"/>
                    <a:pt x="7356" y="6141"/>
                    <a:pt x="9301" y="5411"/>
                  </a:cubicBezTo>
                  <a:cubicBezTo>
                    <a:pt x="12219" y="4287"/>
                    <a:pt x="15137" y="3162"/>
                    <a:pt x="17843" y="1581"/>
                  </a:cubicBezTo>
                  <a:cubicBezTo>
                    <a:pt x="18602" y="1125"/>
                    <a:pt x="19271" y="518"/>
                    <a:pt x="20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9"/>
            <p:cNvSpPr/>
            <p:nvPr/>
          </p:nvSpPr>
          <p:spPr>
            <a:xfrm>
              <a:off x="1369600" y="4534200"/>
              <a:ext cx="17500" cy="25450"/>
            </a:xfrm>
            <a:custGeom>
              <a:rect b="b" l="l" r="r" t="t"/>
              <a:pathLst>
                <a:path extrusionOk="0" h="1018" w="700">
                  <a:moveTo>
                    <a:pt x="408" y="1"/>
                  </a:moveTo>
                  <a:cubicBezTo>
                    <a:pt x="277" y="1"/>
                    <a:pt x="204" y="129"/>
                    <a:pt x="152" y="258"/>
                  </a:cubicBezTo>
                  <a:cubicBezTo>
                    <a:pt x="31" y="501"/>
                    <a:pt x="0" y="744"/>
                    <a:pt x="152" y="1018"/>
                  </a:cubicBezTo>
                  <a:cubicBezTo>
                    <a:pt x="426" y="896"/>
                    <a:pt x="578" y="714"/>
                    <a:pt x="639" y="440"/>
                  </a:cubicBezTo>
                  <a:cubicBezTo>
                    <a:pt x="699" y="258"/>
                    <a:pt x="699" y="75"/>
                    <a:pt x="487" y="15"/>
                  </a:cubicBezTo>
                  <a:cubicBezTo>
                    <a:pt x="458" y="5"/>
                    <a:pt x="432" y="1"/>
                    <a:pt x="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9"/>
            <p:cNvSpPr/>
            <p:nvPr/>
          </p:nvSpPr>
          <p:spPr>
            <a:xfrm>
              <a:off x="1723700" y="4370325"/>
              <a:ext cx="15925" cy="22225"/>
            </a:xfrm>
            <a:custGeom>
              <a:rect b="b" l="l" r="r" t="t"/>
              <a:pathLst>
                <a:path extrusionOk="0" h="889" w="637">
                  <a:moveTo>
                    <a:pt x="441" y="0"/>
                  </a:moveTo>
                  <a:cubicBezTo>
                    <a:pt x="427" y="0"/>
                    <a:pt x="412" y="1"/>
                    <a:pt x="396" y="4"/>
                  </a:cubicBezTo>
                  <a:cubicBezTo>
                    <a:pt x="92" y="65"/>
                    <a:pt x="92" y="338"/>
                    <a:pt x="1" y="582"/>
                  </a:cubicBezTo>
                  <a:cubicBezTo>
                    <a:pt x="29" y="722"/>
                    <a:pt x="31" y="889"/>
                    <a:pt x="176" y="889"/>
                  </a:cubicBezTo>
                  <a:cubicBezTo>
                    <a:pt x="187" y="889"/>
                    <a:pt x="200" y="888"/>
                    <a:pt x="213" y="886"/>
                  </a:cubicBezTo>
                  <a:cubicBezTo>
                    <a:pt x="517" y="825"/>
                    <a:pt x="548" y="521"/>
                    <a:pt x="609" y="247"/>
                  </a:cubicBezTo>
                  <a:cubicBezTo>
                    <a:pt x="636" y="136"/>
                    <a:pt x="588"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9"/>
            <p:cNvSpPr/>
            <p:nvPr/>
          </p:nvSpPr>
          <p:spPr>
            <a:xfrm>
              <a:off x="1644675" y="4352900"/>
              <a:ext cx="13700" cy="22850"/>
            </a:xfrm>
            <a:custGeom>
              <a:rect b="b" l="l" r="r" t="t"/>
              <a:pathLst>
                <a:path extrusionOk="0" h="914" w="548">
                  <a:moveTo>
                    <a:pt x="334" y="0"/>
                  </a:moveTo>
                  <a:cubicBezTo>
                    <a:pt x="325" y="0"/>
                    <a:pt x="315" y="1"/>
                    <a:pt x="304" y="2"/>
                  </a:cubicBezTo>
                  <a:cubicBezTo>
                    <a:pt x="92" y="2"/>
                    <a:pt x="31" y="276"/>
                    <a:pt x="31" y="488"/>
                  </a:cubicBezTo>
                  <a:cubicBezTo>
                    <a:pt x="0" y="701"/>
                    <a:pt x="92" y="914"/>
                    <a:pt x="304" y="914"/>
                  </a:cubicBezTo>
                  <a:cubicBezTo>
                    <a:pt x="548" y="883"/>
                    <a:pt x="487" y="610"/>
                    <a:pt x="548" y="428"/>
                  </a:cubicBezTo>
                  <a:cubicBezTo>
                    <a:pt x="460" y="311"/>
                    <a:pt x="540"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9"/>
            <p:cNvSpPr/>
            <p:nvPr/>
          </p:nvSpPr>
          <p:spPr>
            <a:xfrm>
              <a:off x="1079325" y="4632575"/>
              <a:ext cx="19775" cy="18275"/>
            </a:xfrm>
            <a:custGeom>
              <a:rect b="b" l="l" r="r" t="t"/>
              <a:pathLst>
                <a:path extrusionOk="0" h="731" w="791">
                  <a:moveTo>
                    <a:pt x="243" y="1"/>
                  </a:moveTo>
                  <a:cubicBezTo>
                    <a:pt x="61" y="61"/>
                    <a:pt x="0" y="213"/>
                    <a:pt x="30" y="365"/>
                  </a:cubicBezTo>
                  <a:cubicBezTo>
                    <a:pt x="61" y="608"/>
                    <a:pt x="182" y="730"/>
                    <a:pt x="426" y="730"/>
                  </a:cubicBezTo>
                  <a:cubicBezTo>
                    <a:pt x="608" y="730"/>
                    <a:pt x="790" y="608"/>
                    <a:pt x="730" y="457"/>
                  </a:cubicBezTo>
                  <a:cubicBezTo>
                    <a:pt x="699" y="213"/>
                    <a:pt x="456" y="92"/>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9"/>
            <p:cNvSpPr/>
            <p:nvPr/>
          </p:nvSpPr>
          <p:spPr>
            <a:xfrm>
              <a:off x="1178100" y="4608625"/>
              <a:ext cx="19025" cy="20925"/>
            </a:xfrm>
            <a:custGeom>
              <a:rect b="b" l="l" r="r" t="t"/>
              <a:pathLst>
                <a:path extrusionOk="0" h="837" w="761">
                  <a:moveTo>
                    <a:pt x="269" y="0"/>
                  </a:moveTo>
                  <a:cubicBezTo>
                    <a:pt x="173" y="0"/>
                    <a:pt x="92" y="99"/>
                    <a:pt x="92" y="199"/>
                  </a:cubicBezTo>
                  <a:cubicBezTo>
                    <a:pt x="0" y="655"/>
                    <a:pt x="365" y="685"/>
                    <a:pt x="730" y="837"/>
                  </a:cubicBezTo>
                  <a:cubicBezTo>
                    <a:pt x="669" y="503"/>
                    <a:pt x="760" y="138"/>
                    <a:pt x="335" y="16"/>
                  </a:cubicBezTo>
                  <a:cubicBezTo>
                    <a:pt x="313" y="5"/>
                    <a:pt x="29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9"/>
            <p:cNvSpPr/>
            <p:nvPr/>
          </p:nvSpPr>
          <p:spPr>
            <a:xfrm>
              <a:off x="1342300" y="4469125"/>
              <a:ext cx="12125" cy="21425"/>
            </a:xfrm>
            <a:custGeom>
              <a:rect b="b" l="l" r="r" t="t"/>
              <a:pathLst>
                <a:path extrusionOk="0" h="857" w="485">
                  <a:moveTo>
                    <a:pt x="202" y="0"/>
                  </a:moveTo>
                  <a:cubicBezTo>
                    <a:pt x="50" y="0"/>
                    <a:pt x="0" y="167"/>
                    <a:pt x="28" y="307"/>
                  </a:cubicBezTo>
                  <a:cubicBezTo>
                    <a:pt x="28" y="520"/>
                    <a:pt x="59" y="794"/>
                    <a:pt x="272" y="855"/>
                  </a:cubicBezTo>
                  <a:cubicBezTo>
                    <a:pt x="279" y="856"/>
                    <a:pt x="287" y="857"/>
                    <a:pt x="294" y="857"/>
                  </a:cubicBezTo>
                  <a:cubicBezTo>
                    <a:pt x="430" y="857"/>
                    <a:pt x="484" y="602"/>
                    <a:pt x="484" y="429"/>
                  </a:cubicBezTo>
                  <a:cubicBezTo>
                    <a:pt x="484" y="247"/>
                    <a:pt x="484" y="34"/>
                    <a:pt x="241" y="4"/>
                  </a:cubicBezTo>
                  <a:cubicBezTo>
                    <a:pt x="228" y="1"/>
                    <a:pt x="215"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9"/>
            <p:cNvSpPr/>
            <p:nvPr/>
          </p:nvSpPr>
          <p:spPr>
            <a:xfrm>
              <a:off x="1529925" y="4531450"/>
              <a:ext cx="13700" cy="19075"/>
            </a:xfrm>
            <a:custGeom>
              <a:rect b="b" l="l" r="r" t="t"/>
              <a:pathLst>
                <a:path extrusionOk="0" h="763" w="548">
                  <a:moveTo>
                    <a:pt x="328" y="1"/>
                  </a:moveTo>
                  <a:cubicBezTo>
                    <a:pt x="320" y="1"/>
                    <a:pt x="313" y="1"/>
                    <a:pt x="305" y="3"/>
                  </a:cubicBezTo>
                  <a:cubicBezTo>
                    <a:pt x="153" y="33"/>
                    <a:pt x="1" y="246"/>
                    <a:pt x="1" y="489"/>
                  </a:cubicBezTo>
                  <a:cubicBezTo>
                    <a:pt x="31" y="641"/>
                    <a:pt x="92" y="763"/>
                    <a:pt x="274" y="763"/>
                  </a:cubicBezTo>
                  <a:cubicBezTo>
                    <a:pt x="487" y="732"/>
                    <a:pt x="548" y="580"/>
                    <a:pt x="548" y="398"/>
                  </a:cubicBezTo>
                  <a:cubicBezTo>
                    <a:pt x="519" y="254"/>
                    <a:pt x="463" y="1"/>
                    <a:pt x="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9"/>
            <p:cNvSpPr/>
            <p:nvPr/>
          </p:nvSpPr>
          <p:spPr>
            <a:xfrm>
              <a:off x="1233575" y="4649225"/>
              <a:ext cx="13500" cy="17575"/>
            </a:xfrm>
            <a:custGeom>
              <a:rect b="b" l="l" r="r" t="t"/>
              <a:pathLst>
                <a:path extrusionOk="0" h="703" w="540">
                  <a:moveTo>
                    <a:pt x="373" y="0"/>
                  </a:moveTo>
                  <a:cubicBezTo>
                    <a:pt x="361" y="0"/>
                    <a:pt x="349" y="1"/>
                    <a:pt x="335" y="3"/>
                  </a:cubicBezTo>
                  <a:cubicBezTo>
                    <a:pt x="122" y="34"/>
                    <a:pt x="31" y="216"/>
                    <a:pt x="31" y="429"/>
                  </a:cubicBezTo>
                  <a:cubicBezTo>
                    <a:pt x="0" y="581"/>
                    <a:pt x="92" y="702"/>
                    <a:pt x="244" y="702"/>
                  </a:cubicBezTo>
                  <a:cubicBezTo>
                    <a:pt x="487" y="702"/>
                    <a:pt x="517" y="520"/>
                    <a:pt x="517" y="307"/>
                  </a:cubicBezTo>
                  <a:cubicBezTo>
                    <a:pt x="489" y="194"/>
                    <a:pt x="540" y="0"/>
                    <a:pt x="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9"/>
            <p:cNvSpPr/>
            <p:nvPr/>
          </p:nvSpPr>
          <p:spPr>
            <a:xfrm>
              <a:off x="1444825" y="4473650"/>
              <a:ext cx="12950" cy="16100"/>
            </a:xfrm>
            <a:custGeom>
              <a:rect b="b" l="l" r="r" t="t"/>
              <a:pathLst>
                <a:path extrusionOk="0" h="644" w="518">
                  <a:moveTo>
                    <a:pt x="319" y="0"/>
                  </a:moveTo>
                  <a:cubicBezTo>
                    <a:pt x="305" y="0"/>
                    <a:pt x="290" y="2"/>
                    <a:pt x="274" y="5"/>
                  </a:cubicBezTo>
                  <a:cubicBezTo>
                    <a:pt x="61" y="35"/>
                    <a:pt x="0" y="157"/>
                    <a:pt x="0" y="339"/>
                  </a:cubicBezTo>
                  <a:cubicBezTo>
                    <a:pt x="0" y="491"/>
                    <a:pt x="92" y="643"/>
                    <a:pt x="244" y="643"/>
                  </a:cubicBezTo>
                  <a:cubicBezTo>
                    <a:pt x="426" y="613"/>
                    <a:pt x="487" y="430"/>
                    <a:pt x="517" y="248"/>
                  </a:cubicBezTo>
                  <a:cubicBezTo>
                    <a:pt x="517" y="112"/>
                    <a:pt x="444"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9"/>
            <p:cNvSpPr/>
            <p:nvPr/>
          </p:nvSpPr>
          <p:spPr>
            <a:xfrm>
              <a:off x="1579400" y="4414400"/>
              <a:ext cx="13400" cy="17700"/>
            </a:xfrm>
            <a:custGeom>
              <a:rect b="b" l="l" r="r" t="t"/>
              <a:pathLst>
                <a:path extrusionOk="0" h="708" w="536">
                  <a:moveTo>
                    <a:pt x="400" y="1"/>
                  </a:moveTo>
                  <a:cubicBezTo>
                    <a:pt x="388" y="1"/>
                    <a:pt x="376" y="2"/>
                    <a:pt x="362" y="4"/>
                  </a:cubicBezTo>
                  <a:cubicBezTo>
                    <a:pt x="149" y="34"/>
                    <a:pt x="28" y="217"/>
                    <a:pt x="28" y="399"/>
                  </a:cubicBezTo>
                  <a:cubicBezTo>
                    <a:pt x="0" y="566"/>
                    <a:pt x="74" y="707"/>
                    <a:pt x="226" y="707"/>
                  </a:cubicBezTo>
                  <a:cubicBezTo>
                    <a:pt x="240" y="707"/>
                    <a:pt x="255" y="706"/>
                    <a:pt x="271" y="703"/>
                  </a:cubicBezTo>
                  <a:cubicBezTo>
                    <a:pt x="484" y="673"/>
                    <a:pt x="484" y="460"/>
                    <a:pt x="514" y="217"/>
                  </a:cubicBezTo>
                  <a:cubicBezTo>
                    <a:pt x="486" y="161"/>
                    <a:pt x="536"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9"/>
            <p:cNvSpPr/>
            <p:nvPr/>
          </p:nvSpPr>
          <p:spPr>
            <a:xfrm>
              <a:off x="1640950" y="4441775"/>
              <a:ext cx="12875" cy="16925"/>
            </a:xfrm>
            <a:custGeom>
              <a:rect b="b" l="l" r="r" t="t"/>
              <a:pathLst>
                <a:path extrusionOk="0" h="677" w="515">
                  <a:moveTo>
                    <a:pt x="390" y="0"/>
                  </a:moveTo>
                  <a:cubicBezTo>
                    <a:pt x="381" y="0"/>
                    <a:pt x="372" y="1"/>
                    <a:pt x="362" y="3"/>
                  </a:cubicBezTo>
                  <a:cubicBezTo>
                    <a:pt x="180" y="64"/>
                    <a:pt x="28" y="216"/>
                    <a:pt x="28" y="459"/>
                  </a:cubicBezTo>
                  <a:cubicBezTo>
                    <a:pt x="1" y="568"/>
                    <a:pt x="71" y="677"/>
                    <a:pt x="195" y="677"/>
                  </a:cubicBezTo>
                  <a:cubicBezTo>
                    <a:pt x="209" y="677"/>
                    <a:pt x="225" y="675"/>
                    <a:pt x="241" y="672"/>
                  </a:cubicBezTo>
                  <a:cubicBezTo>
                    <a:pt x="453" y="642"/>
                    <a:pt x="484" y="459"/>
                    <a:pt x="514" y="277"/>
                  </a:cubicBezTo>
                  <a:cubicBezTo>
                    <a:pt x="486" y="192"/>
                    <a:pt x="510"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9"/>
            <p:cNvSpPr/>
            <p:nvPr/>
          </p:nvSpPr>
          <p:spPr>
            <a:xfrm>
              <a:off x="1130975" y="4572550"/>
              <a:ext cx="13725" cy="14450"/>
            </a:xfrm>
            <a:custGeom>
              <a:rect b="b" l="l" r="r" t="t"/>
              <a:pathLst>
                <a:path extrusionOk="0" h="578" w="549">
                  <a:moveTo>
                    <a:pt x="244" y="0"/>
                  </a:moveTo>
                  <a:cubicBezTo>
                    <a:pt x="92" y="0"/>
                    <a:pt x="1" y="122"/>
                    <a:pt x="1" y="274"/>
                  </a:cubicBezTo>
                  <a:cubicBezTo>
                    <a:pt x="1" y="487"/>
                    <a:pt x="123" y="578"/>
                    <a:pt x="335" y="578"/>
                  </a:cubicBezTo>
                  <a:cubicBezTo>
                    <a:pt x="518" y="578"/>
                    <a:pt x="548" y="456"/>
                    <a:pt x="548" y="304"/>
                  </a:cubicBezTo>
                  <a:cubicBezTo>
                    <a:pt x="518" y="122"/>
                    <a:pt x="42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9"/>
            <p:cNvSpPr/>
            <p:nvPr/>
          </p:nvSpPr>
          <p:spPr>
            <a:xfrm>
              <a:off x="1711550" y="4267075"/>
              <a:ext cx="9150" cy="25100"/>
            </a:xfrm>
            <a:custGeom>
              <a:rect b="b" l="l" r="r" t="t"/>
              <a:pathLst>
                <a:path extrusionOk="0" h="1004" w="366">
                  <a:moveTo>
                    <a:pt x="122" y="0"/>
                  </a:moveTo>
                  <a:cubicBezTo>
                    <a:pt x="31" y="0"/>
                    <a:pt x="0" y="122"/>
                    <a:pt x="0" y="213"/>
                  </a:cubicBezTo>
                  <a:cubicBezTo>
                    <a:pt x="31" y="456"/>
                    <a:pt x="0" y="699"/>
                    <a:pt x="152" y="1003"/>
                  </a:cubicBezTo>
                  <a:cubicBezTo>
                    <a:pt x="304" y="699"/>
                    <a:pt x="365" y="456"/>
                    <a:pt x="335" y="213"/>
                  </a:cubicBezTo>
                  <a:cubicBezTo>
                    <a:pt x="335" y="91"/>
                    <a:pt x="24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9"/>
            <p:cNvSpPr/>
            <p:nvPr/>
          </p:nvSpPr>
          <p:spPr>
            <a:xfrm>
              <a:off x="1497250" y="4481350"/>
              <a:ext cx="11425" cy="16750"/>
            </a:xfrm>
            <a:custGeom>
              <a:rect b="b" l="l" r="r" t="t"/>
              <a:pathLst>
                <a:path extrusionOk="0" h="670" w="457">
                  <a:moveTo>
                    <a:pt x="213" y="1"/>
                  </a:moveTo>
                  <a:cubicBezTo>
                    <a:pt x="61" y="31"/>
                    <a:pt x="1" y="153"/>
                    <a:pt x="1" y="335"/>
                  </a:cubicBezTo>
                  <a:cubicBezTo>
                    <a:pt x="1" y="487"/>
                    <a:pt x="92" y="609"/>
                    <a:pt x="244" y="670"/>
                  </a:cubicBezTo>
                  <a:cubicBezTo>
                    <a:pt x="396" y="578"/>
                    <a:pt x="457" y="487"/>
                    <a:pt x="457" y="305"/>
                  </a:cubicBezTo>
                  <a:cubicBezTo>
                    <a:pt x="457" y="153"/>
                    <a:pt x="426"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9"/>
            <p:cNvSpPr/>
            <p:nvPr/>
          </p:nvSpPr>
          <p:spPr>
            <a:xfrm>
              <a:off x="1135550" y="4692500"/>
              <a:ext cx="15225" cy="13050"/>
            </a:xfrm>
            <a:custGeom>
              <a:rect b="b" l="l" r="r" t="t"/>
              <a:pathLst>
                <a:path extrusionOk="0" h="522" w="609">
                  <a:moveTo>
                    <a:pt x="117" y="0"/>
                  </a:moveTo>
                  <a:cubicBezTo>
                    <a:pt x="25" y="0"/>
                    <a:pt x="0" y="109"/>
                    <a:pt x="0" y="218"/>
                  </a:cubicBezTo>
                  <a:cubicBezTo>
                    <a:pt x="0" y="400"/>
                    <a:pt x="122" y="491"/>
                    <a:pt x="304" y="522"/>
                  </a:cubicBezTo>
                  <a:cubicBezTo>
                    <a:pt x="456" y="491"/>
                    <a:pt x="608" y="400"/>
                    <a:pt x="578" y="278"/>
                  </a:cubicBezTo>
                  <a:cubicBezTo>
                    <a:pt x="547" y="96"/>
                    <a:pt x="335" y="35"/>
                    <a:pt x="152" y="5"/>
                  </a:cubicBezTo>
                  <a:cubicBezTo>
                    <a:pt x="139" y="2"/>
                    <a:pt x="128" y="0"/>
                    <a:pt x="1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9"/>
            <p:cNvSpPr/>
            <p:nvPr/>
          </p:nvSpPr>
          <p:spPr>
            <a:xfrm>
              <a:off x="1783725" y="4262775"/>
              <a:ext cx="15225" cy="18750"/>
            </a:xfrm>
            <a:custGeom>
              <a:rect b="b" l="l" r="r" t="t"/>
              <a:pathLst>
                <a:path extrusionOk="0" h="750" w="609">
                  <a:moveTo>
                    <a:pt x="382" y="1"/>
                  </a:moveTo>
                  <a:cubicBezTo>
                    <a:pt x="358" y="1"/>
                    <a:pt x="332" y="7"/>
                    <a:pt x="305" y="20"/>
                  </a:cubicBezTo>
                  <a:cubicBezTo>
                    <a:pt x="1" y="172"/>
                    <a:pt x="92" y="446"/>
                    <a:pt x="122" y="750"/>
                  </a:cubicBezTo>
                  <a:cubicBezTo>
                    <a:pt x="396" y="598"/>
                    <a:pt x="609" y="446"/>
                    <a:pt x="548" y="142"/>
                  </a:cubicBezTo>
                  <a:cubicBezTo>
                    <a:pt x="524" y="71"/>
                    <a:pt x="464" y="1"/>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9"/>
            <p:cNvSpPr/>
            <p:nvPr/>
          </p:nvSpPr>
          <p:spPr>
            <a:xfrm>
              <a:off x="1010175" y="4658425"/>
              <a:ext cx="12175" cy="15975"/>
            </a:xfrm>
            <a:custGeom>
              <a:rect b="b" l="l" r="r" t="t"/>
              <a:pathLst>
                <a:path extrusionOk="0" h="639" w="487">
                  <a:moveTo>
                    <a:pt x="213" y="0"/>
                  </a:moveTo>
                  <a:cubicBezTo>
                    <a:pt x="30" y="0"/>
                    <a:pt x="0" y="182"/>
                    <a:pt x="0" y="334"/>
                  </a:cubicBezTo>
                  <a:cubicBezTo>
                    <a:pt x="0" y="486"/>
                    <a:pt x="61" y="638"/>
                    <a:pt x="243" y="638"/>
                  </a:cubicBezTo>
                  <a:cubicBezTo>
                    <a:pt x="365" y="638"/>
                    <a:pt x="426" y="547"/>
                    <a:pt x="426" y="395"/>
                  </a:cubicBezTo>
                  <a:cubicBezTo>
                    <a:pt x="304" y="304"/>
                    <a:pt x="486"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9"/>
            <p:cNvSpPr/>
            <p:nvPr/>
          </p:nvSpPr>
          <p:spPr>
            <a:xfrm>
              <a:off x="1437225" y="4363575"/>
              <a:ext cx="33450" cy="25100"/>
            </a:xfrm>
            <a:custGeom>
              <a:rect b="b" l="l" r="r" t="t"/>
              <a:pathLst>
                <a:path extrusionOk="0" h="1004" w="1338">
                  <a:moveTo>
                    <a:pt x="1338" y="1"/>
                  </a:moveTo>
                  <a:lnTo>
                    <a:pt x="1338" y="1"/>
                  </a:lnTo>
                  <a:cubicBezTo>
                    <a:pt x="882" y="274"/>
                    <a:pt x="456" y="578"/>
                    <a:pt x="0" y="1004"/>
                  </a:cubicBezTo>
                  <a:cubicBezTo>
                    <a:pt x="639" y="730"/>
                    <a:pt x="1095" y="365"/>
                    <a:pt x="13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9"/>
            <p:cNvSpPr/>
            <p:nvPr/>
          </p:nvSpPr>
          <p:spPr>
            <a:xfrm>
              <a:off x="1743450" y="4295175"/>
              <a:ext cx="9925" cy="14475"/>
            </a:xfrm>
            <a:custGeom>
              <a:rect b="b" l="l" r="r" t="t"/>
              <a:pathLst>
                <a:path extrusionOk="0" h="579" w="397">
                  <a:moveTo>
                    <a:pt x="183" y="1"/>
                  </a:moveTo>
                  <a:cubicBezTo>
                    <a:pt x="31" y="1"/>
                    <a:pt x="1" y="153"/>
                    <a:pt x="1" y="274"/>
                  </a:cubicBezTo>
                  <a:cubicBezTo>
                    <a:pt x="1" y="426"/>
                    <a:pt x="31" y="578"/>
                    <a:pt x="214" y="578"/>
                  </a:cubicBezTo>
                  <a:cubicBezTo>
                    <a:pt x="335" y="578"/>
                    <a:pt x="396" y="426"/>
                    <a:pt x="396" y="305"/>
                  </a:cubicBezTo>
                  <a:cubicBezTo>
                    <a:pt x="396" y="153"/>
                    <a:pt x="366" y="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9"/>
            <p:cNvSpPr/>
            <p:nvPr/>
          </p:nvSpPr>
          <p:spPr>
            <a:xfrm>
              <a:off x="1444050" y="4545075"/>
              <a:ext cx="11425" cy="12300"/>
            </a:xfrm>
            <a:custGeom>
              <a:rect b="b" l="l" r="r" t="t"/>
              <a:pathLst>
                <a:path extrusionOk="0" h="492" w="457">
                  <a:moveTo>
                    <a:pt x="282" y="0"/>
                  </a:moveTo>
                  <a:cubicBezTo>
                    <a:pt x="269" y="0"/>
                    <a:pt x="257" y="2"/>
                    <a:pt x="244" y="5"/>
                  </a:cubicBezTo>
                  <a:cubicBezTo>
                    <a:pt x="92" y="35"/>
                    <a:pt x="1" y="157"/>
                    <a:pt x="31" y="309"/>
                  </a:cubicBezTo>
                  <a:cubicBezTo>
                    <a:pt x="31" y="431"/>
                    <a:pt x="123" y="491"/>
                    <a:pt x="275" y="491"/>
                  </a:cubicBezTo>
                  <a:cubicBezTo>
                    <a:pt x="396" y="461"/>
                    <a:pt x="457" y="370"/>
                    <a:pt x="457" y="218"/>
                  </a:cubicBezTo>
                  <a:cubicBezTo>
                    <a:pt x="457" y="109"/>
                    <a:pt x="384"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9"/>
            <p:cNvSpPr/>
            <p:nvPr/>
          </p:nvSpPr>
          <p:spPr>
            <a:xfrm>
              <a:off x="1291325" y="4563425"/>
              <a:ext cx="10650" cy="13700"/>
            </a:xfrm>
            <a:custGeom>
              <a:rect b="b" l="l" r="r" t="t"/>
              <a:pathLst>
                <a:path extrusionOk="0" h="548" w="426">
                  <a:moveTo>
                    <a:pt x="244" y="1"/>
                  </a:moveTo>
                  <a:cubicBezTo>
                    <a:pt x="122" y="61"/>
                    <a:pt x="31" y="153"/>
                    <a:pt x="31" y="274"/>
                  </a:cubicBezTo>
                  <a:cubicBezTo>
                    <a:pt x="0" y="426"/>
                    <a:pt x="61" y="548"/>
                    <a:pt x="244" y="548"/>
                  </a:cubicBezTo>
                  <a:cubicBezTo>
                    <a:pt x="365" y="548"/>
                    <a:pt x="426" y="457"/>
                    <a:pt x="396" y="335"/>
                  </a:cubicBezTo>
                  <a:cubicBezTo>
                    <a:pt x="396" y="183"/>
                    <a:pt x="365" y="6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9"/>
            <p:cNvSpPr/>
            <p:nvPr/>
          </p:nvSpPr>
          <p:spPr>
            <a:xfrm>
              <a:off x="1326275" y="4631825"/>
              <a:ext cx="10675" cy="11600"/>
            </a:xfrm>
            <a:custGeom>
              <a:rect b="b" l="l" r="r" t="t"/>
              <a:pathLst>
                <a:path extrusionOk="0" h="464" w="427">
                  <a:moveTo>
                    <a:pt x="244" y="0"/>
                  </a:moveTo>
                  <a:cubicBezTo>
                    <a:pt x="92" y="61"/>
                    <a:pt x="1" y="122"/>
                    <a:pt x="31" y="274"/>
                  </a:cubicBezTo>
                  <a:cubicBezTo>
                    <a:pt x="31" y="400"/>
                    <a:pt x="94" y="464"/>
                    <a:pt x="186" y="464"/>
                  </a:cubicBezTo>
                  <a:cubicBezTo>
                    <a:pt x="204" y="464"/>
                    <a:pt x="224" y="461"/>
                    <a:pt x="244" y="456"/>
                  </a:cubicBezTo>
                  <a:cubicBezTo>
                    <a:pt x="365" y="456"/>
                    <a:pt x="426" y="365"/>
                    <a:pt x="426" y="213"/>
                  </a:cubicBezTo>
                  <a:cubicBezTo>
                    <a:pt x="426" y="122"/>
                    <a:pt x="39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9"/>
            <p:cNvSpPr/>
            <p:nvPr/>
          </p:nvSpPr>
          <p:spPr>
            <a:xfrm>
              <a:off x="960000" y="4632575"/>
              <a:ext cx="800" cy="775"/>
            </a:xfrm>
            <a:custGeom>
              <a:rect b="b" l="l" r="r" t="t"/>
              <a:pathLst>
                <a:path extrusionOk="0" h="31" w="32">
                  <a:moveTo>
                    <a:pt x="31" y="1"/>
                  </a:moveTo>
                  <a:lnTo>
                    <a:pt x="31" y="1"/>
                  </a:lnTo>
                  <a:cubicBezTo>
                    <a:pt x="1" y="31"/>
                    <a:pt x="1" y="31"/>
                    <a:pt x="1" y="31"/>
                  </a:cubicBezTo>
                  <a:cubicBezTo>
                    <a:pt x="1" y="31"/>
                    <a:pt x="31" y="31"/>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9"/>
            <p:cNvSpPr/>
            <p:nvPr/>
          </p:nvSpPr>
          <p:spPr>
            <a:xfrm>
              <a:off x="958500" y="4634100"/>
              <a:ext cx="1525" cy="8375"/>
            </a:xfrm>
            <a:custGeom>
              <a:rect b="b" l="l" r="r" t="t"/>
              <a:pathLst>
                <a:path extrusionOk="0" h="335" w="61">
                  <a:moveTo>
                    <a:pt x="61" y="0"/>
                  </a:moveTo>
                  <a:cubicBezTo>
                    <a:pt x="0" y="92"/>
                    <a:pt x="0" y="183"/>
                    <a:pt x="61" y="335"/>
                  </a:cubicBez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9"/>
            <p:cNvSpPr/>
            <p:nvPr/>
          </p:nvSpPr>
          <p:spPr>
            <a:xfrm>
              <a:off x="947850" y="4355225"/>
              <a:ext cx="12950" cy="22050"/>
            </a:xfrm>
            <a:custGeom>
              <a:rect b="b" l="l" r="r" t="t"/>
              <a:pathLst>
                <a:path extrusionOk="0" h="882" w="518">
                  <a:moveTo>
                    <a:pt x="92" y="0"/>
                  </a:moveTo>
                  <a:lnTo>
                    <a:pt x="92" y="0"/>
                  </a:lnTo>
                  <a:cubicBezTo>
                    <a:pt x="1" y="456"/>
                    <a:pt x="305" y="638"/>
                    <a:pt x="457" y="882"/>
                  </a:cubicBezTo>
                  <a:cubicBezTo>
                    <a:pt x="517" y="517"/>
                    <a:pt x="153" y="395"/>
                    <a:pt x="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9"/>
            <p:cNvSpPr/>
            <p:nvPr/>
          </p:nvSpPr>
          <p:spPr>
            <a:xfrm>
              <a:off x="818675" y="4488850"/>
              <a:ext cx="74500" cy="75350"/>
            </a:xfrm>
            <a:custGeom>
              <a:rect b="b" l="l" r="r" t="t"/>
              <a:pathLst>
                <a:path extrusionOk="0" h="3014" w="2980">
                  <a:moveTo>
                    <a:pt x="2686" y="1"/>
                  </a:moveTo>
                  <a:cubicBezTo>
                    <a:pt x="2610" y="1"/>
                    <a:pt x="2527" y="33"/>
                    <a:pt x="2462" y="66"/>
                  </a:cubicBezTo>
                  <a:cubicBezTo>
                    <a:pt x="1490" y="674"/>
                    <a:pt x="608" y="1373"/>
                    <a:pt x="152" y="2497"/>
                  </a:cubicBezTo>
                  <a:cubicBezTo>
                    <a:pt x="92" y="2649"/>
                    <a:pt x="0" y="2832"/>
                    <a:pt x="122" y="3014"/>
                  </a:cubicBezTo>
                  <a:cubicBezTo>
                    <a:pt x="152" y="3014"/>
                    <a:pt x="183" y="3014"/>
                    <a:pt x="213" y="2984"/>
                  </a:cubicBezTo>
                  <a:cubicBezTo>
                    <a:pt x="243" y="2923"/>
                    <a:pt x="304" y="2862"/>
                    <a:pt x="335" y="2801"/>
                  </a:cubicBezTo>
                  <a:cubicBezTo>
                    <a:pt x="791" y="2132"/>
                    <a:pt x="1338" y="1555"/>
                    <a:pt x="1976" y="1069"/>
                  </a:cubicBezTo>
                  <a:cubicBezTo>
                    <a:pt x="2219" y="886"/>
                    <a:pt x="2462" y="704"/>
                    <a:pt x="2706" y="522"/>
                  </a:cubicBezTo>
                  <a:cubicBezTo>
                    <a:pt x="2827" y="400"/>
                    <a:pt x="2979" y="278"/>
                    <a:pt x="2858" y="96"/>
                  </a:cubicBezTo>
                  <a:cubicBezTo>
                    <a:pt x="2815" y="25"/>
                    <a:pt x="2753"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9"/>
            <p:cNvSpPr/>
            <p:nvPr/>
          </p:nvSpPr>
          <p:spPr>
            <a:xfrm>
              <a:off x="822475" y="4576225"/>
              <a:ext cx="69925" cy="25400"/>
            </a:xfrm>
            <a:custGeom>
              <a:rect b="b" l="l" r="r" t="t"/>
              <a:pathLst>
                <a:path extrusionOk="0" h="1016" w="2797">
                  <a:moveTo>
                    <a:pt x="230" y="1"/>
                  </a:moveTo>
                  <a:cubicBezTo>
                    <a:pt x="188" y="1"/>
                    <a:pt x="151" y="18"/>
                    <a:pt x="122" y="66"/>
                  </a:cubicBezTo>
                  <a:cubicBezTo>
                    <a:pt x="0" y="248"/>
                    <a:pt x="183" y="400"/>
                    <a:pt x="304" y="492"/>
                  </a:cubicBezTo>
                  <a:cubicBezTo>
                    <a:pt x="775" y="812"/>
                    <a:pt x="1258" y="1015"/>
                    <a:pt x="1781" y="1015"/>
                  </a:cubicBezTo>
                  <a:cubicBezTo>
                    <a:pt x="2102" y="1015"/>
                    <a:pt x="2438" y="939"/>
                    <a:pt x="2797" y="765"/>
                  </a:cubicBezTo>
                  <a:cubicBezTo>
                    <a:pt x="2675" y="704"/>
                    <a:pt x="2614" y="704"/>
                    <a:pt x="2584" y="674"/>
                  </a:cubicBezTo>
                  <a:cubicBezTo>
                    <a:pt x="1915" y="431"/>
                    <a:pt x="1155" y="431"/>
                    <a:pt x="517" y="127"/>
                  </a:cubicBezTo>
                  <a:cubicBezTo>
                    <a:pt x="434" y="85"/>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9"/>
            <p:cNvSpPr/>
            <p:nvPr/>
          </p:nvSpPr>
          <p:spPr>
            <a:xfrm>
              <a:off x="798150" y="4480600"/>
              <a:ext cx="20550" cy="72225"/>
            </a:xfrm>
            <a:custGeom>
              <a:rect b="b" l="l" r="r" t="t"/>
              <a:pathLst>
                <a:path extrusionOk="0" h="2889" w="822">
                  <a:moveTo>
                    <a:pt x="821" y="0"/>
                  </a:moveTo>
                  <a:lnTo>
                    <a:pt x="821" y="0"/>
                  </a:lnTo>
                  <a:cubicBezTo>
                    <a:pt x="122" y="760"/>
                    <a:pt x="1" y="2067"/>
                    <a:pt x="548" y="2888"/>
                  </a:cubicBezTo>
                  <a:cubicBezTo>
                    <a:pt x="578" y="1855"/>
                    <a:pt x="791" y="973"/>
                    <a:pt x="8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9"/>
            <p:cNvSpPr/>
            <p:nvPr/>
          </p:nvSpPr>
          <p:spPr>
            <a:xfrm>
              <a:off x="804225" y="4582425"/>
              <a:ext cx="15225" cy="28150"/>
            </a:xfrm>
            <a:custGeom>
              <a:rect b="b" l="l" r="r" t="t"/>
              <a:pathLst>
                <a:path extrusionOk="0" h="1126" w="609">
                  <a:moveTo>
                    <a:pt x="518" y="0"/>
                  </a:moveTo>
                  <a:cubicBezTo>
                    <a:pt x="457" y="0"/>
                    <a:pt x="396" y="31"/>
                    <a:pt x="335" y="61"/>
                  </a:cubicBezTo>
                  <a:cubicBezTo>
                    <a:pt x="1" y="365"/>
                    <a:pt x="1" y="821"/>
                    <a:pt x="396" y="1125"/>
                  </a:cubicBezTo>
                  <a:cubicBezTo>
                    <a:pt x="518" y="821"/>
                    <a:pt x="426" y="487"/>
                    <a:pt x="578" y="183"/>
                  </a:cubicBezTo>
                  <a:cubicBezTo>
                    <a:pt x="578" y="122"/>
                    <a:pt x="609" y="31"/>
                    <a:pt x="5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9"/>
            <p:cNvSpPr/>
            <p:nvPr/>
          </p:nvSpPr>
          <p:spPr>
            <a:xfrm>
              <a:off x="774600" y="4548225"/>
              <a:ext cx="25850" cy="18275"/>
            </a:xfrm>
            <a:custGeom>
              <a:rect b="b" l="l" r="r" t="t"/>
              <a:pathLst>
                <a:path extrusionOk="0" h="731" w="1034">
                  <a:moveTo>
                    <a:pt x="177" y="1"/>
                  </a:moveTo>
                  <a:cubicBezTo>
                    <a:pt x="112" y="1"/>
                    <a:pt x="51" y="41"/>
                    <a:pt x="31" y="122"/>
                  </a:cubicBezTo>
                  <a:cubicBezTo>
                    <a:pt x="0" y="213"/>
                    <a:pt x="31" y="305"/>
                    <a:pt x="122" y="365"/>
                  </a:cubicBezTo>
                  <a:cubicBezTo>
                    <a:pt x="396" y="517"/>
                    <a:pt x="669" y="700"/>
                    <a:pt x="1034" y="730"/>
                  </a:cubicBezTo>
                  <a:cubicBezTo>
                    <a:pt x="882" y="335"/>
                    <a:pt x="578" y="183"/>
                    <a:pt x="274" y="31"/>
                  </a:cubicBezTo>
                  <a:cubicBezTo>
                    <a:pt x="244" y="11"/>
                    <a:pt x="210"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9"/>
            <p:cNvSpPr/>
            <p:nvPr/>
          </p:nvSpPr>
          <p:spPr>
            <a:xfrm>
              <a:off x="839200" y="4555075"/>
              <a:ext cx="29650" cy="13000"/>
            </a:xfrm>
            <a:custGeom>
              <a:rect b="b" l="l" r="r" t="t"/>
              <a:pathLst>
                <a:path extrusionOk="0" h="520" w="1186">
                  <a:moveTo>
                    <a:pt x="1185" y="0"/>
                  </a:moveTo>
                  <a:cubicBezTo>
                    <a:pt x="699" y="0"/>
                    <a:pt x="334" y="243"/>
                    <a:pt x="0" y="517"/>
                  </a:cubicBezTo>
                  <a:cubicBezTo>
                    <a:pt x="25" y="519"/>
                    <a:pt x="50" y="519"/>
                    <a:pt x="74" y="519"/>
                  </a:cubicBezTo>
                  <a:cubicBezTo>
                    <a:pt x="524" y="519"/>
                    <a:pt x="868" y="260"/>
                    <a:pt x="1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29"/>
          <p:cNvGrpSpPr/>
          <p:nvPr/>
        </p:nvGrpSpPr>
        <p:grpSpPr>
          <a:xfrm rot="-368094">
            <a:off x="5728604" y="346577"/>
            <a:ext cx="840615" cy="742272"/>
            <a:chOff x="6101450" y="822425"/>
            <a:chExt cx="953675" cy="842200"/>
          </a:xfrm>
        </p:grpSpPr>
        <p:sp>
          <p:nvSpPr>
            <p:cNvPr id="1420" name="Google Shape;1420;p29"/>
            <p:cNvSpPr/>
            <p:nvPr/>
          </p:nvSpPr>
          <p:spPr>
            <a:xfrm>
              <a:off x="6101450" y="822425"/>
              <a:ext cx="953675" cy="842200"/>
            </a:xfrm>
            <a:custGeom>
              <a:rect b="b" l="l" r="r" t="t"/>
              <a:pathLst>
                <a:path extrusionOk="0" h="33688" w="38147">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9"/>
            <p:cNvSpPr/>
            <p:nvPr/>
          </p:nvSpPr>
          <p:spPr>
            <a:xfrm>
              <a:off x="6510275" y="884800"/>
              <a:ext cx="38775" cy="401250"/>
            </a:xfrm>
            <a:custGeom>
              <a:rect b="b" l="l" r="r" t="t"/>
              <a:pathLst>
                <a:path extrusionOk="0" h="16050" w="1551">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9"/>
            <p:cNvSpPr/>
            <p:nvPr/>
          </p:nvSpPr>
          <p:spPr>
            <a:xfrm>
              <a:off x="6596125" y="887850"/>
              <a:ext cx="50175" cy="264450"/>
            </a:xfrm>
            <a:custGeom>
              <a:rect b="b" l="l" r="r" t="t"/>
              <a:pathLst>
                <a:path extrusionOk="0" h="10578" w="2007">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6330175" y="1001825"/>
              <a:ext cx="32700" cy="220400"/>
            </a:xfrm>
            <a:custGeom>
              <a:rect b="b" l="l" r="r" t="t"/>
              <a:pathLst>
                <a:path extrusionOk="0" h="8816" w="1308">
                  <a:moveTo>
                    <a:pt x="547" y="1"/>
                  </a:moveTo>
                  <a:cubicBezTo>
                    <a:pt x="274" y="2979"/>
                    <a:pt x="0" y="5958"/>
                    <a:pt x="1307" y="8815"/>
                  </a:cubicBezTo>
                  <a:cubicBezTo>
                    <a:pt x="821" y="5897"/>
                    <a:pt x="699" y="2949"/>
                    <a:pt x="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6537625" y="1064125"/>
              <a:ext cx="19025" cy="160375"/>
            </a:xfrm>
            <a:custGeom>
              <a:rect b="b" l="l" r="r" t="t"/>
              <a:pathLst>
                <a:path extrusionOk="0" h="6415" w="761">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6267100" y="1053500"/>
              <a:ext cx="18250" cy="91975"/>
            </a:xfrm>
            <a:custGeom>
              <a:rect b="b" l="l" r="r" t="t"/>
              <a:pathLst>
                <a:path extrusionOk="0" h="3679" w="73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6792950" y="1002575"/>
              <a:ext cx="9900" cy="70700"/>
            </a:xfrm>
            <a:custGeom>
              <a:rect b="b" l="l" r="r" t="t"/>
              <a:pathLst>
                <a:path extrusionOk="0" h="2828" w="396">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6823350" y="992700"/>
              <a:ext cx="10650" cy="37275"/>
            </a:xfrm>
            <a:custGeom>
              <a:rect b="b" l="l" r="r" t="t"/>
              <a:pathLst>
                <a:path extrusionOk="0" h="1491" w="426">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9"/>
            <p:cNvSpPr/>
            <p:nvPr/>
          </p:nvSpPr>
          <p:spPr>
            <a:xfrm>
              <a:off x="6656175" y="1011700"/>
              <a:ext cx="9900" cy="31175"/>
            </a:xfrm>
            <a:custGeom>
              <a:rect b="b" l="l" r="r" t="t"/>
              <a:pathLst>
                <a:path extrusionOk="0" h="1247" w="396">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9"/>
            <p:cNvSpPr/>
            <p:nvPr/>
          </p:nvSpPr>
          <p:spPr>
            <a:xfrm>
              <a:off x="6840050" y="1028425"/>
              <a:ext cx="7625" cy="25100"/>
            </a:xfrm>
            <a:custGeom>
              <a:rect b="b" l="l" r="r" t="t"/>
              <a:pathLst>
                <a:path extrusionOk="0" h="1004" w="305">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6300525" y="1227850"/>
              <a:ext cx="35000" cy="68075"/>
            </a:xfrm>
            <a:custGeom>
              <a:rect b="b" l="l" r="r" t="t"/>
              <a:pathLst>
                <a:path extrusionOk="0" h="2723" w="140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29"/>
          <p:cNvGrpSpPr/>
          <p:nvPr/>
        </p:nvGrpSpPr>
        <p:grpSpPr>
          <a:xfrm>
            <a:off x="5201493" y="4164202"/>
            <a:ext cx="489864" cy="413228"/>
            <a:chOff x="2188750" y="2161800"/>
            <a:chExt cx="230275" cy="194250"/>
          </a:xfrm>
        </p:grpSpPr>
        <p:sp>
          <p:nvSpPr>
            <p:cNvPr id="1432" name="Google Shape;1432;p29"/>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9"/>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9"/>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 name="Google Shape;1436;p29"/>
          <p:cNvGrpSpPr/>
          <p:nvPr/>
        </p:nvGrpSpPr>
        <p:grpSpPr>
          <a:xfrm rot="1932501">
            <a:off x="7691807" y="3945965"/>
            <a:ext cx="744326" cy="660873"/>
            <a:chOff x="3672825" y="2210075"/>
            <a:chExt cx="987125" cy="876450"/>
          </a:xfrm>
        </p:grpSpPr>
        <p:sp>
          <p:nvSpPr>
            <p:cNvPr id="1437" name="Google Shape;1437;p29"/>
            <p:cNvSpPr/>
            <p:nvPr/>
          </p:nvSpPr>
          <p:spPr>
            <a:xfrm>
              <a:off x="3672825" y="2210075"/>
              <a:ext cx="987125" cy="876450"/>
            </a:xfrm>
            <a:custGeom>
              <a:rect b="b" l="l" r="r" t="t"/>
              <a:pathLst>
                <a:path extrusionOk="0" h="35058" w="39485">
                  <a:moveTo>
                    <a:pt x="24755" y="605"/>
                  </a:moveTo>
                  <a:cubicBezTo>
                    <a:pt x="25288" y="605"/>
                    <a:pt x="25821" y="616"/>
                    <a:pt x="26354" y="638"/>
                  </a:cubicBezTo>
                  <a:cubicBezTo>
                    <a:pt x="28086" y="729"/>
                    <a:pt x="29788" y="1033"/>
                    <a:pt x="31339" y="1884"/>
                  </a:cubicBezTo>
                  <a:cubicBezTo>
                    <a:pt x="33679" y="3191"/>
                    <a:pt x="35077" y="5228"/>
                    <a:pt x="35655" y="7842"/>
                  </a:cubicBezTo>
                  <a:cubicBezTo>
                    <a:pt x="35868" y="8814"/>
                    <a:pt x="35898" y="9756"/>
                    <a:pt x="35807" y="10699"/>
                  </a:cubicBezTo>
                  <a:cubicBezTo>
                    <a:pt x="35776" y="11185"/>
                    <a:pt x="35594" y="11550"/>
                    <a:pt x="35260" y="11884"/>
                  </a:cubicBezTo>
                  <a:cubicBezTo>
                    <a:pt x="34287" y="12887"/>
                    <a:pt x="33071" y="13465"/>
                    <a:pt x="31794" y="13981"/>
                  </a:cubicBezTo>
                  <a:cubicBezTo>
                    <a:pt x="29120" y="15076"/>
                    <a:pt x="26354" y="15714"/>
                    <a:pt x="23527" y="16170"/>
                  </a:cubicBezTo>
                  <a:cubicBezTo>
                    <a:pt x="21095" y="16565"/>
                    <a:pt x="18694" y="17051"/>
                    <a:pt x="16262" y="17264"/>
                  </a:cubicBezTo>
                  <a:cubicBezTo>
                    <a:pt x="14165" y="17447"/>
                    <a:pt x="12098" y="17538"/>
                    <a:pt x="10001" y="17599"/>
                  </a:cubicBezTo>
                  <a:cubicBezTo>
                    <a:pt x="9802" y="17595"/>
                    <a:pt x="9603" y="17594"/>
                    <a:pt x="9404" y="17594"/>
                  </a:cubicBezTo>
                  <a:cubicBezTo>
                    <a:pt x="8862" y="17594"/>
                    <a:pt x="8322" y="17603"/>
                    <a:pt x="7784" y="17603"/>
                  </a:cubicBezTo>
                  <a:cubicBezTo>
                    <a:pt x="6654" y="17603"/>
                    <a:pt x="5531" y="17564"/>
                    <a:pt x="4408" y="17325"/>
                  </a:cubicBezTo>
                  <a:cubicBezTo>
                    <a:pt x="2554" y="16930"/>
                    <a:pt x="2827" y="17173"/>
                    <a:pt x="2736" y="15410"/>
                  </a:cubicBezTo>
                  <a:cubicBezTo>
                    <a:pt x="2675" y="13829"/>
                    <a:pt x="2736" y="12249"/>
                    <a:pt x="3223" y="10729"/>
                  </a:cubicBezTo>
                  <a:cubicBezTo>
                    <a:pt x="3952" y="8328"/>
                    <a:pt x="5472" y="6535"/>
                    <a:pt x="7539" y="5197"/>
                  </a:cubicBezTo>
                  <a:cubicBezTo>
                    <a:pt x="10578" y="3191"/>
                    <a:pt x="13952" y="2066"/>
                    <a:pt x="17478" y="1337"/>
                  </a:cubicBezTo>
                  <a:cubicBezTo>
                    <a:pt x="19874" y="838"/>
                    <a:pt x="22311" y="605"/>
                    <a:pt x="24755" y="605"/>
                  </a:cubicBezTo>
                  <a:close/>
                  <a:moveTo>
                    <a:pt x="36100" y="14461"/>
                  </a:moveTo>
                  <a:cubicBezTo>
                    <a:pt x="36532" y="14461"/>
                    <a:pt x="36639" y="14679"/>
                    <a:pt x="36688" y="15288"/>
                  </a:cubicBezTo>
                  <a:cubicBezTo>
                    <a:pt x="36719" y="16048"/>
                    <a:pt x="36475" y="16535"/>
                    <a:pt x="35746" y="16839"/>
                  </a:cubicBezTo>
                  <a:cubicBezTo>
                    <a:pt x="32554" y="18085"/>
                    <a:pt x="29393" y="19392"/>
                    <a:pt x="26080" y="20334"/>
                  </a:cubicBezTo>
                  <a:cubicBezTo>
                    <a:pt x="25533" y="20516"/>
                    <a:pt x="24955" y="20608"/>
                    <a:pt x="24287" y="20729"/>
                  </a:cubicBezTo>
                  <a:cubicBezTo>
                    <a:pt x="24834" y="19909"/>
                    <a:pt x="25320" y="19149"/>
                    <a:pt x="25807" y="18419"/>
                  </a:cubicBezTo>
                  <a:cubicBezTo>
                    <a:pt x="25893" y="18298"/>
                    <a:pt x="25960" y="18246"/>
                    <a:pt x="26041" y="18246"/>
                  </a:cubicBezTo>
                  <a:cubicBezTo>
                    <a:pt x="26102" y="18246"/>
                    <a:pt x="26171" y="18276"/>
                    <a:pt x="26262" y="18328"/>
                  </a:cubicBezTo>
                  <a:cubicBezTo>
                    <a:pt x="26706" y="18594"/>
                    <a:pt x="27182" y="18723"/>
                    <a:pt x="27643" y="18723"/>
                  </a:cubicBezTo>
                  <a:cubicBezTo>
                    <a:pt x="28287" y="18723"/>
                    <a:pt x="28902" y="18472"/>
                    <a:pt x="29363" y="17994"/>
                  </a:cubicBezTo>
                  <a:cubicBezTo>
                    <a:pt x="29545" y="17811"/>
                    <a:pt x="29636" y="17629"/>
                    <a:pt x="29728" y="17386"/>
                  </a:cubicBezTo>
                  <a:cubicBezTo>
                    <a:pt x="29839" y="17097"/>
                    <a:pt x="30014" y="16971"/>
                    <a:pt x="30243" y="16971"/>
                  </a:cubicBezTo>
                  <a:cubicBezTo>
                    <a:pt x="30327" y="16971"/>
                    <a:pt x="30419" y="16988"/>
                    <a:pt x="30518" y="17021"/>
                  </a:cubicBezTo>
                  <a:cubicBezTo>
                    <a:pt x="30670" y="17082"/>
                    <a:pt x="30791" y="17082"/>
                    <a:pt x="30943" y="17143"/>
                  </a:cubicBezTo>
                  <a:cubicBezTo>
                    <a:pt x="31167" y="17205"/>
                    <a:pt x="31386" y="17239"/>
                    <a:pt x="31596" y="17239"/>
                  </a:cubicBezTo>
                  <a:cubicBezTo>
                    <a:pt x="32099" y="17239"/>
                    <a:pt x="32555" y="17046"/>
                    <a:pt x="32919" y="16595"/>
                  </a:cubicBezTo>
                  <a:cubicBezTo>
                    <a:pt x="33193" y="16261"/>
                    <a:pt x="33557" y="16109"/>
                    <a:pt x="33983" y="16048"/>
                  </a:cubicBezTo>
                  <a:cubicBezTo>
                    <a:pt x="34652" y="16018"/>
                    <a:pt x="35168" y="15775"/>
                    <a:pt x="35229" y="14984"/>
                  </a:cubicBezTo>
                  <a:cubicBezTo>
                    <a:pt x="35229" y="14711"/>
                    <a:pt x="35472" y="14559"/>
                    <a:pt x="35716" y="14498"/>
                  </a:cubicBezTo>
                  <a:cubicBezTo>
                    <a:pt x="35866" y="14474"/>
                    <a:pt x="35993" y="14461"/>
                    <a:pt x="36100" y="14461"/>
                  </a:cubicBezTo>
                  <a:close/>
                  <a:moveTo>
                    <a:pt x="37175" y="16352"/>
                  </a:moveTo>
                  <a:cubicBezTo>
                    <a:pt x="37874" y="17811"/>
                    <a:pt x="38694" y="19240"/>
                    <a:pt x="38542" y="21003"/>
                  </a:cubicBezTo>
                  <a:cubicBezTo>
                    <a:pt x="38086" y="20851"/>
                    <a:pt x="37722" y="20608"/>
                    <a:pt x="37357" y="20365"/>
                  </a:cubicBezTo>
                  <a:cubicBezTo>
                    <a:pt x="36263" y="19665"/>
                    <a:pt x="35108" y="19179"/>
                    <a:pt x="33953" y="18662"/>
                  </a:cubicBezTo>
                  <a:cubicBezTo>
                    <a:pt x="33649" y="18510"/>
                    <a:pt x="33345" y="18541"/>
                    <a:pt x="32950" y="18510"/>
                  </a:cubicBezTo>
                  <a:cubicBezTo>
                    <a:pt x="34378" y="17750"/>
                    <a:pt x="36050" y="17599"/>
                    <a:pt x="37175" y="16352"/>
                  </a:cubicBezTo>
                  <a:close/>
                  <a:moveTo>
                    <a:pt x="36552" y="10576"/>
                  </a:moveTo>
                  <a:cubicBezTo>
                    <a:pt x="36638" y="10576"/>
                    <a:pt x="36745" y="10650"/>
                    <a:pt x="36810" y="10699"/>
                  </a:cubicBezTo>
                  <a:cubicBezTo>
                    <a:pt x="37509" y="11246"/>
                    <a:pt x="38269" y="11763"/>
                    <a:pt x="38573" y="12705"/>
                  </a:cubicBezTo>
                  <a:cubicBezTo>
                    <a:pt x="38451" y="12735"/>
                    <a:pt x="38299" y="12735"/>
                    <a:pt x="38147" y="12735"/>
                  </a:cubicBezTo>
                  <a:cubicBezTo>
                    <a:pt x="37570" y="12766"/>
                    <a:pt x="37144" y="13039"/>
                    <a:pt x="36962" y="13586"/>
                  </a:cubicBezTo>
                  <a:cubicBezTo>
                    <a:pt x="36884" y="13845"/>
                    <a:pt x="36740" y="13928"/>
                    <a:pt x="36549" y="13928"/>
                  </a:cubicBezTo>
                  <a:cubicBezTo>
                    <a:pt x="36516" y="13928"/>
                    <a:pt x="36481" y="13925"/>
                    <a:pt x="36445" y="13921"/>
                  </a:cubicBezTo>
                  <a:cubicBezTo>
                    <a:pt x="36263" y="13921"/>
                    <a:pt x="36080" y="13890"/>
                    <a:pt x="35898" y="13890"/>
                  </a:cubicBezTo>
                  <a:cubicBezTo>
                    <a:pt x="35199" y="13890"/>
                    <a:pt x="34712" y="14285"/>
                    <a:pt x="34591" y="14984"/>
                  </a:cubicBezTo>
                  <a:cubicBezTo>
                    <a:pt x="34560" y="15288"/>
                    <a:pt x="34409" y="15410"/>
                    <a:pt x="34135" y="15410"/>
                  </a:cubicBezTo>
                  <a:cubicBezTo>
                    <a:pt x="33405" y="15471"/>
                    <a:pt x="32767" y="15744"/>
                    <a:pt x="32281" y="16352"/>
                  </a:cubicBezTo>
                  <a:cubicBezTo>
                    <a:pt x="32113" y="16562"/>
                    <a:pt x="31887" y="16627"/>
                    <a:pt x="31643" y="16627"/>
                  </a:cubicBezTo>
                  <a:cubicBezTo>
                    <a:pt x="31534" y="16627"/>
                    <a:pt x="31421" y="16614"/>
                    <a:pt x="31308" y="16595"/>
                  </a:cubicBezTo>
                  <a:cubicBezTo>
                    <a:pt x="31156" y="16565"/>
                    <a:pt x="30974" y="16504"/>
                    <a:pt x="30822" y="16474"/>
                  </a:cubicBezTo>
                  <a:cubicBezTo>
                    <a:pt x="30568" y="16406"/>
                    <a:pt x="30357" y="16369"/>
                    <a:pt x="30176" y="16369"/>
                  </a:cubicBezTo>
                  <a:cubicBezTo>
                    <a:pt x="29705" y="16369"/>
                    <a:pt x="29435" y="16619"/>
                    <a:pt x="29150" y="17234"/>
                  </a:cubicBezTo>
                  <a:cubicBezTo>
                    <a:pt x="28870" y="17793"/>
                    <a:pt x="28262" y="18103"/>
                    <a:pt x="27620" y="18103"/>
                  </a:cubicBezTo>
                  <a:cubicBezTo>
                    <a:pt x="27284" y="18103"/>
                    <a:pt x="26940" y="18019"/>
                    <a:pt x="26627" y="17842"/>
                  </a:cubicBezTo>
                  <a:cubicBezTo>
                    <a:pt x="26304" y="17653"/>
                    <a:pt x="26111" y="17548"/>
                    <a:pt x="25950" y="17548"/>
                  </a:cubicBezTo>
                  <a:cubicBezTo>
                    <a:pt x="25748" y="17548"/>
                    <a:pt x="25594" y="17713"/>
                    <a:pt x="25290" y="18085"/>
                  </a:cubicBezTo>
                  <a:cubicBezTo>
                    <a:pt x="24864" y="18602"/>
                    <a:pt x="24378" y="18997"/>
                    <a:pt x="23740" y="19270"/>
                  </a:cubicBezTo>
                  <a:cubicBezTo>
                    <a:pt x="23606" y="19337"/>
                    <a:pt x="23480" y="19371"/>
                    <a:pt x="23361" y="19371"/>
                  </a:cubicBezTo>
                  <a:cubicBezTo>
                    <a:pt x="23156" y="19371"/>
                    <a:pt x="22971" y="19269"/>
                    <a:pt x="22797" y="19057"/>
                  </a:cubicBezTo>
                  <a:cubicBezTo>
                    <a:pt x="22463" y="18632"/>
                    <a:pt x="22129" y="18237"/>
                    <a:pt x="21703" y="17902"/>
                  </a:cubicBezTo>
                  <a:cubicBezTo>
                    <a:pt x="21500" y="17757"/>
                    <a:pt x="21345" y="17682"/>
                    <a:pt x="21196" y="17682"/>
                  </a:cubicBezTo>
                  <a:cubicBezTo>
                    <a:pt x="21033" y="17682"/>
                    <a:pt x="20876" y="17773"/>
                    <a:pt x="20670" y="17963"/>
                  </a:cubicBezTo>
                  <a:cubicBezTo>
                    <a:pt x="20426" y="18146"/>
                    <a:pt x="20244" y="18389"/>
                    <a:pt x="20031" y="18632"/>
                  </a:cubicBezTo>
                  <a:cubicBezTo>
                    <a:pt x="19643" y="19098"/>
                    <a:pt x="19167" y="19321"/>
                    <a:pt x="18603" y="19321"/>
                  </a:cubicBezTo>
                  <a:cubicBezTo>
                    <a:pt x="18504" y="19321"/>
                    <a:pt x="18403" y="19314"/>
                    <a:pt x="18299" y="19301"/>
                  </a:cubicBezTo>
                  <a:cubicBezTo>
                    <a:pt x="18201" y="19281"/>
                    <a:pt x="18106" y="19271"/>
                    <a:pt x="18014" y="19271"/>
                  </a:cubicBezTo>
                  <a:cubicBezTo>
                    <a:pt x="17676" y="19271"/>
                    <a:pt x="17376" y="19403"/>
                    <a:pt x="17113" y="19665"/>
                  </a:cubicBezTo>
                  <a:cubicBezTo>
                    <a:pt x="16992" y="19787"/>
                    <a:pt x="16809" y="19909"/>
                    <a:pt x="16627" y="20030"/>
                  </a:cubicBezTo>
                  <a:cubicBezTo>
                    <a:pt x="16243" y="20318"/>
                    <a:pt x="15852" y="20433"/>
                    <a:pt x="15459" y="20433"/>
                  </a:cubicBezTo>
                  <a:cubicBezTo>
                    <a:pt x="14980" y="20433"/>
                    <a:pt x="14497" y="20264"/>
                    <a:pt x="14013" y="20030"/>
                  </a:cubicBezTo>
                  <a:cubicBezTo>
                    <a:pt x="13952" y="20000"/>
                    <a:pt x="13861" y="19969"/>
                    <a:pt x="13831" y="19909"/>
                  </a:cubicBezTo>
                  <a:cubicBezTo>
                    <a:pt x="13393" y="19555"/>
                    <a:pt x="12942" y="19404"/>
                    <a:pt x="12507" y="19404"/>
                  </a:cubicBezTo>
                  <a:cubicBezTo>
                    <a:pt x="11671" y="19404"/>
                    <a:pt x="10896" y="19959"/>
                    <a:pt x="10396" y="20699"/>
                  </a:cubicBezTo>
                  <a:cubicBezTo>
                    <a:pt x="10174" y="20994"/>
                    <a:pt x="9893" y="21150"/>
                    <a:pt x="9551" y="21150"/>
                  </a:cubicBezTo>
                  <a:cubicBezTo>
                    <a:pt x="9471" y="21150"/>
                    <a:pt x="9388" y="21142"/>
                    <a:pt x="9302" y="21124"/>
                  </a:cubicBezTo>
                  <a:cubicBezTo>
                    <a:pt x="8785" y="21033"/>
                    <a:pt x="8359" y="20760"/>
                    <a:pt x="7964" y="20486"/>
                  </a:cubicBezTo>
                  <a:cubicBezTo>
                    <a:pt x="7389" y="20067"/>
                    <a:pt x="6745" y="19829"/>
                    <a:pt x="6054" y="19829"/>
                  </a:cubicBezTo>
                  <a:cubicBezTo>
                    <a:pt x="5942" y="19829"/>
                    <a:pt x="5829" y="19835"/>
                    <a:pt x="5715" y="19848"/>
                  </a:cubicBezTo>
                  <a:cubicBezTo>
                    <a:pt x="5472" y="19848"/>
                    <a:pt x="5259" y="19787"/>
                    <a:pt x="5016" y="19787"/>
                  </a:cubicBezTo>
                  <a:cubicBezTo>
                    <a:pt x="4990" y="19785"/>
                    <a:pt x="4964" y="19784"/>
                    <a:pt x="4939" y="19784"/>
                  </a:cubicBezTo>
                  <a:cubicBezTo>
                    <a:pt x="4522" y="19784"/>
                    <a:pt x="4203" y="20017"/>
                    <a:pt x="3830" y="20304"/>
                  </a:cubicBezTo>
                  <a:cubicBezTo>
                    <a:pt x="3800" y="19787"/>
                    <a:pt x="3922" y="19422"/>
                    <a:pt x="4043" y="19027"/>
                  </a:cubicBezTo>
                  <a:cubicBezTo>
                    <a:pt x="4227" y="18503"/>
                    <a:pt x="4071" y="18182"/>
                    <a:pt x="3595" y="18182"/>
                  </a:cubicBezTo>
                  <a:cubicBezTo>
                    <a:pt x="3519" y="18182"/>
                    <a:pt x="3436" y="18190"/>
                    <a:pt x="3344" y="18206"/>
                  </a:cubicBezTo>
                  <a:cubicBezTo>
                    <a:pt x="2645" y="18328"/>
                    <a:pt x="1976" y="18510"/>
                    <a:pt x="1308" y="18662"/>
                  </a:cubicBezTo>
                  <a:cubicBezTo>
                    <a:pt x="1095" y="18723"/>
                    <a:pt x="912" y="18754"/>
                    <a:pt x="608" y="18814"/>
                  </a:cubicBezTo>
                  <a:cubicBezTo>
                    <a:pt x="973" y="18267"/>
                    <a:pt x="1460" y="17963"/>
                    <a:pt x="1916" y="17629"/>
                  </a:cubicBezTo>
                  <a:cubicBezTo>
                    <a:pt x="2037" y="17568"/>
                    <a:pt x="2159" y="17477"/>
                    <a:pt x="2311" y="17416"/>
                  </a:cubicBezTo>
                  <a:cubicBezTo>
                    <a:pt x="2509" y="17290"/>
                    <a:pt x="2708" y="17217"/>
                    <a:pt x="2932" y="17217"/>
                  </a:cubicBezTo>
                  <a:cubicBezTo>
                    <a:pt x="3085" y="17217"/>
                    <a:pt x="3250" y="17251"/>
                    <a:pt x="3435" y="17325"/>
                  </a:cubicBezTo>
                  <a:cubicBezTo>
                    <a:pt x="4469" y="17781"/>
                    <a:pt x="5624" y="17963"/>
                    <a:pt x="6748" y="17994"/>
                  </a:cubicBezTo>
                  <a:cubicBezTo>
                    <a:pt x="7894" y="18020"/>
                    <a:pt x="9037" y="18039"/>
                    <a:pt x="10177" y="18039"/>
                  </a:cubicBezTo>
                  <a:cubicBezTo>
                    <a:pt x="12971" y="18039"/>
                    <a:pt x="15749" y="17926"/>
                    <a:pt x="18512" y="17538"/>
                  </a:cubicBezTo>
                  <a:cubicBezTo>
                    <a:pt x="22980" y="16899"/>
                    <a:pt x="27478" y="16292"/>
                    <a:pt x="31703" y="14650"/>
                  </a:cubicBezTo>
                  <a:cubicBezTo>
                    <a:pt x="33041" y="14133"/>
                    <a:pt x="34348" y="13526"/>
                    <a:pt x="35412" y="12553"/>
                  </a:cubicBezTo>
                  <a:cubicBezTo>
                    <a:pt x="35959" y="12067"/>
                    <a:pt x="36354" y="11550"/>
                    <a:pt x="36415" y="10820"/>
                  </a:cubicBezTo>
                  <a:cubicBezTo>
                    <a:pt x="36415" y="10635"/>
                    <a:pt x="36475" y="10576"/>
                    <a:pt x="36552" y="10576"/>
                  </a:cubicBezTo>
                  <a:close/>
                  <a:moveTo>
                    <a:pt x="12473" y="20011"/>
                  </a:moveTo>
                  <a:cubicBezTo>
                    <a:pt x="12677" y="20011"/>
                    <a:pt x="12867" y="20104"/>
                    <a:pt x="13040" y="20213"/>
                  </a:cubicBezTo>
                  <a:cubicBezTo>
                    <a:pt x="13618" y="20547"/>
                    <a:pt x="14135" y="20912"/>
                    <a:pt x="14834" y="21003"/>
                  </a:cubicBezTo>
                  <a:cubicBezTo>
                    <a:pt x="14986" y="21033"/>
                    <a:pt x="15168" y="21155"/>
                    <a:pt x="15168" y="21307"/>
                  </a:cubicBezTo>
                  <a:cubicBezTo>
                    <a:pt x="15198" y="21459"/>
                    <a:pt x="14986" y="21489"/>
                    <a:pt x="14834" y="21520"/>
                  </a:cubicBezTo>
                  <a:cubicBezTo>
                    <a:pt x="13425" y="21896"/>
                    <a:pt x="12017" y="22351"/>
                    <a:pt x="10583" y="22351"/>
                  </a:cubicBezTo>
                  <a:cubicBezTo>
                    <a:pt x="9820" y="22351"/>
                    <a:pt x="9050" y="22222"/>
                    <a:pt x="8268" y="21884"/>
                  </a:cubicBezTo>
                  <a:cubicBezTo>
                    <a:pt x="8207" y="21854"/>
                    <a:pt x="8116" y="21823"/>
                    <a:pt x="8025" y="21793"/>
                  </a:cubicBezTo>
                  <a:cubicBezTo>
                    <a:pt x="7995" y="21793"/>
                    <a:pt x="7964" y="21763"/>
                    <a:pt x="7903" y="21732"/>
                  </a:cubicBezTo>
                  <a:cubicBezTo>
                    <a:pt x="7994" y="21533"/>
                    <a:pt x="8096" y="21452"/>
                    <a:pt x="8215" y="21452"/>
                  </a:cubicBezTo>
                  <a:cubicBezTo>
                    <a:pt x="8295" y="21452"/>
                    <a:pt x="8383" y="21489"/>
                    <a:pt x="8481" y="21550"/>
                  </a:cubicBezTo>
                  <a:cubicBezTo>
                    <a:pt x="8809" y="21714"/>
                    <a:pt x="9173" y="21824"/>
                    <a:pt x="9545" y="21824"/>
                  </a:cubicBezTo>
                  <a:cubicBezTo>
                    <a:pt x="9656" y="21824"/>
                    <a:pt x="9768" y="21814"/>
                    <a:pt x="9879" y="21793"/>
                  </a:cubicBezTo>
                  <a:cubicBezTo>
                    <a:pt x="10335" y="21702"/>
                    <a:pt x="10700" y="21489"/>
                    <a:pt x="10913" y="21064"/>
                  </a:cubicBezTo>
                  <a:cubicBezTo>
                    <a:pt x="11186" y="20547"/>
                    <a:pt x="11703" y="20304"/>
                    <a:pt x="12220" y="20061"/>
                  </a:cubicBezTo>
                  <a:cubicBezTo>
                    <a:pt x="12307" y="20026"/>
                    <a:pt x="12391" y="20011"/>
                    <a:pt x="12473" y="20011"/>
                  </a:cubicBezTo>
                  <a:close/>
                  <a:moveTo>
                    <a:pt x="21199" y="18362"/>
                  </a:moveTo>
                  <a:cubicBezTo>
                    <a:pt x="21312" y="18362"/>
                    <a:pt x="21433" y="18484"/>
                    <a:pt x="21673" y="18723"/>
                  </a:cubicBezTo>
                  <a:cubicBezTo>
                    <a:pt x="21825" y="18875"/>
                    <a:pt x="21946" y="19027"/>
                    <a:pt x="22068" y="19179"/>
                  </a:cubicBezTo>
                  <a:cubicBezTo>
                    <a:pt x="22414" y="19655"/>
                    <a:pt x="22821" y="20007"/>
                    <a:pt x="23356" y="20007"/>
                  </a:cubicBezTo>
                  <a:cubicBezTo>
                    <a:pt x="23573" y="20007"/>
                    <a:pt x="23811" y="19949"/>
                    <a:pt x="24074" y="19817"/>
                  </a:cubicBezTo>
                  <a:lnTo>
                    <a:pt x="24074" y="19817"/>
                  </a:lnTo>
                  <a:cubicBezTo>
                    <a:pt x="23041" y="21337"/>
                    <a:pt x="22433" y="23009"/>
                    <a:pt x="21278" y="24346"/>
                  </a:cubicBezTo>
                  <a:cubicBezTo>
                    <a:pt x="21047" y="24594"/>
                    <a:pt x="20941" y="24725"/>
                    <a:pt x="20810" y="24725"/>
                  </a:cubicBezTo>
                  <a:cubicBezTo>
                    <a:pt x="20700" y="24725"/>
                    <a:pt x="20571" y="24632"/>
                    <a:pt x="20335" y="24438"/>
                  </a:cubicBezTo>
                  <a:cubicBezTo>
                    <a:pt x="19515" y="23708"/>
                    <a:pt x="18603" y="23100"/>
                    <a:pt x="17721" y="22462"/>
                  </a:cubicBezTo>
                  <a:cubicBezTo>
                    <a:pt x="17144" y="22006"/>
                    <a:pt x="16505" y="21672"/>
                    <a:pt x="15837" y="21337"/>
                  </a:cubicBezTo>
                  <a:cubicBezTo>
                    <a:pt x="15989" y="21155"/>
                    <a:pt x="16080" y="21003"/>
                    <a:pt x="16293" y="20942"/>
                  </a:cubicBezTo>
                  <a:cubicBezTo>
                    <a:pt x="16384" y="20912"/>
                    <a:pt x="16475" y="20881"/>
                    <a:pt x="16536" y="20820"/>
                  </a:cubicBezTo>
                  <a:cubicBezTo>
                    <a:pt x="17252" y="20333"/>
                    <a:pt x="17969" y="19873"/>
                    <a:pt x="18915" y="19873"/>
                  </a:cubicBezTo>
                  <a:cubicBezTo>
                    <a:pt x="18972" y="19873"/>
                    <a:pt x="19030" y="19875"/>
                    <a:pt x="19089" y="19878"/>
                  </a:cubicBezTo>
                  <a:cubicBezTo>
                    <a:pt x="19107" y="19879"/>
                    <a:pt x="19124" y="19879"/>
                    <a:pt x="19141" y="19879"/>
                  </a:cubicBezTo>
                  <a:cubicBezTo>
                    <a:pt x="19842" y="19879"/>
                    <a:pt x="20316" y="19287"/>
                    <a:pt x="20761" y="18754"/>
                  </a:cubicBezTo>
                  <a:cubicBezTo>
                    <a:pt x="20977" y="18491"/>
                    <a:pt x="21083" y="18362"/>
                    <a:pt x="21199" y="18362"/>
                  </a:cubicBezTo>
                  <a:close/>
                  <a:moveTo>
                    <a:pt x="15494" y="21625"/>
                  </a:moveTo>
                  <a:cubicBezTo>
                    <a:pt x="15579" y="21625"/>
                    <a:pt x="15647" y="21664"/>
                    <a:pt x="15715" y="21732"/>
                  </a:cubicBezTo>
                  <a:cubicBezTo>
                    <a:pt x="15776" y="21793"/>
                    <a:pt x="15837" y="21854"/>
                    <a:pt x="15898" y="21884"/>
                  </a:cubicBezTo>
                  <a:cubicBezTo>
                    <a:pt x="16293" y="22067"/>
                    <a:pt x="16384" y="22249"/>
                    <a:pt x="16050" y="22644"/>
                  </a:cubicBezTo>
                  <a:cubicBezTo>
                    <a:pt x="15746" y="23039"/>
                    <a:pt x="15685" y="23586"/>
                    <a:pt x="15654" y="24103"/>
                  </a:cubicBezTo>
                  <a:cubicBezTo>
                    <a:pt x="15605" y="24624"/>
                    <a:pt x="15312" y="24943"/>
                    <a:pt x="14859" y="24943"/>
                  </a:cubicBezTo>
                  <a:cubicBezTo>
                    <a:pt x="14757" y="24943"/>
                    <a:pt x="14647" y="24927"/>
                    <a:pt x="14530" y="24893"/>
                  </a:cubicBezTo>
                  <a:cubicBezTo>
                    <a:pt x="14074" y="24772"/>
                    <a:pt x="13679" y="24589"/>
                    <a:pt x="13253" y="24407"/>
                  </a:cubicBezTo>
                  <a:cubicBezTo>
                    <a:pt x="12767" y="24225"/>
                    <a:pt x="12280" y="24073"/>
                    <a:pt x="11733" y="23951"/>
                  </a:cubicBezTo>
                  <a:cubicBezTo>
                    <a:pt x="12007" y="23647"/>
                    <a:pt x="12280" y="23434"/>
                    <a:pt x="12554" y="23282"/>
                  </a:cubicBezTo>
                  <a:cubicBezTo>
                    <a:pt x="13466" y="22735"/>
                    <a:pt x="14378" y="22249"/>
                    <a:pt x="15259" y="21702"/>
                  </a:cubicBezTo>
                  <a:cubicBezTo>
                    <a:pt x="15353" y="21649"/>
                    <a:pt x="15428" y="21625"/>
                    <a:pt x="15494" y="21625"/>
                  </a:cubicBezTo>
                  <a:close/>
                  <a:moveTo>
                    <a:pt x="3192" y="19574"/>
                  </a:moveTo>
                  <a:cubicBezTo>
                    <a:pt x="3223" y="19939"/>
                    <a:pt x="3131" y="20304"/>
                    <a:pt x="3314" y="20608"/>
                  </a:cubicBezTo>
                  <a:cubicBezTo>
                    <a:pt x="3431" y="20843"/>
                    <a:pt x="3613" y="20977"/>
                    <a:pt x="3816" y="20977"/>
                  </a:cubicBezTo>
                  <a:cubicBezTo>
                    <a:pt x="3928" y="20977"/>
                    <a:pt x="4046" y="20937"/>
                    <a:pt x="4165" y="20851"/>
                  </a:cubicBezTo>
                  <a:cubicBezTo>
                    <a:pt x="4669" y="20448"/>
                    <a:pt x="5198" y="20274"/>
                    <a:pt x="5718" y="20274"/>
                  </a:cubicBezTo>
                  <a:cubicBezTo>
                    <a:pt x="6452" y="20274"/>
                    <a:pt x="7164" y="20621"/>
                    <a:pt x="7751" y="21155"/>
                  </a:cubicBezTo>
                  <a:cubicBezTo>
                    <a:pt x="7569" y="21368"/>
                    <a:pt x="7296" y="21368"/>
                    <a:pt x="7083" y="21398"/>
                  </a:cubicBezTo>
                  <a:cubicBezTo>
                    <a:pt x="6566" y="21428"/>
                    <a:pt x="6141" y="21641"/>
                    <a:pt x="5715" y="21945"/>
                  </a:cubicBezTo>
                  <a:cubicBezTo>
                    <a:pt x="4378" y="22887"/>
                    <a:pt x="3253" y="24012"/>
                    <a:pt x="2463" y="25471"/>
                  </a:cubicBezTo>
                  <a:cubicBezTo>
                    <a:pt x="943" y="24164"/>
                    <a:pt x="852" y="21337"/>
                    <a:pt x="3192" y="19574"/>
                  </a:cubicBezTo>
                  <a:close/>
                  <a:moveTo>
                    <a:pt x="7752" y="21993"/>
                  </a:moveTo>
                  <a:cubicBezTo>
                    <a:pt x="7785" y="21993"/>
                    <a:pt x="7824" y="22007"/>
                    <a:pt x="7873" y="22036"/>
                  </a:cubicBezTo>
                  <a:cubicBezTo>
                    <a:pt x="8886" y="22523"/>
                    <a:pt x="9926" y="22806"/>
                    <a:pt x="11003" y="22806"/>
                  </a:cubicBezTo>
                  <a:cubicBezTo>
                    <a:pt x="11541" y="22806"/>
                    <a:pt x="12088" y="22735"/>
                    <a:pt x="12645" y="22583"/>
                  </a:cubicBezTo>
                  <a:cubicBezTo>
                    <a:pt x="12645" y="22583"/>
                    <a:pt x="12645" y="22583"/>
                    <a:pt x="12706" y="22614"/>
                  </a:cubicBezTo>
                  <a:cubicBezTo>
                    <a:pt x="11521" y="23191"/>
                    <a:pt x="10761" y="24134"/>
                    <a:pt x="10092" y="25197"/>
                  </a:cubicBezTo>
                  <a:cubicBezTo>
                    <a:pt x="9882" y="25526"/>
                    <a:pt x="9501" y="25684"/>
                    <a:pt x="9098" y="25684"/>
                  </a:cubicBezTo>
                  <a:cubicBezTo>
                    <a:pt x="8567" y="25684"/>
                    <a:pt x="7997" y="25411"/>
                    <a:pt x="7721" y="24893"/>
                  </a:cubicBezTo>
                  <a:cubicBezTo>
                    <a:pt x="7235" y="24012"/>
                    <a:pt x="7235" y="23100"/>
                    <a:pt x="7600" y="22158"/>
                  </a:cubicBezTo>
                  <a:cubicBezTo>
                    <a:pt x="7641" y="22055"/>
                    <a:pt x="7682" y="21993"/>
                    <a:pt x="7752" y="21993"/>
                  </a:cubicBezTo>
                  <a:close/>
                  <a:moveTo>
                    <a:pt x="37630" y="22492"/>
                  </a:moveTo>
                  <a:cubicBezTo>
                    <a:pt x="37752" y="23465"/>
                    <a:pt x="37752" y="23465"/>
                    <a:pt x="36871" y="23708"/>
                  </a:cubicBezTo>
                  <a:cubicBezTo>
                    <a:pt x="35959" y="23982"/>
                    <a:pt x="35594" y="24438"/>
                    <a:pt x="35564" y="25380"/>
                  </a:cubicBezTo>
                  <a:cubicBezTo>
                    <a:pt x="35520" y="26091"/>
                    <a:pt x="35447" y="26344"/>
                    <a:pt x="35050" y="26344"/>
                  </a:cubicBezTo>
                  <a:cubicBezTo>
                    <a:pt x="34887" y="26344"/>
                    <a:pt x="34670" y="26302"/>
                    <a:pt x="34378" y="26231"/>
                  </a:cubicBezTo>
                  <a:cubicBezTo>
                    <a:pt x="33861" y="26109"/>
                    <a:pt x="33314" y="25957"/>
                    <a:pt x="32706" y="25775"/>
                  </a:cubicBezTo>
                  <a:cubicBezTo>
                    <a:pt x="34348" y="24620"/>
                    <a:pt x="36080" y="23678"/>
                    <a:pt x="37630" y="22492"/>
                  </a:cubicBezTo>
                  <a:close/>
                  <a:moveTo>
                    <a:pt x="32068" y="18784"/>
                  </a:moveTo>
                  <a:lnTo>
                    <a:pt x="32068" y="18784"/>
                  </a:lnTo>
                  <a:cubicBezTo>
                    <a:pt x="31977" y="19665"/>
                    <a:pt x="32220" y="20456"/>
                    <a:pt x="32615" y="21216"/>
                  </a:cubicBezTo>
                  <a:cubicBezTo>
                    <a:pt x="32737" y="21459"/>
                    <a:pt x="32615" y="21520"/>
                    <a:pt x="32402" y="21611"/>
                  </a:cubicBezTo>
                  <a:cubicBezTo>
                    <a:pt x="31825" y="21854"/>
                    <a:pt x="31187" y="21884"/>
                    <a:pt x="30579" y="21945"/>
                  </a:cubicBezTo>
                  <a:cubicBezTo>
                    <a:pt x="29819" y="22067"/>
                    <a:pt x="29089" y="22097"/>
                    <a:pt x="28390" y="22492"/>
                  </a:cubicBezTo>
                  <a:cubicBezTo>
                    <a:pt x="27782" y="22827"/>
                    <a:pt x="27266" y="23222"/>
                    <a:pt x="26870" y="23769"/>
                  </a:cubicBezTo>
                  <a:cubicBezTo>
                    <a:pt x="26716" y="23970"/>
                    <a:pt x="26608" y="24077"/>
                    <a:pt x="26500" y="24077"/>
                  </a:cubicBezTo>
                  <a:cubicBezTo>
                    <a:pt x="26395" y="24077"/>
                    <a:pt x="26290" y="23978"/>
                    <a:pt x="26141" y="23769"/>
                  </a:cubicBezTo>
                  <a:cubicBezTo>
                    <a:pt x="25715" y="23222"/>
                    <a:pt x="25351" y="22614"/>
                    <a:pt x="24955" y="22006"/>
                  </a:cubicBezTo>
                  <a:cubicBezTo>
                    <a:pt x="24712" y="21672"/>
                    <a:pt x="24500" y="21307"/>
                    <a:pt x="24135" y="21064"/>
                  </a:cubicBezTo>
                  <a:lnTo>
                    <a:pt x="24135" y="21064"/>
                  </a:lnTo>
                  <a:cubicBezTo>
                    <a:pt x="24135" y="21185"/>
                    <a:pt x="24165" y="21246"/>
                    <a:pt x="24226" y="21337"/>
                  </a:cubicBezTo>
                  <a:cubicBezTo>
                    <a:pt x="24651" y="22097"/>
                    <a:pt x="25047" y="22827"/>
                    <a:pt x="25503" y="23586"/>
                  </a:cubicBezTo>
                  <a:cubicBezTo>
                    <a:pt x="25624" y="23799"/>
                    <a:pt x="25776" y="24012"/>
                    <a:pt x="25959" y="24225"/>
                  </a:cubicBezTo>
                  <a:cubicBezTo>
                    <a:pt x="26161" y="24442"/>
                    <a:pt x="26357" y="24549"/>
                    <a:pt x="26545" y="24549"/>
                  </a:cubicBezTo>
                  <a:cubicBezTo>
                    <a:pt x="26753" y="24549"/>
                    <a:pt x="26953" y="24419"/>
                    <a:pt x="27144" y="24164"/>
                  </a:cubicBezTo>
                  <a:cubicBezTo>
                    <a:pt x="27965" y="23039"/>
                    <a:pt x="29059" y="22553"/>
                    <a:pt x="30427" y="22462"/>
                  </a:cubicBezTo>
                  <a:cubicBezTo>
                    <a:pt x="31156" y="22401"/>
                    <a:pt x="31946" y="22401"/>
                    <a:pt x="32646" y="22097"/>
                  </a:cubicBezTo>
                  <a:cubicBezTo>
                    <a:pt x="33314" y="21823"/>
                    <a:pt x="33405" y="21580"/>
                    <a:pt x="33102" y="20942"/>
                  </a:cubicBezTo>
                  <a:cubicBezTo>
                    <a:pt x="32828" y="20395"/>
                    <a:pt x="32676" y="19817"/>
                    <a:pt x="32585" y="19209"/>
                  </a:cubicBezTo>
                  <a:cubicBezTo>
                    <a:pt x="32539" y="19004"/>
                    <a:pt x="32579" y="18902"/>
                    <a:pt x="32717" y="18902"/>
                  </a:cubicBezTo>
                  <a:cubicBezTo>
                    <a:pt x="32763" y="18902"/>
                    <a:pt x="32820" y="18913"/>
                    <a:pt x="32889" y="18936"/>
                  </a:cubicBezTo>
                  <a:cubicBezTo>
                    <a:pt x="33193" y="19027"/>
                    <a:pt x="33557" y="19057"/>
                    <a:pt x="33861" y="19179"/>
                  </a:cubicBezTo>
                  <a:cubicBezTo>
                    <a:pt x="35047" y="19726"/>
                    <a:pt x="36263" y="20243"/>
                    <a:pt x="37357" y="20942"/>
                  </a:cubicBezTo>
                  <a:cubicBezTo>
                    <a:pt x="37600" y="21094"/>
                    <a:pt x="37630" y="21185"/>
                    <a:pt x="37509" y="21428"/>
                  </a:cubicBezTo>
                  <a:cubicBezTo>
                    <a:pt x="37357" y="21793"/>
                    <a:pt x="37114" y="22067"/>
                    <a:pt x="36779" y="22310"/>
                  </a:cubicBezTo>
                  <a:cubicBezTo>
                    <a:pt x="35351" y="23343"/>
                    <a:pt x="33831" y="24225"/>
                    <a:pt x="32402" y="25197"/>
                  </a:cubicBezTo>
                  <a:cubicBezTo>
                    <a:pt x="31886" y="25532"/>
                    <a:pt x="31308" y="25684"/>
                    <a:pt x="30731" y="25836"/>
                  </a:cubicBezTo>
                  <a:cubicBezTo>
                    <a:pt x="28573" y="26413"/>
                    <a:pt x="26445" y="27021"/>
                    <a:pt x="24256" y="27386"/>
                  </a:cubicBezTo>
                  <a:cubicBezTo>
                    <a:pt x="22665" y="27679"/>
                    <a:pt x="21062" y="27795"/>
                    <a:pt x="19455" y="27795"/>
                  </a:cubicBezTo>
                  <a:cubicBezTo>
                    <a:pt x="18392" y="27795"/>
                    <a:pt x="17327" y="27744"/>
                    <a:pt x="16262" y="27659"/>
                  </a:cubicBezTo>
                  <a:cubicBezTo>
                    <a:pt x="13752" y="27484"/>
                    <a:pt x="11222" y="27370"/>
                    <a:pt x="8688" y="27370"/>
                  </a:cubicBezTo>
                  <a:cubicBezTo>
                    <a:pt x="8153" y="27370"/>
                    <a:pt x="7618" y="27375"/>
                    <a:pt x="7083" y="27386"/>
                  </a:cubicBezTo>
                  <a:cubicBezTo>
                    <a:pt x="7030" y="27389"/>
                    <a:pt x="6977" y="27390"/>
                    <a:pt x="6925" y="27390"/>
                  </a:cubicBezTo>
                  <a:cubicBezTo>
                    <a:pt x="6374" y="27390"/>
                    <a:pt x="5847" y="27251"/>
                    <a:pt x="5320" y="27112"/>
                  </a:cubicBezTo>
                  <a:cubicBezTo>
                    <a:pt x="4834" y="26960"/>
                    <a:pt x="4560" y="26535"/>
                    <a:pt x="4286" y="26140"/>
                  </a:cubicBezTo>
                  <a:cubicBezTo>
                    <a:pt x="3466" y="24954"/>
                    <a:pt x="3496" y="24741"/>
                    <a:pt x="4499" y="23738"/>
                  </a:cubicBezTo>
                  <a:cubicBezTo>
                    <a:pt x="5259" y="22948"/>
                    <a:pt x="6141" y="22310"/>
                    <a:pt x="7144" y="21854"/>
                  </a:cubicBezTo>
                  <a:cubicBezTo>
                    <a:pt x="7185" y="21833"/>
                    <a:pt x="7241" y="21784"/>
                    <a:pt x="7320" y="21784"/>
                  </a:cubicBezTo>
                  <a:cubicBezTo>
                    <a:pt x="7357" y="21784"/>
                    <a:pt x="7399" y="21795"/>
                    <a:pt x="7448" y="21823"/>
                  </a:cubicBezTo>
                  <a:cubicBezTo>
                    <a:pt x="6931" y="22644"/>
                    <a:pt x="6809" y="23526"/>
                    <a:pt x="7052" y="24498"/>
                  </a:cubicBezTo>
                  <a:cubicBezTo>
                    <a:pt x="7305" y="25482"/>
                    <a:pt x="8155" y="26153"/>
                    <a:pt x="9171" y="26153"/>
                  </a:cubicBezTo>
                  <a:cubicBezTo>
                    <a:pt x="9254" y="26153"/>
                    <a:pt x="9338" y="26149"/>
                    <a:pt x="9423" y="26140"/>
                  </a:cubicBezTo>
                  <a:cubicBezTo>
                    <a:pt x="9849" y="26109"/>
                    <a:pt x="10183" y="25897"/>
                    <a:pt x="10426" y="25562"/>
                  </a:cubicBezTo>
                  <a:cubicBezTo>
                    <a:pt x="10700" y="25197"/>
                    <a:pt x="10943" y="24833"/>
                    <a:pt x="11186" y="24468"/>
                  </a:cubicBezTo>
                  <a:cubicBezTo>
                    <a:pt x="11308" y="24306"/>
                    <a:pt x="11429" y="24211"/>
                    <a:pt x="11587" y="24211"/>
                  </a:cubicBezTo>
                  <a:cubicBezTo>
                    <a:pt x="11666" y="24211"/>
                    <a:pt x="11754" y="24235"/>
                    <a:pt x="11855" y="24286"/>
                  </a:cubicBezTo>
                  <a:cubicBezTo>
                    <a:pt x="12554" y="24620"/>
                    <a:pt x="13253" y="24893"/>
                    <a:pt x="13983" y="25197"/>
                  </a:cubicBezTo>
                  <a:cubicBezTo>
                    <a:pt x="14222" y="25317"/>
                    <a:pt x="14479" y="25399"/>
                    <a:pt x="14756" y="25399"/>
                  </a:cubicBezTo>
                  <a:cubicBezTo>
                    <a:pt x="14831" y="25399"/>
                    <a:pt x="14908" y="25393"/>
                    <a:pt x="14986" y="25380"/>
                  </a:cubicBezTo>
                  <a:cubicBezTo>
                    <a:pt x="15776" y="25289"/>
                    <a:pt x="16080" y="24985"/>
                    <a:pt x="16141" y="24225"/>
                  </a:cubicBezTo>
                  <a:cubicBezTo>
                    <a:pt x="16201" y="23556"/>
                    <a:pt x="16414" y="22979"/>
                    <a:pt x="16536" y="22279"/>
                  </a:cubicBezTo>
                  <a:cubicBezTo>
                    <a:pt x="17539" y="23100"/>
                    <a:pt x="18603" y="23769"/>
                    <a:pt x="19515" y="24620"/>
                  </a:cubicBezTo>
                  <a:cubicBezTo>
                    <a:pt x="19819" y="24893"/>
                    <a:pt x="20153" y="25167"/>
                    <a:pt x="20518" y="25349"/>
                  </a:cubicBezTo>
                  <a:cubicBezTo>
                    <a:pt x="20678" y="25436"/>
                    <a:pt x="20824" y="25482"/>
                    <a:pt x="20958" y="25482"/>
                  </a:cubicBezTo>
                  <a:cubicBezTo>
                    <a:pt x="21155" y="25482"/>
                    <a:pt x="21328" y="25383"/>
                    <a:pt x="21490" y="25167"/>
                  </a:cubicBezTo>
                  <a:cubicBezTo>
                    <a:pt x="22189" y="24316"/>
                    <a:pt x="22858" y="23465"/>
                    <a:pt x="23375" y="22462"/>
                  </a:cubicBezTo>
                  <a:cubicBezTo>
                    <a:pt x="23618" y="22006"/>
                    <a:pt x="23800" y="21489"/>
                    <a:pt x="24135" y="21064"/>
                  </a:cubicBezTo>
                  <a:cubicBezTo>
                    <a:pt x="24135" y="20912"/>
                    <a:pt x="24256" y="20881"/>
                    <a:pt x="24378" y="20881"/>
                  </a:cubicBezTo>
                  <a:cubicBezTo>
                    <a:pt x="26870" y="20699"/>
                    <a:pt x="29180" y="19848"/>
                    <a:pt x="31491" y="18997"/>
                  </a:cubicBezTo>
                  <a:cubicBezTo>
                    <a:pt x="31673" y="18936"/>
                    <a:pt x="31855" y="18845"/>
                    <a:pt x="32068" y="18784"/>
                  </a:cubicBezTo>
                  <a:close/>
                  <a:moveTo>
                    <a:pt x="4165" y="26869"/>
                  </a:moveTo>
                  <a:cubicBezTo>
                    <a:pt x="4864" y="27842"/>
                    <a:pt x="5867" y="27963"/>
                    <a:pt x="6840" y="27963"/>
                  </a:cubicBezTo>
                  <a:cubicBezTo>
                    <a:pt x="9849" y="27963"/>
                    <a:pt x="12888" y="28055"/>
                    <a:pt x="15898" y="28267"/>
                  </a:cubicBezTo>
                  <a:cubicBezTo>
                    <a:pt x="17083" y="28359"/>
                    <a:pt x="18238" y="28389"/>
                    <a:pt x="19545" y="28419"/>
                  </a:cubicBezTo>
                  <a:cubicBezTo>
                    <a:pt x="18512" y="29179"/>
                    <a:pt x="17721" y="30030"/>
                    <a:pt x="16992" y="30942"/>
                  </a:cubicBezTo>
                  <a:cubicBezTo>
                    <a:pt x="16779" y="31216"/>
                    <a:pt x="16536" y="31520"/>
                    <a:pt x="16293" y="31793"/>
                  </a:cubicBezTo>
                  <a:cubicBezTo>
                    <a:pt x="16189" y="31926"/>
                    <a:pt x="16078" y="31995"/>
                    <a:pt x="15960" y="31995"/>
                  </a:cubicBezTo>
                  <a:cubicBezTo>
                    <a:pt x="15836" y="31995"/>
                    <a:pt x="15704" y="31919"/>
                    <a:pt x="15563" y="31763"/>
                  </a:cubicBezTo>
                  <a:cubicBezTo>
                    <a:pt x="15229" y="31368"/>
                    <a:pt x="14864" y="30973"/>
                    <a:pt x="14682" y="30486"/>
                  </a:cubicBezTo>
                  <a:cubicBezTo>
                    <a:pt x="14499" y="30000"/>
                    <a:pt x="14074" y="29666"/>
                    <a:pt x="13587" y="29514"/>
                  </a:cubicBezTo>
                  <a:cubicBezTo>
                    <a:pt x="12242" y="29082"/>
                    <a:pt x="10854" y="28778"/>
                    <a:pt x="9423" y="28778"/>
                  </a:cubicBezTo>
                  <a:cubicBezTo>
                    <a:pt x="9141" y="28778"/>
                    <a:pt x="8858" y="28789"/>
                    <a:pt x="8572" y="28814"/>
                  </a:cubicBezTo>
                  <a:cubicBezTo>
                    <a:pt x="7691" y="28906"/>
                    <a:pt x="6809" y="29027"/>
                    <a:pt x="5958" y="29118"/>
                  </a:cubicBezTo>
                  <a:cubicBezTo>
                    <a:pt x="5873" y="29127"/>
                    <a:pt x="5790" y="29131"/>
                    <a:pt x="5708" y="29131"/>
                  </a:cubicBezTo>
                  <a:cubicBezTo>
                    <a:pt x="5207" y="29131"/>
                    <a:pt x="4770" y="28968"/>
                    <a:pt x="4378" y="28602"/>
                  </a:cubicBezTo>
                  <a:cubicBezTo>
                    <a:pt x="3861" y="28085"/>
                    <a:pt x="3952" y="27538"/>
                    <a:pt x="4165" y="26869"/>
                  </a:cubicBezTo>
                  <a:close/>
                  <a:moveTo>
                    <a:pt x="38178" y="23769"/>
                  </a:moveTo>
                  <a:cubicBezTo>
                    <a:pt x="38360" y="24681"/>
                    <a:pt x="38299" y="25532"/>
                    <a:pt x="38238" y="26383"/>
                  </a:cubicBezTo>
                  <a:cubicBezTo>
                    <a:pt x="38208" y="26808"/>
                    <a:pt x="38086" y="27204"/>
                    <a:pt x="38056" y="27599"/>
                  </a:cubicBezTo>
                  <a:cubicBezTo>
                    <a:pt x="37965" y="28389"/>
                    <a:pt x="37509" y="28875"/>
                    <a:pt x="36871" y="29301"/>
                  </a:cubicBezTo>
                  <a:cubicBezTo>
                    <a:pt x="34105" y="31033"/>
                    <a:pt x="31126" y="32280"/>
                    <a:pt x="27904" y="32918"/>
                  </a:cubicBezTo>
                  <a:cubicBezTo>
                    <a:pt x="23861" y="33708"/>
                    <a:pt x="19819" y="34346"/>
                    <a:pt x="15685" y="34407"/>
                  </a:cubicBezTo>
                  <a:cubicBezTo>
                    <a:pt x="15573" y="34408"/>
                    <a:pt x="15462" y="34409"/>
                    <a:pt x="15351" y="34409"/>
                  </a:cubicBezTo>
                  <a:cubicBezTo>
                    <a:pt x="12521" y="34409"/>
                    <a:pt x="9776" y="34030"/>
                    <a:pt x="7144" y="32948"/>
                  </a:cubicBezTo>
                  <a:cubicBezTo>
                    <a:pt x="6536" y="32675"/>
                    <a:pt x="5989" y="32340"/>
                    <a:pt x="5472" y="31945"/>
                  </a:cubicBezTo>
                  <a:cubicBezTo>
                    <a:pt x="4499" y="31155"/>
                    <a:pt x="4165" y="30061"/>
                    <a:pt x="4043" y="28754"/>
                  </a:cubicBezTo>
                  <a:lnTo>
                    <a:pt x="4043" y="28754"/>
                  </a:lnTo>
                  <a:cubicBezTo>
                    <a:pt x="4588" y="29412"/>
                    <a:pt x="5218" y="29596"/>
                    <a:pt x="5895" y="29596"/>
                  </a:cubicBezTo>
                  <a:cubicBezTo>
                    <a:pt x="6124" y="29596"/>
                    <a:pt x="6358" y="29575"/>
                    <a:pt x="6596" y="29544"/>
                  </a:cubicBezTo>
                  <a:cubicBezTo>
                    <a:pt x="7523" y="29412"/>
                    <a:pt x="8458" y="29306"/>
                    <a:pt x="9392" y="29306"/>
                  </a:cubicBezTo>
                  <a:cubicBezTo>
                    <a:pt x="10175" y="29306"/>
                    <a:pt x="10957" y="29380"/>
                    <a:pt x="11733" y="29574"/>
                  </a:cubicBezTo>
                  <a:cubicBezTo>
                    <a:pt x="12280" y="29696"/>
                    <a:pt x="12828" y="29848"/>
                    <a:pt x="13375" y="30061"/>
                  </a:cubicBezTo>
                  <a:cubicBezTo>
                    <a:pt x="13739" y="30182"/>
                    <a:pt x="14043" y="30395"/>
                    <a:pt x="14165" y="30821"/>
                  </a:cubicBezTo>
                  <a:cubicBezTo>
                    <a:pt x="14347" y="31428"/>
                    <a:pt x="14773" y="31884"/>
                    <a:pt x="15229" y="32340"/>
                  </a:cubicBezTo>
                  <a:cubicBezTo>
                    <a:pt x="15439" y="32551"/>
                    <a:pt x="15650" y="32649"/>
                    <a:pt x="15874" y="32649"/>
                  </a:cubicBezTo>
                  <a:cubicBezTo>
                    <a:pt x="16071" y="32649"/>
                    <a:pt x="16278" y="32574"/>
                    <a:pt x="16505" y="32432"/>
                  </a:cubicBezTo>
                  <a:cubicBezTo>
                    <a:pt x="16809" y="32219"/>
                    <a:pt x="17022" y="31915"/>
                    <a:pt x="17235" y="31641"/>
                  </a:cubicBezTo>
                  <a:cubicBezTo>
                    <a:pt x="18116" y="30395"/>
                    <a:pt x="19241" y="29392"/>
                    <a:pt x="20457" y="28511"/>
                  </a:cubicBezTo>
                  <a:cubicBezTo>
                    <a:pt x="20548" y="28419"/>
                    <a:pt x="20639" y="28419"/>
                    <a:pt x="20761" y="28419"/>
                  </a:cubicBezTo>
                  <a:cubicBezTo>
                    <a:pt x="23770" y="28267"/>
                    <a:pt x="26688" y="27629"/>
                    <a:pt x="29545" y="26808"/>
                  </a:cubicBezTo>
                  <a:cubicBezTo>
                    <a:pt x="30305" y="26596"/>
                    <a:pt x="31095" y="26444"/>
                    <a:pt x="31825" y="26170"/>
                  </a:cubicBezTo>
                  <a:cubicBezTo>
                    <a:pt x="31932" y="26134"/>
                    <a:pt x="32039" y="26120"/>
                    <a:pt x="32145" y="26120"/>
                  </a:cubicBezTo>
                  <a:cubicBezTo>
                    <a:pt x="32401" y="26120"/>
                    <a:pt x="32652" y="26206"/>
                    <a:pt x="32889" y="26292"/>
                  </a:cubicBezTo>
                  <a:cubicBezTo>
                    <a:pt x="33436" y="26474"/>
                    <a:pt x="33983" y="26656"/>
                    <a:pt x="34530" y="26808"/>
                  </a:cubicBezTo>
                  <a:cubicBezTo>
                    <a:pt x="34680" y="26844"/>
                    <a:pt x="34830" y="26864"/>
                    <a:pt x="34975" y="26864"/>
                  </a:cubicBezTo>
                  <a:cubicBezTo>
                    <a:pt x="35562" y="26864"/>
                    <a:pt x="36056" y="26543"/>
                    <a:pt x="36080" y="25714"/>
                  </a:cubicBezTo>
                  <a:cubicBezTo>
                    <a:pt x="36080" y="24559"/>
                    <a:pt x="36293" y="24377"/>
                    <a:pt x="37418" y="24134"/>
                  </a:cubicBezTo>
                  <a:cubicBezTo>
                    <a:pt x="37691" y="24073"/>
                    <a:pt x="37934" y="24042"/>
                    <a:pt x="38178" y="23769"/>
                  </a:cubicBezTo>
                  <a:close/>
                  <a:moveTo>
                    <a:pt x="24759" y="0"/>
                  </a:moveTo>
                  <a:cubicBezTo>
                    <a:pt x="22506" y="0"/>
                    <a:pt x="20281" y="242"/>
                    <a:pt x="18056" y="668"/>
                  </a:cubicBezTo>
                  <a:cubicBezTo>
                    <a:pt x="14742" y="1276"/>
                    <a:pt x="11581" y="2279"/>
                    <a:pt x="8633" y="3921"/>
                  </a:cubicBezTo>
                  <a:cubicBezTo>
                    <a:pt x="6992" y="4832"/>
                    <a:pt x="5502" y="5896"/>
                    <a:pt x="4378" y="7386"/>
                  </a:cubicBezTo>
                  <a:cubicBezTo>
                    <a:pt x="2341" y="10121"/>
                    <a:pt x="2098" y="13191"/>
                    <a:pt x="2615" y="16413"/>
                  </a:cubicBezTo>
                  <a:cubicBezTo>
                    <a:pt x="2675" y="16717"/>
                    <a:pt x="2645" y="16839"/>
                    <a:pt x="2341" y="16960"/>
                  </a:cubicBezTo>
                  <a:cubicBezTo>
                    <a:pt x="1520" y="17264"/>
                    <a:pt x="852" y="17750"/>
                    <a:pt x="305" y="18419"/>
                  </a:cubicBezTo>
                  <a:cubicBezTo>
                    <a:pt x="1" y="18845"/>
                    <a:pt x="183" y="19209"/>
                    <a:pt x="700" y="19240"/>
                  </a:cubicBezTo>
                  <a:cubicBezTo>
                    <a:pt x="943" y="19240"/>
                    <a:pt x="1186" y="19209"/>
                    <a:pt x="1429" y="19179"/>
                  </a:cubicBezTo>
                  <a:cubicBezTo>
                    <a:pt x="2098" y="19057"/>
                    <a:pt x="2736" y="18936"/>
                    <a:pt x="3435" y="18814"/>
                  </a:cubicBezTo>
                  <a:lnTo>
                    <a:pt x="3435" y="18814"/>
                  </a:lnTo>
                  <a:cubicBezTo>
                    <a:pt x="3344" y="19027"/>
                    <a:pt x="3375" y="19209"/>
                    <a:pt x="3162" y="19331"/>
                  </a:cubicBezTo>
                  <a:cubicBezTo>
                    <a:pt x="1520" y="20121"/>
                    <a:pt x="548" y="22127"/>
                    <a:pt x="943" y="23890"/>
                  </a:cubicBezTo>
                  <a:cubicBezTo>
                    <a:pt x="1095" y="24650"/>
                    <a:pt x="1399" y="25380"/>
                    <a:pt x="2037" y="25897"/>
                  </a:cubicBezTo>
                  <a:cubicBezTo>
                    <a:pt x="2207" y="26040"/>
                    <a:pt x="2360" y="26111"/>
                    <a:pt x="2501" y="26111"/>
                  </a:cubicBezTo>
                  <a:cubicBezTo>
                    <a:pt x="2688" y="26111"/>
                    <a:pt x="2854" y="25987"/>
                    <a:pt x="3010" y="25745"/>
                  </a:cubicBezTo>
                  <a:cubicBezTo>
                    <a:pt x="3131" y="25532"/>
                    <a:pt x="3253" y="25319"/>
                    <a:pt x="3435" y="25015"/>
                  </a:cubicBezTo>
                  <a:cubicBezTo>
                    <a:pt x="3557" y="25653"/>
                    <a:pt x="3709" y="26170"/>
                    <a:pt x="4013" y="26596"/>
                  </a:cubicBezTo>
                  <a:cubicBezTo>
                    <a:pt x="4074" y="26687"/>
                    <a:pt x="4134" y="26808"/>
                    <a:pt x="4074" y="26900"/>
                  </a:cubicBezTo>
                  <a:cubicBezTo>
                    <a:pt x="3678" y="27477"/>
                    <a:pt x="3770" y="28146"/>
                    <a:pt x="3709" y="28814"/>
                  </a:cubicBezTo>
                  <a:cubicBezTo>
                    <a:pt x="3526" y="30486"/>
                    <a:pt x="4134" y="31793"/>
                    <a:pt x="5533" y="32736"/>
                  </a:cubicBezTo>
                  <a:cubicBezTo>
                    <a:pt x="7022" y="33769"/>
                    <a:pt x="8724" y="34194"/>
                    <a:pt x="10457" y="34590"/>
                  </a:cubicBezTo>
                  <a:cubicBezTo>
                    <a:pt x="12108" y="34929"/>
                    <a:pt x="13766" y="35057"/>
                    <a:pt x="15425" y="35057"/>
                  </a:cubicBezTo>
                  <a:cubicBezTo>
                    <a:pt x="17034" y="35057"/>
                    <a:pt x="18643" y="34937"/>
                    <a:pt x="20244" y="34772"/>
                  </a:cubicBezTo>
                  <a:cubicBezTo>
                    <a:pt x="22889" y="34498"/>
                    <a:pt x="25533" y="34103"/>
                    <a:pt x="28147" y="33526"/>
                  </a:cubicBezTo>
                  <a:cubicBezTo>
                    <a:pt x="31460" y="32766"/>
                    <a:pt x="34591" y="31550"/>
                    <a:pt x="37448" y="29666"/>
                  </a:cubicBezTo>
                  <a:cubicBezTo>
                    <a:pt x="37995" y="29301"/>
                    <a:pt x="38421" y="28845"/>
                    <a:pt x="38603" y="28176"/>
                  </a:cubicBezTo>
                  <a:cubicBezTo>
                    <a:pt x="38755" y="27477"/>
                    <a:pt x="38877" y="26748"/>
                    <a:pt x="38937" y="26018"/>
                  </a:cubicBezTo>
                  <a:cubicBezTo>
                    <a:pt x="39029" y="24498"/>
                    <a:pt x="38816" y="23009"/>
                    <a:pt x="38451" y="21520"/>
                  </a:cubicBezTo>
                  <a:cubicBezTo>
                    <a:pt x="38998" y="21459"/>
                    <a:pt x="39029" y="21398"/>
                    <a:pt x="39059" y="20820"/>
                  </a:cubicBezTo>
                  <a:cubicBezTo>
                    <a:pt x="39150" y="19422"/>
                    <a:pt x="38603" y="18146"/>
                    <a:pt x="37843" y="17082"/>
                  </a:cubicBezTo>
                  <a:cubicBezTo>
                    <a:pt x="37357" y="16352"/>
                    <a:pt x="37114" y="15684"/>
                    <a:pt x="37144" y="14833"/>
                  </a:cubicBezTo>
                  <a:cubicBezTo>
                    <a:pt x="37144" y="14468"/>
                    <a:pt x="37448" y="14285"/>
                    <a:pt x="37509" y="13951"/>
                  </a:cubicBezTo>
                  <a:cubicBezTo>
                    <a:pt x="37566" y="13552"/>
                    <a:pt x="37836" y="13340"/>
                    <a:pt x="38246" y="13340"/>
                  </a:cubicBezTo>
                  <a:cubicBezTo>
                    <a:pt x="38273" y="13340"/>
                    <a:pt x="38301" y="13341"/>
                    <a:pt x="38330" y="13343"/>
                  </a:cubicBezTo>
                  <a:lnTo>
                    <a:pt x="38725" y="13343"/>
                  </a:lnTo>
                  <a:cubicBezTo>
                    <a:pt x="39272" y="13313"/>
                    <a:pt x="39485" y="12978"/>
                    <a:pt x="39211" y="12492"/>
                  </a:cubicBezTo>
                  <a:cubicBezTo>
                    <a:pt x="39059" y="12218"/>
                    <a:pt x="38877" y="11945"/>
                    <a:pt x="38725" y="11702"/>
                  </a:cubicBezTo>
                  <a:cubicBezTo>
                    <a:pt x="38269" y="10972"/>
                    <a:pt x="37691" y="10486"/>
                    <a:pt x="36840" y="10364"/>
                  </a:cubicBezTo>
                  <a:cubicBezTo>
                    <a:pt x="36597" y="10334"/>
                    <a:pt x="36415" y="10273"/>
                    <a:pt x="36567" y="9969"/>
                  </a:cubicBezTo>
                  <a:cubicBezTo>
                    <a:pt x="36719" y="9604"/>
                    <a:pt x="36658" y="9209"/>
                    <a:pt x="36567" y="8845"/>
                  </a:cubicBezTo>
                  <a:cubicBezTo>
                    <a:pt x="36475" y="8480"/>
                    <a:pt x="36384" y="8145"/>
                    <a:pt x="36323" y="7781"/>
                  </a:cubicBezTo>
                  <a:cubicBezTo>
                    <a:pt x="35685" y="4741"/>
                    <a:pt x="33983" y="2462"/>
                    <a:pt x="31156" y="1124"/>
                  </a:cubicBezTo>
                  <a:cubicBezTo>
                    <a:pt x="29758" y="455"/>
                    <a:pt x="28238" y="121"/>
                    <a:pt x="26688" y="60"/>
                  </a:cubicBezTo>
                  <a:cubicBezTo>
                    <a:pt x="26042" y="20"/>
                    <a:pt x="25400" y="0"/>
                    <a:pt x="24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9"/>
            <p:cNvSpPr/>
            <p:nvPr/>
          </p:nvSpPr>
          <p:spPr>
            <a:xfrm>
              <a:off x="3796700" y="2489950"/>
              <a:ext cx="693800" cy="130075"/>
            </a:xfrm>
            <a:custGeom>
              <a:rect b="b" l="l" r="r" t="t"/>
              <a:pathLst>
                <a:path extrusionOk="0" h="5203" w="27752">
                  <a:moveTo>
                    <a:pt x="27595" y="0"/>
                  </a:moveTo>
                  <a:cubicBezTo>
                    <a:pt x="27438" y="0"/>
                    <a:pt x="27321" y="65"/>
                    <a:pt x="27204" y="112"/>
                  </a:cubicBezTo>
                  <a:cubicBezTo>
                    <a:pt x="24651" y="1054"/>
                    <a:pt x="22128" y="1966"/>
                    <a:pt x="19545" y="2756"/>
                  </a:cubicBezTo>
                  <a:cubicBezTo>
                    <a:pt x="15674" y="3945"/>
                    <a:pt x="11779" y="4756"/>
                    <a:pt x="7744" y="4756"/>
                  </a:cubicBezTo>
                  <a:cubicBezTo>
                    <a:pt x="7343" y="4756"/>
                    <a:pt x="6940" y="4748"/>
                    <a:pt x="6535" y="4732"/>
                  </a:cubicBezTo>
                  <a:cubicBezTo>
                    <a:pt x="4651" y="4641"/>
                    <a:pt x="2827" y="4367"/>
                    <a:pt x="1034" y="3789"/>
                  </a:cubicBezTo>
                  <a:cubicBezTo>
                    <a:pt x="699" y="3698"/>
                    <a:pt x="365" y="3516"/>
                    <a:pt x="0" y="3516"/>
                  </a:cubicBezTo>
                  <a:cubicBezTo>
                    <a:pt x="760" y="3881"/>
                    <a:pt x="1520" y="4215"/>
                    <a:pt x="2310" y="4428"/>
                  </a:cubicBezTo>
                  <a:cubicBezTo>
                    <a:pt x="4307" y="4972"/>
                    <a:pt x="6314" y="5203"/>
                    <a:pt x="8326" y="5203"/>
                  </a:cubicBezTo>
                  <a:cubicBezTo>
                    <a:pt x="9683" y="5203"/>
                    <a:pt x="11042" y="5098"/>
                    <a:pt x="12402" y="4914"/>
                  </a:cubicBezTo>
                  <a:cubicBezTo>
                    <a:pt x="16262" y="4428"/>
                    <a:pt x="19970" y="3334"/>
                    <a:pt x="23557" y="1905"/>
                  </a:cubicBezTo>
                  <a:cubicBezTo>
                    <a:pt x="24955" y="1327"/>
                    <a:pt x="26323" y="689"/>
                    <a:pt x="27751" y="20"/>
                  </a:cubicBezTo>
                  <a:cubicBezTo>
                    <a:pt x="27695" y="6"/>
                    <a:pt x="27643" y="0"/>
                    <a:pt x="275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9"/>
            <p:cNvSpPr/>
            <p:nvPr/>
          </p:nvSpPr>
          <p:spPr>
            <a:xfrm>
              <a:off x="3766300" y="2533750"/>
              <a:ext cx="199100" cy="46075"/>
            </a:xfrm>
            <a:custGeom>
              <a:rect b="b" l="l" r="r" t="t"/>
              <a:pathLst>
                <a:path extrusionOk="0" h="1843" w="7964">
                  <a:moveTo>
                    <a:pt x="0" y="1"/>
                  </a:moveTo>
                  <a:lnTo>
                    <a:pt x="0" y="1"/>
                  </a:lnTo>
                  <a:cubicBezTo>
                    <a:pt x="1334" y="1234"/>
                    <a:pt x="4023" y="1842"/>
                    <a:pt x="6479" y="1842"/>
                  </a:cubicBezTo>
                  <a:cubicBezTo>
                    <a:pt x="6989" y="1842"/>
                    <a:pt x="7488" y="1816"/>
                    <a:pt x="7964" y="1764"/>
                  </a:cubicBezTo>
                  <a:cubicBezTo>
                    <a:pt x="5411" y="1247"/>
                    <a:pt x="2614" y="1308"/>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9"/>
            <p:cNvSpPr/>
            <p:nvPr/>
          </p:nvSpPr>
          <p:spPr>
            <a:xfrm>
              <a:off x="4332425" y="2450925"/>
              <a:ext cx="195300" cy="79825"/>
            </a:xfrm>
            <a:custGeom>
              <a:rect b="b" l="l" r="r" t="t"/>
              <a:pathLst>
                <a:path extrusionOk="0" h="3193" w="7812">
                  <a:moveTo>
                    <a:pt x="7812" y="1"/>
                  </a:moveTo>
                  <a:lnTo>
                    <a:pt x="7812" y="1"/>
                  </a:lnTo>
                  <a:cubicBezTo>
                    <a:pt x="5198" y="1065"/>
                    <a:pt x="2614" y="2220"/>
                    <a:pt x="0" y="3192"/>
                  </a:cubicBezTo>
                  <a:cubicBezTo>
                    <a:pt x="2736" y="2493"/>
                    <a:pt x="5441" y="1673"/>
                    <a:pt x="7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3779200" y="2521600"/>
              <a:ext cx="142900" cy="27525"/>
            </a:xfrm>
            <a:custGeom>
              <a:rect b="b" l="l" r="r" t="t"/>
              <a:pathLst>
                <a:path extrusionOk="0" h="1101" w="5716">
                  <a:moveTo>
                    <a:pt x="1" y="1"/>
                  </a:moveTo>
                  <a:cubicBezTo>
                    <a:pt x="1219" y="841"/>
                    <a:pt x="2524" y="1100"/>
                    <a:pt x="3877" y="1100"/>
                  </a:cubicBezTo>
                  <a:cubicBezTo>
                    <a:pt x="4481" y="1100"/>
                    <a:pt x="5095" y="1048"/>
                    <a:pt x="5715" y="973"/>
                  </a:cubicBezTo>
                  <a:cubicBezTo>
                    <a:pt x="3800" y="761"/>
                    <a:pt x="1855" y="57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4428150" y="2421300"/>
              <a:ext cx="105650" cy="45625"/>
            </a:xfrm>
            <a:custGeom>
              <a:rect b="b" l="l" r="r" t="t"/>
              <a:pathLst>
                <a:path extrusionOk="0" h="1825" w="4226">
                  <a:moveTo>
                    <a:pt x="4226" y="0"/>
                  </a:moveTo>
                  <a:lnTo>
                    <a:pt x="4226" y="0"/>
                  </a:lnTo>
                  <a:cubicBezTo>
                    <a:pt x="2767" y="456"/>
                    <a:pt x="1430" y="1216"/>
                    <a:pt x="1" y="1824"/>
                  </a:cubicBezTo>
                  <a:cubicBezTo>
                    <a:pt x="1612" y="1672"/>
                    <a:pt x="3010" y="1064"/>
                    <a:pt x="4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3887875" y="2341325"/>
              <a:ext cx="25875" cy="26800"/>
            </a:xfrm>
            <a:custGeom>
              <a:rect b="b" l="l" r="r" t="t"/>
              <a:pathLst>
                <a:path extrusionOk="0" h="1072" w="1035">
                  <a:moveTo>
                    <a:pt x="314" y="1"/>
                  </a:moveTo>
                  <a:cubicBezTo>
                    <a:pt x="26" y="1"/>
                    <a:pt x="3" y="301"/>
                    <a:pt x="31" y="525"/>
                  </a:cubicBezTo>
                  <a:cubicBezTo>
                    <a:pt x="1" y="889"/>
                    <a:pt x="122" y="1072"/>
                    <a:pt x="365" y="1072"/>
                  </a:cubicBezTo>
                  <a:cubicBezTo>
                    <a:pt x="639" y="1072"/>
                    <a:pt x="1034" y="707"/>
                    <a:pt x="1034" y="464"/>
                  </a:cubicBezTo>
                  <a:cubicBezTo>
                    <a:pt x="1034" y="38"/>
                    <a:pt x="608" y="69"/>
                    <a:pt x="396" y="8"/>
                  </a:cubicBezTo>
                  <a:cubicBezTo>
                    <a:pt x="366" y="3"/>
                    <a:pt x="339" y="1"/>
                    <a:pt x="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3798975" y="2504125"/>
              <a:ext cx="68400" cy="12500"/>
            </a:xfrm>
            <a:custGeom>
              <a:rect b="b" l="l" r="r" t="t"/>
              <a:pathLst>
                <a:path extrusionOk="0" h="500" w="2736">
                  <a:moveTo>
                    <a:pt x="0" y="1"/>
                  </a:moveTo>
                  <a:lnTo>
                    <a:pt x="0" y="1"/>
                  </a:lnTo>
                  <a:cubicBezTo>
                    <a:pt x="543" y="330"/>
                    <a:pt x="1111" y="499"/>
                    <a:pt x="1704" y="499"/>
                  </a:cubicBezTo>
                  <a:cubicBezTo>
                    <a:pt x="2040" y="499"/>
                    <a:pt x="2384" y="445"/>
                    <a:pt x="2736" y="335"/>
                  </a:cubicBezTo>
                  <a:cubicBezTo>
                    <a:pt x="1824" y="213"/>
                    <a:pt x="912" y="9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3974500" y="2310350"/>
              <a:ext cx="20550" cy="19875"/>
            </a:xfrm>
            <a:custGeom>
              <a:rect b="b" l="l" r="r" t="t"/>
              <a:pathLst>
                <a:path extrusionOk="0" h="795" w="822">
                  <a:moveTo>
                    <a:pt x="396" y="1"/>
                  </a:moveTo>
                  <a:cubicBezTo>
                    <a:pt x="153" y="31"/>
                    <a:pt x="1" y="183"/>
                    <a:pt x="1" y="426"/>
                  </a:cubicBezTo>
                  <a:cubicBezTo>
                    <a:pt x="28" y="649"/>
                    <a:pt x="133" y="795"/>
                    <a:pt x="336" y="795"/>
                  </a:cubicBezTo>
                  <a:cubicBezTo>
                    <a:pt x="355" y="795"/>
                    <a:pt x="375" y="794"/>
                    <a:pt x="396" y="791"/>
                  </a:cubicBezTo>
                  <a:cubicBezTo>
                    <a:pt x="669" y="791"/>
                    <a:pt x="821" y="639"/>
                    <a:pt x="791" y="396"/>
                  </a:cubicBezTo>
                  <a:cubicBezTo>
                    <a:pt x="791" y="153"/>
                    <a:pt x="639" y="3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9"/>
            <p:cNvSpPr/>
            <p:nvPr/>
          </p:nvSpPr>
          <p:spPr>
            <a:xfrm>
              <a:off x="3828600" y="2396150"/>
              <a:ext cx="21300" cy="20700"/>
            </a:xfrm>
            <a:custGeom>
              <a:rect b="b" l="l" r="r" t="t"/>
              <a:pathLst>
                <a:path extrusionOk="0" h="828" w="852">
                  <a:moveTo>
                    <a:pt x="461" y="0"/>
                  </a:moveTo>
                  <a:cubicBezTo>
                    <a:pt x="198" y="0"/>
                    <a:pt x="90" y="203"/>
                    <a:pt x="61" y="459"/>
                  </a:cubicBezTo>
                  <a:cubicBezTo>
                    <a:pt x="1" y="672"/>
                    <a:pt x="153" y="824"/>
                    <a:pt x="365" y="824"/>
                  </a:cubicBezTo>
                  <a:cubicBezTo>
                    <a:pt x="388" y="826"/>
                    <a:pt x="409" y="827"/>
                    <a:pt x="429" y="827"/>
                  </a:cubicBezTo>
                  <a:cubicBezTo>
                    <a:pt x="683" y="827"/>
                    <a:pt x="765" y="656"/>
                    <a:pt x="821" y="459"/>
                  </a:cubicBezTo>
                  <a:cubicBezTo>
                    <a:pt x="852" y="186"/>
                    <a:pt x="761" y="34"/>
                    <a:pt x="517" y="3"/>
                  </a:cubicBezTo>
                  <a:cubicBezTo>
                    <a:pt x="498" y="1"/>
                    <a:pt x="479" y="0"/>
                    <a:pt x="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9"/>
            <p:cNvSpPr/>
            <p:nvPr/>
          </p:nvSpPr>
          <p:spPr>
            <a:xfrm>
              <a:off x="3865075" y="2421975"/>
              <a:ext cx="19025" cy="18350"/>
            </a:xfrm>
            <a:custGeom>
              <a:rect b="b" l="l" r="r" t="t"/>
              <a:pathLst>
                <a:path extrusionOk="0" h="734" w="761">
                  <a:moveTo>
                    <a:pt x="483" y="1"/>
                  </a:moveTo>
                  <a:cubicBezTo>
                    <a:pt x="465" y="1"/>
                    <a:pt x="446" y="2"/>
                    <a:pt x="426" y="4"/>
                  </a:cubicBezTo>
                  <a:cubicBezTo>
                    <a:pt x="183" y="4"/>
                    <a:pt x="1" y="125"/>
                    <a:pt x="1" y="399"/>
                  </a:cubicBezTo>
                  <a:cubicBezTo>
                    <a:pt x="1" y="612"/>
                    <a:pt x="183" y="733"/>
                    <a:pt x="396" y="733"/>
                  </a:cubicBezTo>
                  <a:cubicBezTo>
                    <a:pt x="609" y="733"/>
                    <a:pt x="761" y="612"/>
                    <a:pt x="761" y="369"/>
                  </a:cubicBezTo>
                  <a:cubicBezTo>
                    <a:pt x="761" y="172"/>
                    <a:pt x="708" y="1"/>
                    <a:pt x="4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4476025" y="2400775"/>
              <a:ext cx="53225" cy="22075"/>
            </a:xfrm>
            <a:custGeom>
              <a:rect b="b" l="l" r="r" t="t"/>
              <a:pathLst>
                <a:path extrusionOk="0" h="883" w="2129">
                  <a:moveTo>
                    <a:pt x="2129" y="1"/>
                  </a:moveTo>
                  <a:lnTo>
                    <a:pt x="2129" y="1"/>
                  </a:lnTo>
                  <a:cubicBezTo>
                    <a:pt x="1369" y="183"/>
                    <a:pt x="670" y="517"/>
                    <a:pt x="1" y="882"/>
                  </a:cubicBezTo>
                  <a:cubicBezTo>
                    <a:pt x="822" y="821"/>
                    <a:pt x="1490" y="457"/>
                    <a:pt x="21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4159150" y="2282250"/>
              <a:ext cx="21300" cy="19000"/>
            </a:xfrm>
            <a:custGeom>
              <a:rect b="b" l="l" r="r" t="t"/>
              <a:pathLst>
                <a:path extrusionOk="0" h="760" w="852">
                  <a:moveTo>
                    <a:pt x="426" y="0"/>
                  </a:moveTo>
                  <a:cubicBezTo>
                    <a:pt x="153" y="30"/>
                    <a:pt x="31" y="213"/>
                    <a:pt x="31" y="456"/>
                  </a:cubicBezTo>
                  <a:cubicBezTo>
                    <a:pt x="1" y="760"/>
                    <a:pt x="244" y="699"/>
                    <a:pt x="396" y="730"/>
                  </a:cubicBezTo>
                  <a:cubicBezTo>
                    <a:pt x="639" y="699"/>
                    <a:pt x="852" y="638"/>
                    <a:pt x="852" y="395"/>
                  </a:cubicBezTo>
                  <a:cubicBezTo>
                    <a:pt x="852" y="122"/>
                    <a:pt x="670"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4108250" y="2337700"/>
              <a:ext cx="19775" cy="19025"/>
            </a:xfrm>
            <a:custGeom>
              <a:rect b="b" l="l" r="r" t="t"/>
              <a:pathLst>
                <a:path extrusionOk="0" h="761" w="791">
                  <a:moveTo>
                    <a:pt x="365" y="1"/>
                  </a:moveTo>
                  <a:cubicBezTo>
                    <a:pt x="152" y="1"/>
                    <a:pt x="0" y="153"/>
                    <a:pt x="0" y="366"/>
                  </a:cubicBezTo>
                  <a:cubicBezTo>
                    <a:pt x="0" y="609"/>
                    <a:pt x="152" y="730"/>
                    <a:pt x="365" y="761"/>
                  </a:cubicBezTo>
                  <a:cubicBezTo>
                    <a:pt x="608" y="730"/>
                    <a:pt x="791" y="639"/>
                    <a:pt x="760" y="366"/>
                  </a:cubicBezTo>
                  <a:cubicBezTo>
                    <a:pt x="760" y="123"/>
                    <a:pt x="60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9"/>
            <p:cNvSpPr/>
            <p:nvPr/>
          </p:nvSpPr>
          <p:spPr>
            <a:xfrm>
              <a:off x="3887125" y="2384600"/>
              <a:ext cx="25100" cy="16075"/>
            </a:xfrm>
            <a:custGeom>
              <a:rect b="b" l="l" r="r" t="t"/>
              <a:pathLst>
                <a:path extrusionOk="0" h="643" w="1004">
                  <a:moveTo>
                    <a:pt x="424" y="0"/>
                  </a:moveTo>
                  <a:cubicBezTo>
                    <a:pt x="337" y="0"/>
                    <a:pt x="248" y="36"/>
                    <a:pt x="152" y="131"/>
                  </a:cubicBezTo>
                  <a:cubicBezTo>
                    <a:pt x="0" y="283"/>
                    <a:pt x="31" y="435"/>
                    <a:pt x="183" y="557"/>
                  </a:cubicBezTo>
                  <a:cubicBezTo>
                    <a:pt x="277" y="616"/>
                    <a:pt x="363" y="643"/>
                    <a:pt x="445" y="643"/>
                  </a:cubicBezTo>
                  <a:cubicBezTo>
                    <a:pt x="654" y="643"/>
                    <a:pt x="828" y="471"/>
                    <a:pt x="1003" y="253"/>
                  </a:cubicBezTo>
                  <a:cubicBezTo>
                    <a:pt x="795" y="169"/>
                    <a:pt x="615" y="0"/>
                    <a:pt x="4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9"/>
            <p:cNvSpPr/>
            <p:nvPr/>
          </p:nvSpPr>
          <p:spPr>
            <a:xfrm>
              <a:off x="3807325" y="2489700"/>
              <a:ext cx="46375" cy="8800"/>
            </a:xfrm>
            <a:custGeom>
              <a:rect b="b" l="l" r="r" t="t"/>
              <a:pathLst>
                <a:path extrusionOk="0" h="352" w="1855">
                  <a:moveTo>
                    <a:pt x="1" y="0"/>
                  </a:moveTo>
                  <a:lnTo>
                    <a:pt x="1" y="0"/>
                  </a:lnTo>
                  <a:cubicBezTo>
                    <a:pt x="314" y="247"/>
                    <a:pt x="645" y="352"/>
                    <a:pt x="984" y="352"/>
                  </a:cubicBezTo>
                  <a:cubicBezTo>
                    <a:pt x="1270" y="352"/>
                    <a:pt x="1563" y="277"/>
                    <a:pt x="1855" y="152"/>
                  </a:cubicBezTo>
                  <a:cubicBezTo>
                    <a:pt x="1216" y="91"/>
                    <a:pt x="609" y="6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4245025" y="2368000"/>
              <a:ext cx="18275" cy="16850"/>
            </a:xfrm>
            <a:custGeom>
              <a:rect b="b" l="l" r="r" t="t"/>
              <a:pathLst>
                <a:path extrusionOk="0" h="674" w="731">
                  <a:moveTo>
                    <a:pt x="333" y="0"/>
                  </a:moveTo>
                  <a:cubicBezTo>
                    <a:pt x="154" y="0"/>
                    <a:pt x="31" y="121"/>
                    <a:pt x="31" y="339"/>
                  </a:cubicBezTo>
                  <a:cubicBezTo>
                    <a:pt x="1" y="552"/>
                    <a:pt x="153" y="673"/>
                    <a:pt x="396" y="673"/>
                  </a:cubicBezTo>
                  <a:cubicBezTo>
                    <a:pt x="578" y="643"/>
                    <a:pt x="730" y="552"/>
                    <a:pt x="730" y="339"/>
                  </a:cubicBezTo>
                  <a:cubicBezTo>
                    <a:pt x="730" y="126"/>
                    <a:pt x="578" y="5"/>
                    <a:pt x="396" y="5"/>
                  </a:cubicBezTo>
                  <a:cubicBezTo>
                    <a:pt x="374" y="2"/>
                    <a:pt x="353"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4014775" y="2400775"/>
              <a:ext cx="19025" cy="17500"/>
            </a:xfrm>
            <a:custGeom>
              <a:rect b="b" l="l" r="r" t="t"/>
              <a:pathLst>
                <a:path extrusionOk="0" h="700" w="761">
                  <a:moveTo>
                    <a:pt x="396" y="1"/>
                  </a:moveTo>
                  <a:cubicBezTo>
                    <a:pt x="122" y="1"/>
                    <a:pt x="31" y="214"/>
                    <a:pt x="31" y="426"/>
                  </a:cubicBezTo>
                  <a:cubicBezTo>
                    <a:pt x="1" y="639"/>
                    <a:pt x="213" y="700"/>
                    <a:pt x="365" y="700"/>
                  </a:cubicBezTo>
                  <a:cubicBezTo>
                    <a:pt x="578" y="700"/>
                    <a:pt x="730" y="609"/>
                    <a:pt x="761" y="366"/>
                  </a:cubicBezTo>
                  <a:cubicBezTo>
                    <a:pt x="730" y="153"/>
                    <a:pt x="609"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4307325" y="2349100"/>
              <a:ext cx="18275" cy="16850"/>
            </a:xfrm>
            <a:custGeom>
              <a:rect b="b" l="l" r="r" t="t"/>
              <a:pathLst>
                <a:path extrusionOk="0" h="674" w="731">
                  <a:moveTo>
                    <a:pt x="366" y="1"/>
                  </a:moveTo>
                  <a:cubicBezTo>
                    <a:pt x="153" y="1"/>
                    <a:pt x="1" y="92"/>
                    <a:pt x="1" y="305"/>
                  </a:cubicBezTo>
                  <a:cubicBezTo>
                    <a:pt x="31" y="487"/>
                    <a:pt x="123" y="670"/>
                    <a:pt x="366" y="670"/>
                  </a:cubicBezTo>
                  <a:cubicBezTo>
                    <a:pt x="384" y="672"/>
                    <a:pt x="402" y="673"/>
                    <a:pt x="419" y="673"/>
                  </a:cubicBezTo>
                  <a:cubicBezTo>
                    <a:pt x="603" y="673"/>
                    <a:pt x="730" y="530"/>
                    <a:pt x="730" y="335"/>
                  </a:cubicBezTo>
                  <a:cubicBezTo>
                    <a:pt x="730" y="122"/>
                    <a:pt x="548" y="31"/>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9"/>
            <p:cNvSpPr/>
            <p:nvPr/>
          </p:nvSpPr>
          <p:spPr>
            <a:xfrm>
              <a:off x="3799875" y="2429550"/>
              <a:ext cx="20400" cy="18025"/>
            </a:xfrm>
            <a:custGeom>
              <a:rect b="b" l="l" r="r" t="t"/>
              <a:pathLst>
                <a:path extrusionOk="0" h="721" w="816">
                  <a:moveTo>
                    <a:pt x="557" y="0"/>
                  </a:moveTo>
                  <a:cubicBezTo>
                    <a:pt x="542" y="0"/>
                    <a:pt x="527" y="2"/>
                    <a:pt x="511" y="5"/>
                  </a:cubicBezTo>
                  <a:cubicBezTo>
                    <a:pt x="268" y="96"/>
                    <a:pt x="116" y="278"/>
                    <a:pt x="25" y="522"/>
                  </a:cubicBezTo>
                  <a:cubicBezTo>
                    <a:pt x="0" y="621"/>
                    <a:pt x="77" y="720"/>
                    <a:pt x="172" y="720"/>
                  </a:cubicBezTo>
                  <a:cubicBezTo>
                    <a:pt x="193" y="720"/>
                    <a:pt x="216" y="715"/>
                    <a:pt x="238" y="704"/>
                  </a:cubicBezTo>
                  <a:cubicBezTo>
                    <a:pt x="481" y="643"/>
                    <a:pt x="724" y="552"/>
                    <a:pt x="815" y="278"/>
                  </a:cubicBezTo>
                  <a:cubicBezTo>
                    <a:pt x="788" y="115"/>
                    <a:pt x="687" y="0"/>
                    <a:pt x="5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9"/>
            <p:cNvSpPr/>
            <p:nvPr/>
          </p:nvSpPr>
          <p:spPr>
            <a:xfrm>
              <a:off x="4376500" y="2338475"/>
              <a:ext cx="16725" cy="15225"/>
            </a:xfrm>
            <a:custGeom>
              <a:rect b="b" l="l" r="r" t="t"/>
              <a:pathLst>
                <a:path extrusionOk="0" h="609" w="669">
                  <a:moveTo>
                    <a:pt x="274" y="0"/>
                  </a:moveTo>
                  <a:cubicBezTo>
                    <a:pt x="152" y="0"/>
                    <a:pt x="0" y="92"/>
                    <a:pt x="0" y="274"/>
                  </a:cubicBezTo>
                  <a:cubicBezTo>
                    <a:pt x="0" y="487"/>
                    <a:pt x="122" y="608"/>
                    <a:pt x="334" y="608"/>
                  </a:cubicBezTo>
                  <a:cubicBezTo>
                    <a:pt x="517" y="608"/>
                    <a:pt x="638" y="517"/>
                    <a:pt x="638" y="304"/>
                  </a:cubicBezTo>
                  <a:cubicBezTo>
                    <a:pt x="669" y="92"/>
                    <a:pt x="517"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4046700" y="2305700"/>
              <a:ext cx="15975" cy="15325"/>
            </a:xfrm>
            <a:custGeom>
              <a:rect b="b" l="l" r="r" t="t"/>
              <a:pathLst>
                <a:path extrusionOk="0" h="613" w="639">
                  <a:moveTo>
                    <a:pt x="380" y="0"/>
                  </a:moveTo>
                  <a:cubicBezTo>
                    <a:pt x="366" y="0"/>
                    <a:pt x="351" y="2"/>
                    <a:pt x="335" y="4"/>
                  </a:cubicBezTo>
                  <a:cubicBezTo>
                    <a:pt x="122" y="4"/>
                    <a:pt x="0" y="126"/>
                    <a:pt x="0" y="339"/>
                  </a:cubicBezTo>
                  <a:cubicBezTo>
                    <a:pt x="0" y="521"/>
                    <a:pt x="122" y="612"/>
                    <a:pt x="304" y="612"/>
                  </a:cubicBezTo>
                  <a:cubicBezTo>
                    <a:pt x="517" y="612"/>
                    <a:pt x="608" y="491"/>
                    <a:pt x="639" y="278"/>
                  </a:cubicBezTo>
                  <a:cubicBezTo>
                    <a:pt x="611" y="139"/>
                    <a:pt x="532"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3958550" y="2359000"/>
              <a:ext cx="15225" cy="15975"/>
            </a:xfrm>
            <a:custGeom>
              <a:rect b="b" l="l" r="r" t="t"/>
              <a:pathLst>
                <a:path extrusionOk="0" h="639" w="609">
                  <a:moveTo>
                    <a:pt x="274" y="0"/>
                  </a:moveTo>
                  <a:cubicBezTo>
                    <a:pt x="122" y="0"/>
                    <a:pt x="0" y="122"/>
                    <a:pt x="0" y="304"/>
                  </a:cubicBezTo>
                  <a:cubicBezTo>
                    <a:pt x="0" y="486"/>
                    <a:pt x="92" y="608"/>
                    <a:pt x="274" y="638"/>
                  </a:cubicBezTo>
                  <a:cubicBezTo>
                    <a:pt x="487" y="638"/>
                    <a:pt x="608" y="517"/>
                    <a:pt x="578" y="304"/>
                  </a:cubicBezTo>
                  <a:cubicBezTo>
                    <a:pt x="578" y="122"/>
                    <a:pt x="487" y="3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9"/>
            <p:cNvSpPr/>
            <p:nvPr/>
          </p:nvSpPr>
          <p:spPr>
            <a:xfrm>
              <a:off x="4296700" y="2307325"/>
              <a:ext cx="14450" cy="14575"/>
            </a:xfrm>
            <a:custGeom>
              <a:rect b="b" l="l" r="r" t="t"/>
              <a:pathLst>
                <a:path extrusionOk="0" h="583" w="578">
                  <a:moveTo>
                    <a:pt x="335" y="0"/>
                  </a:moveTo>
                  <a:cubicBezTo>
                    <a:pt x="152" y="31"/>
                    <a:pt x="0" y="122"/>
                    <a:pt x="0" y="304"/>
                  </a:cubicBezTo>
                  <a:cubicBezTo>
                    <a:pt x="0" y="456"/>
                    <a:pt x="92" y="578"/>
                    <a:pt x="244" y="578"/>
                  </a:cubicBezTo>
                  <a:cubicBezTo>
                    <a:pt x="265" y="581"/>
                    <a:pt x="286" y="582"/>
                    <a:pt x="305" y="582"/>
                  </a:cubicBezTo>
                  <a:cubicBezTo>
                    <a:pt x="474" y="582"/>
                    <a:pt x="551" y="465"/>
                    <a:pt x="578" y="274"/>
                  </a:cubicBezTo>
                  <a:cubicBezTo>
                    <a:pt x="517" y="152"/>
                    <a:pt x="548"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9"/>
            <p:cNvSpPr/>
            <p:nvPr/>
          </p:nvSpPr>
          <p:spPr>
            <a:xfrm>
              <a:off x="4432725" y="2305650"/>
              <a:ext cx="15225" cy="14600"/>
            </a:xfrm>
            <a:custGeom>
              <a:rect b="b" l="l" r="r" t="t"/>
              <a:pathLst>
                <a:path extrusionOk="0" h="584" w="609">
                  <a:moveTo>
                    <a:pt x="277" y="1"/>
                  </a:moveTo>
                  <a:cubicBezTo>
                    <a:pt x="147" y="1"/>
                    <a:pt x="31" y="90"/>
                    <a:pt x="31" y="249"/>
                  </a:cubicBezTo>
                  <a:cubicBezTo>
                    <a:pt x="0" y="432"/>
                    <a:pt x="122" y="553"/>
                    <a:pt x="304" y="584"/>
                  </a:cubicBezTo>
                  <a:cubicBezTo>
                    <a:pt x="456" y="584"/>
                    <a:pt x="578" y="493"/>
                    <a:pt x="608" y="341"/>
                  </a:cubicBezTo>
                  <a:cubicBezTo>
                    <a:pt x="608" y="128"/>
                    <a:pt x="517" y="37"/>
                    <a:pt x="335" y="6"/>
                  </a:cubicBezTo>
                  <a:cubicBezTo>
                    <a:pt x="315" y="2"/>
                    <a:pt x="296" y="1"/>
                    <a:pt x="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4490475" y="2384075"/>
              <a:ext cx="32700" cy="10925"/>
            </a:xfrm>
            <a:custGeom>
              <a:rect b="b" l="l" r="r" t="t"/>
              <a:pathLst>
                <a:path extrusionOk="0" h="437" w="1308">
                  <a:moveTo>
                    <a:pt x="1307" y="0"/>
                  </a:moveTo>
                  <a:cubicBezTo>
                    <a:pt x="760" y="0"/>
                    <a:pt x="365" y="182"/>
                    <a:pt x="0" y="395"/>
                  </a:cubicBezTo>
                  <a:cubicBezTo>
                    <a:pt x="111" y="423"/>
                    <a:pt x="217" y="436"/>
                    <a:pt x="320" y="436"/>
                  </a:cubicBezTo>
                  <a:cubicBezTo>
                    <a:pt x="668" y="436"/>
                    <a:pt x="979" y="282"/>
                    <a:pt x="13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4144725" y="2376475"/>
              <a:ext cx="13700" cy="13700"/>
            </a:xfrm>
            <a:custGeom>
              <a:rect b="b" l="l" r="r" t="t"/>
              <a:pathLst>
                <a:path extrusionOk="0" h="548" w="548">
                  <a:moveTo>
                    <a:pt x="274" y="0"/>
                  </a:moveTo>
                  <a:cubicBezTo>
                    <a:pt x="92" y="0"/>
                    <a:pt x="0" y="122"/>
                    <a:pt x="0" y="274"/>
                  </a:cubicBezTo>
                  <a:cubicBezTo>
                    <a:pt x="0" y="456"/>
                    <a:pt x="122" y="547"/>
                    <a:pt x="304" y="547"/>
                  </a:cubicBezTo>
                  <a:cubicBezTo>
                    <a:pt x="456" y="547"/>
                    <a:pt x="547" y="426"/>
                    <a:pt x="547" y="274"/>
                  </a:cubicBezTo>
                  <a:cubicBezTo>
                    <a:pt x="547" y="91"/>
                    <a:pt x="426"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9"/>
            <p:cNvSpPr/>
            <p:nvPr/>
          </p:nvSpPr>
          <p:spPr>
            <a:xfrm>
              <a:off x="3985150" y="2453850"/>
              <a:ext cx="17500" cy="13075"/>
            </a:xfrm>
            <a:custGeom>
              <a:rect b="b" l="l" r="r" t="t"/>
              <a:pathLst>
                <a:path extrusionOk="0" h="523" w="700">
                  <a:moveTo>
                    <a:pt x="502" y="1"/>
                  </a:moveTo>
                  <a:cubicBezTo>
                    <a:pt x="488" y="1"/>
                    <a:pt x="472" y="2"/>
                    <a:pt x="456" y="5"/>
                  </a:cubicBezTo>
                  <a:cubicBezTo>
                    <a:pt x="243" y="5"/>
                    <a:pt x="91" y="188"/>
                    <a:pt x="61" y="340"/>
                  </a:cubicBezTo>
                  <a:cubicBezTo>
                    <a:pt x="0" y="461"/>
                    <a:pt x="213" y="522"/>
                    <a:pt x="335" y="522"/>
                  </a:cubicBezTo>
                  <a:cubicBezTo>
                    <a:pt x="547" y="522"/>
                    <a:pt x="669" y="431"/>
                    <a:pt x="699" y="188"/>
                  </a:cubicBezTo>
                  <a:cubicBezTo>
                    <a:pt x="672" y="106"/>
                    <a:pt x="621" y="1"/>
                    <a:pt x="5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9"/>
            <p:cNvSpPr/>
            <p:nvPr/>
          </p:nvSpPr>
          <p:spPr>
            <a:xfrm>
              <a:off x="3950200" y="2412950"/>
              <a:ext cx="14450" cy="13700"/>
            </a:xfrm>
            <a:custGeom>
              <a:rect b="b" l="l" r="r" t="t"/>
              <a:pathLst>
                <a:path extrusionOk="0" h="548" w="578">
                  <a:moveTo>
                    <a:pt x="304" y="0"/>
                  </a:moveTo>
                  <a:cubicBezTo>
                    <a:pt x="122" y="0"/>
                    <a:pt x="0" y="91"/>
                    <a:pt x="30" y="304"/>
                  </a:cubicBezTo>
                  <a:cubicBezTo>
                    <a:pt x="30" y="456"/>
                    <a:pt x="152" y="547"/>
                    <a:pt x="304" y="547"/>
                  </a:cubicBezTo>
                  <a:cubicBezTo>
                    <a:pt x="517" y="517"/>
                    <a:pt x="547" y="365"/>
                    <a:pt x="578" y="152"/>
                  </a:cubicBezTo>
                  <a:cubicBezTo>
                    <a:pt x="578" y="30"/>
                    <a:pt x="426"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4369650" y="2277675"/>
              <a:ext cx="15225" cy="15350"/>
            </a:xfrm>
            <a:custGeom>
              <a:rect b="b" l="l" r="r" t="t"/>
              <a:pathLst>
                <a:path extrusionOk="0" h="614" w="609">
                  <a:moveTo>
                    <a:pt x="304" y="1"/>
                  </a:moveTo>
                  <a:cubicBezTo>
                    <a:pt x="122" y="31"/>
                    <a:pt x="0" y="153"/>
                    <a:pt x="31" y="335"/>
                  </a:cubicBezTo>
                  <a:cubicBezTo>
                    <a:pt x="31" y="499"/>
                    <a:pt x="129" y="613"/>
                    <a:pt x="280" y="613"/>
                  </a:cubicBezTo>
                  <a:cubicBezTo>
                    <a:pt x="298" y="613"/>
                    <a:pt x="316" y="612"/>
                    <a:pt x="335" y="609"/>
                  </a:cubicBezTo>
                  <a:cubicBezTo>
                    <a:pt x="487" y="578"/>
                    <a:pt x="608" y="457"/>
                    <a:pt x="578" y="305"/>
                  </a:cubicBezTo>
                  <a:cubicBezTo>
                    <a:pt x="548" y="122"/>
                    <a:pt x="487" y="1"/>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4108250" y="2296675"/>
              <a:ext cx="13700" cy="13050"/>
            </a:xfrm>
            <a:custGeom>
              <a:rect b="b" l="l" r="r" t="t"/>
              <a:pathLst>
                <a:path extrusionOk="0" h="522" w="548">
                  <a:moveTo>
                    <a:pt x="243" y="1"/>
                  </a:moveTo>
                  <a:cubicBezTo>
                    <a:pt x="122" y="1"/>
                    <a:pt x="0" y="61"/>
                    <a:pt x="0" y="213"/>
                  </a:cubicBezTo>
                  <a:cubicBezTo>
                    <a:pt x="0" y="426"/>
                    <a:pt x="152" y="487"/>
                    <a:pt x="335" y="517"/>
                  </a:cubicBezTo>
                  <a:cubicBezTo>
                    <a:pt x="351" y="520"/>
                    <a:pt x="365" y="521"/>
                    <a:pt x="378" y="521"/>
                  </a:cubicBezTo>
                  <a:cubicBezTo>
                    <a:pt x="517" y="521"/>
                    <a:pt x="520" y="382"/>
                    <a:pt x="547" y="244"/>
                  </a:cubicBezTo>
                  <a:cubicBezTo>
                    <a:pt x="517" y="92"/>
                    <a:pt x="426" y="1"/>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9"/>
            <p:cNvSpPr/>
            <p:nvPr/>
          </p:nvSpPr>
          <p:spPr>
            <a:xfrm>
              <a:off x="4240475" y="2274650"/>
              <a:ext cx="12175" cy="13700"/>
            </a:xfrm>
            <a:custGeom>
              <a:rect b="b" l="l" r="r" t="t"/>
              <a:pathLst>
                <a:path extrusionOk="0" h="548" w="487">
                  <a:moveTo>
                    <a:pt x="243" y="0"/>
                  </a:moveTo>
                  <a:cubicBezTo>
                    <a:pt x="122" y="0"/>
                    <a:pt x="0" y="30"/>
                    <a:pt x="0" y="213"/>
                  </a:cubicBezTo>
                  <a:cubicBezTo>
                    <a:pt x="0" y="365"/>
                    <a:pt x="91" y="547"/>
                    <a:pt x="183" y="547"/>
                  </a:cubicBezTo>
                  <a:cubicBezTo>
                    <a:pt x="304" y="517"/>
                    <a:pt x="426" y="365"/>
                    <a:pt x="456" y="213"/>
                  </a:cubicBezTo>
                  <a:cubicBezTo>
                    <a:pt x="487" y="30"/>
                    <a:pt x="365" y="3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9"/>
            <p:cNvSpPr/>
            <p:nvPr/>
          </p:nvSpPr>
          <p:spPr>
            <a:xfrm>
              <a:off x="4400050" y="2254125"/>
              <a:ext cx="13700" cy="11425"/>
            </a:xfrm>
            <a:custGeom>
              <a:rect b="b" l="l" r="r" t="t"/>
              <a:pathLst>
                <a:path extrusionOk="0" h="457" w="548">
                  <a:moveTo>
                    <a:pt x="213" y="0"/>
                  </a:moveTo>
                  <a:cubicBezTo>
                    <a:pt x="91" y="0"/>
                    <a:pt x="0" y="92"/>
                    <a:pt x="0" y="213"/>
                  </a:cubicBezTo>
                  <a:cubicBezTo>
                    <a:pt x="0" y="365"/>
                    <a:pt x="122" y="456"/>
                    <a:pt x="274" y="456"/>
                  </a:cubicBezTo>
                  <a:cubicBezTo>
                    <a:pt x="365" y="426"/>
                    <a:pt x="547" y="426"/>
                    <a:pt x="547" y="304"/>
                  </a:cubicBezTo>
                  <a:cubicBezTo>
                    <a:pt x="547" y="152"/>
                    <a:pt x="426"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4295950" y="2260050"/>
              <a:ext cx="12925" cy="11775"/>
            </a:xfrm>
            <a:custGeom>
              <a:rect b="b" l="l" r="r" t="t"/>
              <a:pathLst>
                <a:path extrusionOk="0" h="471" w="517">
                  <a:moveTo>
                    <a:pt x="299" y="1"/>
                  </a:moveTo>
                  <a:cubicBezTo>
                    <a:pt x="281" y="1"/>
                    <a:pt x="263" y="3"/>
                    <a:pt x="243" y="7"/>
                  </a:cubicBezTo>
                  <a:cubicBezTo>
                    <a:pt x="91" y="7"/>
                    <a:pt x="0" y="128"/>
                    <a:pt x="30" y="280"/>
                  </a:cubicBezTo>
                  <a:cubicBezTo>
                    <a:pt x="30" y="407"/>
                    <a:pt x="94" y="470"/>
                    <a:pt x="203" y="470"/>
                  </a:cubicBezTo>
                  <a:cubicBezTo>
                    <a:pt x="225" y="470"/>
                    <a:pt x="248" y="468"/>
                    <a:pt x="274" y="463"/>
                  </a:cubicBezTo>
                  <a:cubicBezTo>
                    <a:pt x="426" y="463"/>
                    <a:pt x="486" y="371"/>
                    <a:pt x="517" y="219"/>
                  </a:cubicBezTo>
                  <a:cubicBezTo>
                    <a:pt x="490" y="87"/>
                    <a:pt x="418"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4205500" y="2330875"/>
              <a:ext cx="13725" cy="11425"/>
            </a:xfrm>
            <a:custGeom>
              <a:rect b="b" l="l" r="r" t="t"/>
              <a:pathLst>
                <a:path extrusionOk="0" h="457" w="549">
                  <a:moveTo>
                    <a:pt x="335" y="0"/>
                  </a:moveTo>
                  <a:cubicBezTo>
                    <a:pt x="123" y="0"/>
                    <a:pt x="62" y="122"/>
                    <a:pt x="31" y="304"/>
                  </a:cubicBezTo>
                  <a:cubicBezTo>
                    <a:pt x="1" y="456"/>
                    <a:pt x="92" y="456"/>
                    <a:pt x="244" y="456"/>
                  </a:cubicBezTo>
                  <a:cubicBezTo>
                    <a:pt x="366" y="456"/>
                    <a:pt x="487" y="426"/>
                    <a:pt x="518" y="244"/>
                  </a:cubicBezTo>
                  <a:cubicBezTo>
                    <a:pt x="548" y="122"/>
                    <a:pt x="457"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9"/>
            <p:cNvSpPr/>
            <p:nvPr/>
          </p:nvSpPr>
          <p:spPr>
            <a:xfrm>
              <a:off x="4080125" y="2412175"/>
              <a:ext cx="12175" cy="11425"/>
            </a:xfrm>
            <a:custGeom>
              <a:rect b="b" l="l" r="r" t="t"/>
              <a:pathLst>
                <a:path extrusionOk="0" h="457" w="487">
                  <a:moveTo>
                    <a:pt x="213" y="1"/>
                  </a:moveTo>
                  <a:cubicBezTo>
                    <a:pt x="92" y="31"/>
                    <a:pt x="1" y="92"/>
                    <a:pt x="1" y="244"/>
                  </a:cubicBezTo>
                  <a:cubicBezTo>
                    <a:pt x="31" y="365"/>
                    <a:pt x="122" y="457"/>
                    <a:pt x="244" y="457"/>
                  </a:cubicBezTo>
                  <a:cubicBezTo>
                    <a:pt x="365" y="426"/>
                    <a:pt x="487" y="365"/>
                    <a:pt x="457" y="244"/>
                  </a:cubicBezTo>
                  <a:cubicBezTo>
                    <a:pt x="457" y="92"/>
                    <a:pt x="365"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9"/>
            <p:cNvSpPr/>
            <p:nvPr/>
          </p:nvSpPr>
          <p:spPr>
            <a:xfrm>
              <a:off x="4036050" y="2349100"/>
              <a:ext cx="12950" cy="11625"/>
            </a:xfrm>
            <a:custGeom>
              <a:rect b="b" l="l" r="r" t="t"/>
              <a:pathLst>
                <a:path extrusionOk="0" h="465" w="518">
                  <a:moveTo>
                    <a:pt x="305" y="1"/>
                  </a:moveTo>
                  <a:cubicBezTo>
                    <a:pt x="122" y="1"/>
                    <a:pt x="31" y="62"/>
                    <a:pt x="1" y="214"/>
                  </a:cubicBezTo>
                  <a:cubicBezTo>
                    <a:pt x="1" y="366"/>
                    <a:pt x="92" y="457"/>
                    <a:pt x="213" y="457"/>
                  </a:cubicBezTo>
                  <a:cubicBezTo>
                    <a:pt x="238" y="462"/>
                    <a:pt x="261" y="464"/>
                    <a:pt x="283" y="464"/>
                  </a:cubicBezTo>
                  <a:cubicBezTo>
                    <a:pt x="394" y="464"/>
                    <a:pt x="467" y="397"/>
                    <a:pt x="517" y="244"/>
                  </a:cubicBezTo>
                  <a:cubicBezTo>
                    <a:pt x="517" y="122"/>
                    <a:pt x="426" y="3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9"/>
            <p:cNvSpPr/>
            <p:nvPr/>
          </p:nvSpPr>
          <p:spPr>
            <a:xfrm>
              <a:off x="4096075" y="2276925"/>
              <a:ext cx="10675" cy="10650"/>
            </a:xfrm>
            <a:custGeom>
              <a:rect b="b" l="l" r="r" t="t"/>
              <a:pathLst>
                <a:path extrusionOk="0" h="426" w="427">
                  <a:moveTo>
                    <a:pt x="214" y="0"/>
                  </a:moveTo>
                  <a:cubicBezTo>
                    <a:pt x="62" y="0"/>
                    <a:pt x="1" y="61"/>
                    <a:pt x="1" y="213"/>
                  </a:cubicBezTo>
                  <a:cubicBezTo>
                    <a:pt x="1" y="335"/>
                    <a:pt x="92" y="426"/>
                    <a:pt x="214" y="426"/>
                  </a:cubicBezTo>
                  <a:cubicBezTo>
                    <a:pt x="335" y="426"/>
                    <a:pt x="427" y="335"/>
                    <a:pt x="427" y="213"/>
                  </a:cubicBezTo>
                  <a:cubicBezTo>
                    <a:pt x="427" y="61"/>
                    <a:pt x="335" y="0"/>
                    <a:pt x="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4159925" y="2331625"/>
              <a:ext cx="9900" cy="10025"/>
            </a:xfrm>
            <a:custGeom>
              <a:rect b="b" l="l" r="r" t="t"/>
              <a:pathLst>
                <a:path extrusionOk="0" h="401" w="396">
                  <a:moveTo>
                    <a:pt x="243" y="1"/>
                  </a:moveTo>
                  <a:cubicBezTo>
                    <a:pt x="91" y="1"/>
                    <a:pt x="31" y="92"/>
                    <a:pt x="0" y="214"/>
                  </a:cubicBezTo>
                  <a:cubicBezTo>
                    <a:pt x="0" y="295"/>
                    <a:pt x="24" y="401"/>
                    <a:pt x="138" y="401"/>
                  </a:cubicBezTo>
                  <a:cubicBezTo>
                    <a:pt x="152" y="401"/>
                    <a:pt x="166" y="399"/>
                    <a:pt x="183" y="396"/>
                  </a:cubicBezTo>
                  <a:cubicBezTo>
                    <a:pt x="304" y="396"/>
                    <a:pt x="365" y="305"/>
                    <a:pt x="395" y="183"/>
                  </a:cubicBezTo>
                  <a:cubicBezTo>
                    <a:pt x="365" y="62"/>
                    <a:pt x="335" y="1"/>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4464625" y="2301850"/>
              <a:ext cx="10675" cy="8725"/>
            </a:xfrm>
            <a:custGeom>
              <a:rect b="b" l="l" r="r" t="t"/>
              <a:pathLst>
                <a:path extrusionOk="0" h="349" w="427">
                  <a:moveTo>
                    <a:pt x="228" y="0"/>
                  </a:moveTo>
                  <a:cubicBezTo>
                    <a:pt x="130" y="0"/>
                    <a:pt x="58" y="83"/>
                    <a:pt x="31" y="189"/>
                  </a:cubicBezTo>
                  <a:cubicBezTo>
                    <a:pt x="1" y="310"/>
                    <a:pt x="122" y="341"/>
                    <a:pt x="183" y="341"/>
                  </a:cubicBezTo>
                  <a:cubicBezTo>
                    <a:pt x="209" y="346"/>
                    <a:pt x="233" y="348"/>
                    <a:pt x="254" y="348"/>
                  </a:cubicBezTo>
                  <a:cubicBezTo>
                    <a:pt x="355" y="348"/>
                    <a:pt x="401" y="289"/>
                    <a:pt x="426" y="189"/>
                  </a:cubicBezTo>
                  <a:cubicBezTo>
                    <a:pt x="426" y="67"/>
                    <a:pt x="396" y="6"/>
                    <a:pt x="274" y="6"/>
                  </a:cubicBezTo>
                  <a:cubicBezTo>
                    <a:pt x="258" y="2"/>
                    <a:pt x="243" y="0"/>
                    <a:pt x="2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4255675" y="2327825"/>
              <a:ext cx="11425" cy="9150"/>
            </a:xfrm>
            <a:custGeom>
              <a:rect b="b" l="l" r="r" t="t"/>
              <a:pathLst>
                <a:path extrusionOk="0" h="366" w="457">
                  <a:moveTo>
                    <a:pt x="182" y="1"/>
                  </a:moveTo>
                  <a:cubicBezTo>
                    <a:pt x="61" y="31"/>
                    <a:pt x="0" y="92"/>
                    <a:pt x="0" y="214"/>
                  </a:cubicBezTo>
                  <a:cubicBezTo>
                    <a:pt x="30" y="335"/>
                    <a:pt x="122" y="366"/>
                    <a:pt x="243" y="366"/>
                  </a:cubicBezTo>
                  <a:cubicBezTo>
                    <a:pt x="334" y="335"/>
                    <a:pt x="426" y="274"/>
                    <a:pt x="456" y="183"/>
                  </a:cubicBezTo>
                  <a:cubicBezTo>
                    <a:pt x="395" y="62"/>
                    <a:pt x="304" y="1"/>
                    <a:pt x="1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12_1">
    <p:spTree>
      <p:nvGrpSpPr>
        <p:cNvPr id="1478" name="Shape 1478"/>
        <p:cNvGrpSpPr/>
        <p:nvPr/>
      </p:nvGrpSpPr>
      <p:grpSpPr>
        <a:xfrm>
          <a:off x="0" y="0"/>
          <a:ext cx="0" cy="0"/>
          <a:chOff x="0" y="0"/>
          <a:chExt cx="0" cy="0"/>
        </a:xfrm>
      </p:grpSpPr>
      <p:sp>
        <p:nvSpPr>
          <p:cNvPr id="1479" name="Google Shape;1479;p30"/>
          <p:cNvSpPr txBox="1"/>
          <p:nvPr>
            <p:ph type="title"/>
          </p:nvPr>
        </p:nvSpPr>
        <p:spPr>
          <a:xfrm>
            <a:off x="713225" y="1843800"/>
            <a:ext cx="3858900" cy="543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80" name="Google Shape;1480;p30"/>
          <p:cNvSpPr txBox="1"/>
          <p:nvPr>
            <p:ph idx="1" type="subTitle"/>
          </p:nvPr>
        </p:nvSpPr>
        <p:spPr>
          <a:xfrm>
            <a:off x="713225" y="2387100"/>
            <a:ext cx="3858900" cy="112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a:lvl1pPr>
            <a:lvl2pPr lvl="1" rtl="0">
              <a:lnSpc>
                <a:spcPct val="100000"/>
              </a:lnSpc>
              <a:spcBef>
                <a:spcPts val="0"/>
              </a:spcBef>
              <a:spcAft>
                <a:spcPts val="0"/>
              </a:spcAft>
              <a:buClr>
                <a:srgbClr val="184480"/>
              </a:buClr>
              <a:buSzPts val="1400"/>
              <a:buChar char="○"/>
              <a:defRPr/>
            </a:lvl2pPr>
            <a:lvl3pPr lvl="2" rtl="0">
              <a:lnSpc>
                <a:spcPct val="100000"/>
              </a:lnSpc>
              <a:spcBef>
                <a:spcPts val="0"/>
              </a:spcBef>
              <a:spcAft>
                <a:spcPts val="0"/>
              </a:spcAft>
              <a:buClr>
                <a:srgbClr val="184480"/>
              </a:buClr>
              <a:buSzPts val="1400"/>
              <a:buChar char="■"/>
              <a:defRPr/>
            </a:lvl3pPr>
            <a:lvl4pPr lvl="3" rtl="0">
              <a:lnSpc>
                <a:spcPct val="100000"/>
              </a:lnSpc>
              <a:spcBef>
                <a:spcPts val="0"/>
              </a:spcBef>
              <a:spcAft>
                <a:spcPts val="0"/>
              </a:spcAft>
              <a:buClr>
                <a:srgbClr val="184480"/>
              </a:buClr>
              <a:buSzPts val="1400"/>
              <a:buChar char="●"/>
              <a:defRPr/>
            </a:lvl4pPr>
            <a:lvl5pPr lvl="4" rtl="0">
              <a:lnSpc>
                <a:spcPct val="100000"/>
              </a:lnSpc>
              <a:spcBef>
                <a:spcPts val="0"/>
              </a:spcBef>
              <a:spcAft>
                <a:spcPts val="0"/>
              </a:spcAft>
              <a:buClr>
                <a:srgbClr val="184480"/>
              </a:buClr>
              <a:buSzPts val="1400"/>
              <a:buChar char="○"/>
              <a:defRPr/>
            </a:lvl5pPr>
            <a:lvl6pPr lvl="5" rtl="0">
              <a:lnSpc>
                <a:spcPct val="100000"/>
              </a:lnSpc>
              <a:spcBef>
                <a:spcPts val="0"/>
              </a:spcBef>
              <a:spcAft>
                <a:spcPts val="0"/>
              </a:spcAft>
              <a:buClr>
                <a:srgbClr val="184480"/>
              </a:buClr>
              <a:buSzPts val="1400"/>
              <a:buChar char="■"/>
              <a:defRPr/>
            </a:lvl6pPr>
            <a:lvl7pPr lvl="6" rtl="0">
              <a:lnSpc>
                <a:spcPct val="100000"/>
              </a:lnSpc>
              <a:spcBef>
                <a:spcPts val="0"/>
              </a:spcBef>
              <a:spcAft>
                <a:spcPts val="0"/>
              </a:spcAft>
              <a:buClr>
                <a:srgbClr val="184480"/>
              </a:buClr>
              <a:buSzPts val="1400"/>
              <a:buChar char="●"/>
              <a:defRPr/>
            </a:lvl7pPr>
            <a:lvl8pPr lvl="7" rtl="0">
              <a:lnSpc>
                <a:spcPct val="100000"/>
              </a:lnSpc>
              <a:spcBef>
                <a:spcPts val="0"/>
              </a:spcBef>
              <a:spcAft>
                <a:spcPts val="0"/>
              </a:spcAft>
              <a:buClr>
                <a:srgbClr val="184480"/>
              </a:buClr>
              <a:buSzPts val="1400"/>
              <a:buChar char="○"/>
              <a:defRPr/>
            </a:lvl8pPr>
            <a:lvl9pPr lvl="8" rtl="0">
              <a:lnSpc>
                <a:spcPct val="100000"/>
              </a:lnSpc>
              <a:spcBef>
                <a:spcPts val="0"/>
              </a:spcBef>
              <a:spcAft>
                <a:spcPts val="0"/>
              </a:spcAft>
              <a:buClr>
                <a:srgbClr val="184480"/>
              </a:buClr>
              <a:buSzPts val="1400"/>
              <a:buChar char="■"/>
              <a:defRPr/>
            </a:lvl9pPr>
          </a:lstStyle>
          <a:p/>
        </p:txBody>
      </p:sp>
      <p:grpSp>
        <p:nvGrpSpPr>
          <p:cNvPr id="1481" name="Google Shape;1481;p30"/>
          <p:cNvGrpSpPr/>
          <p:nvPr/>
        </p:nvGrpSpPr>
        <p:grpSpPr>
          <a:xfrm rot="665921">
            <a:off x="7801476" y="574816"/>
            <a:ext cx="1022853" cy="704777"/>
            <a:chOff x="938725" y="2167075"/>
            <a:chExt cx="1022850" cy="704775"/>
          </a:xfrm>
        </p:grpSpPr>
        <p:sp>
          <p:nvSpPr>
            <p:cNvPr id="1482" name="Google Shape;1482;p30"/>
            <p:cNvSpPr/>
            <p:nvPr/>
          </p:nvSpPr>
          <p:spPr>
            <a:xfrm>
              <a:off x="938725" y="2167075"/>
              <a:ext cx="1022850" cy="704775"/>
            </a:xfrm>
            <a:custGeom>
              <a:rect b="b" l="l" r="r" t="t"/>
              <a:pathLst>
                <a:path extrusionOk="0" h="28191" w="40914">
                  <a:moveTo>
                    <a:pt x="25173" y="1183"/>
                  </a:moveTo>
                  <a:cubicBezTo>
                    <a:pt x="25541" y="1183"/>
                    <a:pt x="25915" y="1282"/>
                    <a:pt x="26141" y="1476"/>
                  </a:cubicBezTo>
                  <a:cubicBezTo>
                    <a:pt x="26293" y="1628"/>
                    <a:pt x="26536" y="1750"/>
                    <a:pt x="26445" y="1993"/>
                  </a:cubicBezTo>
                  <a:cubicBezTo>
                    <a:pt x="26354" y="2267"/>
                    <a:pt x="26141" y="2449"/>
                    <a:pt x="25837" y="2479"/>
                  </a:cubicBezTo>
                  <a:cubicBezTo>
                    <a:pt x="25757" y="2488"/>
                    <a:pt x="25677" y="2492"/>
                    <a:pt x="25601" y="2492"/>
                  </a:cubicBezTo>
                  <a:cubicBezTo>
                    <a:pt x="25416" y="2492"/>
                    <a:pt x="25254" y="2470"/>
                    <a:pt x="25168" y="2449"/>
                  </a:cubicBezTo>
                  <a:cubicBezTo>
                    <a:pt x="24682" y="2327"/>
                    <a:pt x="24378" y="2175"/>
                    <a:pt x="24226" y="1811"/>
                  </a:cubicBezTo>
                  <a:cubicBezTo>
                    <a:pt x="24165" y="1659"/>
                    <a:pt x="24135" y="1537"/>
                    <a:pt x="24317" y="1416"/>
                  </a:cubicBezTo>
                  <a:cubicBezTo>
                    <a:pt x="24531" y="1259"/>
                    <a:pt x="24850" y="1183"/>
                    <a:pt x="25173" y="1183"/>
                  </a:cubicBezTo>
                  <a:close/>
                  <a:moveTo>
                    <a:pt x="29450" y="3235"/>
                  </a:moveTo>
                  <a:cubicBezTo>
                    <a:pt x="29604" y="3235"/>
                    <a:pt x="29758" y="3270"/>
                    <a:pt x="29758" y="3543"/>
                  </a:cubicBezTo>
                  <a:cubicBezTo>
                    <a:pt x="29758" y="3847"/>
                    <a:pt x="29637" y="4090"/>
                    <a:pt x="29302" y="4090"/>
                  </a:cubicBezTo>
                  <a:cubicBezTo>
                    <a:pt x="29265" y="4093"/>
                    <a:pt x="29228" y="4094"/>
                    <a:pt x="29192" y="4094"/>
                  </a:cubicBezTo>
                  <a:cubicBezTo>
                    <a:pt x="28728" y="4094"/>
                    <a:pt x="28362" y="3916"/>
                    <a:pt x="27995" y="3634"/>
                  </a:cubicBezTo>
                  <a:cubicBezTo>
                    <a:pt x="28360" y="3270"/>
                    <a:pt x="28846" y="3270"/>
                    <a:pt x="29302" y="3239"/>
                  </a:cubicBezTo>
                  <a:cubicBezTo>
                    <a:pt x="29348" y="3239"/>
                    <a:pt x="29399" y="3235"/>
                    <a:pt x="29450" y="3235"/>
                  </a:cubicBezTo>
                  <a:close/>
                  <a:moveTo>
                    <a:pt x="27412" y="2263"/>
                  </a:moveTo>
                  <a:cubicBezTo>
                    <a:pt x="27646" y="2263"/>
                    <a:pt x="27890" y="2305"/>
                    <a:pt x="28132" y="2305"/>
                  </a:cubicBezTo>
                  <a:cubicBezTo>
                    <a:pt x="28188" y="2305"/>
                    <a:pt x="28244" y="2303"/>
                    <a:pt x="28299" y="2297"/>
                  </a:cubicBezTo>
                  <a:cubicBezTo>
                    <a:pt x="28542" y="2297"/>
                    <a:pt x="28542" y="2571"/>
                    <a:pt x="28603" y="2753"/>
                  </a:cubicBezTo>
                  <a:cubicBezTo>
                    <a:pt x="28664" y="2935"/>
                    <a:pt x="28482" y="2935"/>
                    <a:pt x="28390" y="2966"/>
                  </a:cubicBezTo>
                  <a:cubicBezTo>
                    <a:pt x="27995" y="3118"/>
                    <a:pt x="27752" y="3452"/>
                    <a:pt x="27539" y="3786"/>
                  </a:cubicBezTo>
                  <a:cubicBezTo>
                    <a:pt x="27496" y="3895"/>
                    <a:pt x="27453" y="3910"/>
                    <a:pt x="27398" y="3910"/>
                  </a:cubicBezTo>
                  <a:cubicBezTo>
                    <a:pt x="27376" y="3910"/>
                    <a:pt x="27353" y="3908"/>
                    <a:pt x="27327" y="3908"/>
                  </a:cubicBezTo>
                  <a:cubicBezTo>
                    <a:pt x="26506" y="3908"/>
                    <a:pt x="25716" y="3969"/>
                    <a:pt x="24865" y="4151"/>
                  </a:cubicBezTo>
                  <a:cubicBezTo>
                    <a:pt x="25108" y="3756"/>
                    <a:pt x="25320" y="3422"/>
                    <a:pt x="25503" y="3087"/>
                  </a:cubicBezTo>
                  <a:cubicBezTo>
                    <a:pt x="25594" y="2935"/>
                    <a:pt x="25716" y="2935"/>
                    <a:pt x="25837" y="2935"/>
                  </a:cubicBezTo>
                  <a:cubicBezTo>
                    <a:pt x="26111" y="2935"/>
                    <a:pt x="26384" y="2875"/>
                    <a:pt x="26567" y="2662"/>
                  </a:cubicBezTo>
                  <a:cubicBezTo>
                    <a:pt x="26816" y="2334"/>
                    <a:pt x="27106" y="2263"/>
                    <a:pt x="27412" y="2263"/>
                  </a:cubicBezTo>
                  <a:close/>
                  <a:moveTo>
                    <a:pt x="25100" y="2845"/>
                  </a:moveTo>
                  <a:cubicBezTo>
                    <a:pt x="25128" y="2845"/>
                    <a:pt x="25160" y="2855"/>
                    <a:pt x="25199" y="2875"/>
                  </a:cubicBezTo>
                  <a:cubicBezTo>
                    <a:pt x="25351" y="2966"/>
                    <a:pt x="25229" y="3057"/>
                    <a:pt x="25199" y="3118"/>
                  </a:cubicBezTo>
                  <a:cubicBezTo>
                    <a:pt x="25017" y="3452"/>
                    <a:pt x="24804" y="3786"/>
                    <a:pt x="24621" y="4121"/>
                  </a:cubicBezTo>
                  <a:cubicBezTo>
                    <a:pt x="24469" y="4364"/>
                    <a:pt x="24226" y="4333"/>
                    <a:pt x="23983" y="4394"/>
                  </a:cubicBezTo>
                  <a:cubicBezTo>
                    <a:pt x="24348" y="3938"/>
                    <a:pt x="24713" y="3513"/>
                    <a:pt x="24956" y="2996"/>
                  </a:cubicBezTo>
                  <a:cubicBezTo>
                    <a:pt x="24997" y="2892"/>
                    <a:pt x="25039" y="2845"/>
                    <a:pt x="25100" y="2845"/>
                  </a:cubicBezTo>
                  <a:close/>
                  <a:moveTo>
                    <a:pt x="23856" y="940"/>
                  </a:moveTo>
                  <a:cubicBezTo>
                    <a:pt x="23967" y="940"/>
                    <a:pt x="24080" y="954"/>
                    <a:pt x="24196" y="990"/>
                  </a:cubicBezTo>
                  <a:cubicBezTo>
                    <a:pt x="23558" y="1476"/>
                    <a:pt x="23679" y="2297"/>
                    <a:pt x="24500" y="2662"/>
                  </a:cubicBezTo>
                  <a:cubicBezTo>
                    <a:pt x="24925" y="2844"/>
                    <a:pt x="24804" y="2966"/>
                    <a:pt x="24591" y="3178"/>
                  </a:cubicBezTo>
                  <a:cubicBezTo>
                    <a:pt x="24196" y="3634"/>
                    <a:pt x="23801" y="4060"/>
                    <a:pt x="23406" y="4516"/>
                  </a:cubicBezTo>
                  <a:cubicBezTo>
                    <a:pt x="23284" y="4637"/>
                    <a:pt x="23132" y="4698"/>
                    <a:pt x="22980" y="4729"/>
                  </a:cubicBezTo>
                  <a:cubicBezTo>
                    <a:pt x="22585" y="4881"/>
                    <a:pt x="22190" y="5002"/>
                    <a:pt x="21703" y="5154"/>
                  </a:cubicBezTo>
                  <a:cubicBezTo>
                    <a:pt x="22099" y="4090"/>
                    <a:pt x="22311" y="3026"/>
                    <a:pt x="22706" y="2023"/>
                  </a:cubicBezTo>
                  <a:cubicBezTo>
                    <a:pt x="22828" y="1780"/>
                    <a:pt x="22980" y="1567"/>
                    <a:pt x="22950" y="1294"/>
                  </a:cubicBezTo>
                  <a:cubicBezTo>
                    <a:pt x="22950" y="1142"/>
                    <a:pt x="23010" y="1142"/>
                    <a:pt x="23102" y="1112"/>
                  </a:cubicBezTo>
                  <a:cubicBezTo>
                    <a:pt x="23338" y="1026"/>
                    <a:pt x="23590" y="940"/>
                    <a:pt x="23856" y="940"/>
                  </a:cubicBezTo>
                  <a:close/>
                  <a:moveTo>
                    <a:pt x="31542" y="4162"/>
                  </a:moveTo>
                  <a:cubicBezTo>
                    <a:pt x="31667" y="4162"/>
                    <a:pt x="31792" y="4176"/>
                    <a:pt x="31916" y="4212"/>
                  </a:cubicBezTo>
                  <a:cubicBezTo>
                    <a:pt x="32281" y="4303"/>
                    <a:pt x="32494" y="4637"/>
                    <a:pt x="32403" y="5033"/>
                  </a:cubicBezTo>
                  <a:cubicBezTo>
                    <a:pt x="32403" y="5120"/>
                    <a:pt x="32371" y="5191"/>
                    <a:pt x="32298" y="5191"/>
                  </a:cubicBezTo>
                  <a:cubicBezTo>
                    <a:pt x="32269" y="5191"/>
                    <a:pt x="32233" y="5180"/>
                    <a:pt x="32190" y="5154"/>
                  </a:cubicBezTo>
                  <a:cubicBezTo>
                    <a:pt x="31856" y="5002"/>
                    <a:pt x="31521" y="4850"/>
                    <a:pt x="31187" y="4698"/>
                  </a:cubicBezTo>
                  <a:cubicBezTo>
                    <a:pt x="31065" y="4637"/>
                    <a:pt x="31004" y="4546"/>
                    <a:pt x="31004" y="4394"/>
                  </a:cubicBezTo>
                  <a:cubicBezTo>
                    <a:pt x="31035" y="4273"/>
                    <a:pt x="31156" y="4182"/>
                    <a:pt x="31278" y="4182"/>
                  </a:cubicBezTo>
                  <a:cubicBezTo>
                    <a:pt x="31366" y="4169"/>
                    <a:pt x="31454" y="4162"/>
                    <a:pt x="31542" y="4162"/>
                  </a:cubicBezTo>
                  <a:close/>
                  <a:moveTo>
                    <a:pt x="22646" y="1476"/>
                  </a:moveTo>
                  <a:lnTo>
                    <a:pt x="22646" y="1476"/>
                  </a:lnTo>
                  <a:cubicBezTo>
                    <a:pt x="22402" y="2084"/>
                    <a:pt x="22129" y="2662"/>
                    <a:pt x="21886" y="3270"/>
                  </a:cubicBezTo>
                  <a:cubicBezTo>
                    <a:pt x="21703" y="3756"/>
                    <a:pt x="21551" y="4242"/>
                    <a:pt x="21582" y="4759"/>
                  </a:cubicBezTo>
                  <a:cubicBezTo>
                    <a:pt x="21582" y="5215"/>
                    <a:pt x="21339" y="5397"/>
                    <a:pt x="20913" y="5428"/>
                  </a:cubicBezTo>
                  <a:cubicBezTo>
                    <a:pt x="20852" y="4182"/>
                    <a:pt x="21278" y="3087"/>
                    <a:pt x="21825" y="2023"/>
                  </a:cubicBezTo>
                  <a:cubicBezTo>
                    <a:pt x="22099" y="1537"/>
                    <a:pt x="22099" y="1537"/>
                    <a:pt x="22646" y="1476"/>
                  </a:cubicBezTo>
                  <a:close/>
                  <a:moveTo>
                    <a:pt x="12391" y="4452"/>
                  </a:moveTo>
                  <a:cubicBezTo>
                    <a:pt x="12484" y="4452"/>
                    <a:pt x="12579" y="4463"/>
                    <a:pt x="12676" y="4485"/>
                  </a:cubicBezTo>
                  <a:cubicBezTo>
                    <a:pt x="12858" y="4546"/>
                    <a:pt x="12949" y="4607"/>
                    <a:pt x="12980" y="4789"/>
                  </a:cubicBezTo>
                  <a:cubicBezTo>
                    <a:pt x="13008" y="5241"/>
                    <a:pt x="12433" y="5772"/>
                    <a:pt x="11937" y="5772"/>
                  </a:cubicBezTo>
                  <a:cubicBezTo>
                    <a:pt x="11899" y="5772"/>
                    <a:pt x="11861" y="5769"/>
                    <a:pt x="11825" y="5762"/>
                  </a:cubicBezTo>
                  <a:cubicBezTo>
                    <a:pt x="11642" y="5671"/>
                    <a:pt x="11430" y="5580"/>
                    <a:pt x="11369" y="5337"/>
                  </a:cubicBezTo>
                  <a:cubicBezTo>
                    <a:pt x="11308" y="5093"/>
                    <a:pt x="11460" y="4941"/>
                    <a:pt x="11612" y="4789"/>
                  </a:cubicBezTo>
                  <a:cubicBezTo>
                    <a:pt x="11841" y="4560"/>
                    <a:pt x="12106" y="4452"/>
                    <a:pt x="12391" y="4452"/>
                  </a:cubicBezTo>
                  <a:close/>
                  <a:moveTo>
                    <a:pt x="14683" y="5061"/>
                  </a:moveTo>
                  <a:cubicBezTo>
                    <a:pt x="14693" y="5061"/>
                    <a:pt x="14703" y="5062"/>
                    <a:pt x="14712" y="5063"/>
                  </a:cubicBezTo>
                  <a:cubicBezTo>
                    <a:pt x="15047" y="5154"/>
                    <a:pt x="15290" y="5549"/>
                    <a:pt x="15199" y="5884"/>
                  </a:cubicBezTo>
                  <a:cubicBezTo>
                    <a:pt x="15122" y="6189"/>
                    <a:pt x="14791" y="6430"/>
                    <a:pt x="14454" y="6430"/>
                  </a:cubicBezTo>
                  <a:cubicBezTo>
                    <a:pt x="14388" y="6430"/>
                    <a:pt x="14321" y="6420"/>
                    <a:pt x="14256" y="6400"/>
                  </a:cubicBezTo>
                  <a:cubicBezTo>
                    <a:pt x="13952" y="6309"/>
                    <a:pt x="13800" y="6036"/>
                    <a:pt x="13892" y="5701"/>
                  </a:cubicBezTo>
                  <a:cubicBezTo>
                    <a:pt x="13979" y="5409"/>
                    <a:pt x="14432" y="5061"/>
                    <a:pt x="14683" y="5061"/>
                  </a:cubicBezTo>
                  <a:close/>
                  <a:moveTo>
                    <a:pt x="19971" y="595"/>
                  </a:moveTo>
                  <a:cubicBezTo>
                    <a:pt x="20640" y="868"/>
                    <a:pt x="21278" y="1112"/>
                    <a:pt x="21977" y="1355"/>
                  </a:cubicBezTo>
                  <a:cubicBezTo>
                    <a:pt x="21764" y="1689"/>
                    <a:pt x="21582" y="1993"/>
                    <a:pt x="21399" y="2297"/>
                  </a:cubicBezTo>
                  <a:cubicBezTo>
                    <a:pt x="20822" y="3239"/>
                    <a:pt x="20518" y="4273"/>
                    <a:pt x="20548" y="5397"/>
                  </a:cubicBezTo>
                  <a:cubicBezTo>
                    <a:pt x="20548" y="5549"/>
                    <a:pt x="20548" y="5641"/>
                    <a:pt x="20366" y="5701"/>
                  </a:cubicBezTo>
                  <a:cubicBezTo>
                    <a:pt x="19545" y="6066"/>
                    <a:pt x="18785" y="6522"/>
                    <a:pt x="18056" y="6948"/>
                  </a:cubicBezTo>
                  <a:cubicBezTo>
                    <a:pt x="18086" y="5185"/>
                    <a:pt x="18117" y="3422"/>
                    <a:pt x="17083" y="1811"/>
                  </a:cubicBezTo>
                  <a:cubicBezTo>
                    <a:pt x="17158" y="1807"/>
                    <a:pt x="17234" y="1805"/>
                    <a:pt x="17311" y="1805"/>
                  </a:cubicBezTo>
                  <a:cubicBezTo>
                    <a:pt x="17796" y="1805"/>
                    <a:pt x="18317" y="1880"/>
                    <a:pt x="18816" y="1932"/>
                  </a:cubicBezTo>
                  <a:cubicBezTo>
                    <a:pt x="19181" y="1993"/>
                    <a:pt x="19545" y="2023"/>
                    <a:pt x="19910" y="2054"/>
                  </a:cubicBezTo>
                  <a:cubicBezTo>
                    <a:pt x="19936" y="2056"/>
                    <a:pt x="19960" y="2058"/>
                    <a:pt x="19983" y="2058"/>
                  </a:cubicBezTo>
                  <a:cubicBezTo>
                    <a:pt x="20238" y="2058"/>
                    <a:pt x="20358" y="1907"/>
                    <a:pt x="20275" y="1628"/>
                  </a:cubicBezTo>
                  <a:cubicBezTo>
                    <a:pt x="20184" y="1294"/>
                    <a:pt x="20062" y="960"/>
                    <a:pt x="19971" y="595"/>
                  </a:cubicBezTo>
                  <a:close/>
                  <a:moveTo>
                    <a:pt x="32859" y="5397"/>
                  </a:moveTo>
                  <a:cubicBezTo>
                    <a:pt x="33375" y="5519"/>
                    <a:pt x="33922" y="5610"/>
                    <a:pt x="34500" y="5732"/>
                  </a:cubicBezTo>
                  <a:cubicBezTo>
                    <a:pt x="34378" y="5944"/>
                    <a:pt x="34196" y="6127"/>
                    <a:pt x="34439" y="6340"/>
                  </a:cubicBezTo>
                  <a:cubicBezTo>
                    <a:pt x="34774" y="6461"/>
                    <a:pt x="35169" y="6370"/>
                    <a:pt x="35533" y="6552"/>
                  </a:cubicBezTo>
                  <a:cubicBezTo>
                    <a:pt x="35477" y="6797"/>
                    <a:pt x="35385" y="6949"/>
                    <a:pt x="35244" y="6949"/>
                  </a:cubicBezTo>
                  <a:cubicBezTo>
                    <a:pt x="35158" y="6949"/>
                    <a:pt x="35052" y="6892"/>
                    <a:pt x="34926" y="6765"/>
                  </a:cubicBezTo>
                  <a:cubicBezTo>
                    <a:pt x="34774" y="6644"/>
                    <a:pt x="34591" y="6552"/>
                    <a:pt x="34409" y="6431"/>
                  </a:cubicBezTo>
                  <a:cubicBezTo>
                    <a:pt x="33862" y="6127"/>
                    <a:pt x="33345" y="5792"/>
                    <a:pt x="32828" y="5489"/>
                  </a:cubicBezTo>
                  <a:cubicBezTo>
                    <a:pt x="32828" y="5458"/>
                    <a:pt x="32828" y="5428"/>
                    <a:pt x="32859" y="5397"/>
                  </a:cubicBezTo>
                  <a:close/>
                  <a:moveTo>
                    <a:pt x="17253" y="2862"/>
                  </a:moveTo>
                  <a:cubicBezTo>
                    <a:pt x="17497" y="2862"/>
                    <a:pt x="17525" y="2989"/>
                    <a:pt x="17570" y="3452"/>
                  </a:cubicBezTo>
                  <a:cubicBezTo>
                    <a:pt x="17661" y="4607"/>
                    <a:pt x="17934" y="5792"/>
                    <a:pt x="17600" y="7008"/>
                  </a:cubicBezTo>
                  <a:cubicBezTo>
                    <a:pt x="17539" y="7282"/>
                    <a:pt x="17539" y="7282"/>
                    <a:pt x="17235" y="7434"/>
                  </a:cubicBezTo>
                  <a:cubicBezTo>
                    <a:pt x="17509" y="5884"/>
                    <a:pt x="17570" y="4364"/>
                    <a:pt x="16870" y="2905"/>
                  </a:cubicBezTo>
                  <a:cubicBezTo>
                    <a:pt x="17037" y="2880"/>
                    <a:pt x="17160" y="2862"/>
                    <a:pt x="17253" y="2862"/>
                  </a:cubicBezTo>
                  <a:close/>
                  <a:moveTo>
                    <a:pt x="36015" y="7445"/>
                  </a:moveTo>
                  <a:cubicBezTo>
                    <a:pt x="36489" y="7445"/>
                    <a:pt x="36725" y="7725"/>
                    <a:pt x="36962" y="8619"/>
                  </a:cubicBezTo>
                  <a:cubicBezTo>
                    <a:pt x="36506" y="8194"/>
                    <a:pt x="36141" y="7829"/>
                    <a:pt x="35777" y="7464"/>
                  </a:cubicBezTo>
                  <a:cubicBezTo>
                    <a:pt x="35863" y="7452"/>
                    <a:pt x="35942" y="7445"/>
                    <a:pt x="36015" y="7445"/>
                  </a:cubicBezTo>
                  <a:close/>
                  <a:moveTo>
                    <a:pt x="14378" y="2571"/>
                  </a:moveTo>
                  <a:cubicBezTo>
                    <a:pt x="14530" y="2753"/>
                    <a:pt x="14621" y="2935"/>
                    <a:pt x="14773" y="3118"/>
                  </a:cubicBezTo>
                  <a:cubicBezTo>
                    <a:pt x="14876" y="3255"/>
                    <a:pt x="15008" y="3353"/>
                    <a:pt x="15136" y="3353"/>
                  </a:cubicBezTo>
                  <a:cubicBezTo>
                    <a:pt x="15235" y="3353"/>
                    <a:pt x="15332" y="3294"/>
                    <a:pt x="15411" y="3148"/>
                  </a:cubicBezTo>
                  <a:cubicBezTo>
                    <a:pt x="15568" y="2870"/>
                    <a:pt x="15774" y="2811"/>
                    <a:pt x="15990" y="2811"/>
                  </a:cubicBezTo>
                  <a:cubicBezTo>
                    <a:pt x="16152" y="2811"/>
                    <a:pt x="16319" y="2844"/>
                    <a:pt x="16475" y="2844"/>
                  </a:cubicBezTo>
                  <a:cubicBezTo>
                    <a:pt x="16627" y="2875"/>
                    <a:pt x="16658" y="2996"/>
                    <a:pt x="16688" y="3087"/>
                  </a:cubicBezTo>
                  <a:cubicBezTo>
                    <a:pt x="16870" y="3391"/>
                    <a:pt x="16931" y="3726"/>
                    <a:pt x="16962" y="4060"/>
                  </a:cubicBezTo>
                  <a:cubicBezTo>
                    <a:pt x="17083" y="5306"/>
                    <a:pt x="16992" y="6522"/>
                    <a:pt x="16718" y="7707"/>
                  </a:cubicBezTo>
                  <a:cubicBezTo>
                    <a:pt x="16718" y="7768"/>
                    <a:pt x="16688" y="7859"/>
                    <a:pt x="16627" y="7890"/>
                  </a:cubicBezTo>
                  <a:cubicBezTo>
                    <a:pt x="16293" y="8163"/>
                    <a:pt x="15959" y="8437"/>
                    <a:pt x="15563" y="8741"/>
                  </a:cubicBezTo>
                  <a:cubicBezTo>
                    <a:pt x="15533" y="7981"/>
                    <a:pt x="15624" y="7282"/>
                    <a:pt x="15442" y="6613"/>
                  </a:cubicBezTo>
                  <a:cubicBezTo>
                    <a:pt x="15411" y="6492"/>
                    <a:pt x="15472" y="6400"/>
                    <a:pt x="15533" y="6340"/>
                  </a:cubicBezTo>
                  <a:cubicBezTo>
                    <a:pt x="15807" y="5944"/>
                    <a:pt x="15837" y="5519"/>
                    <a:pt x="15563" y="5124"/>
                  </a:cubicBezTo>
                  <a:cubicBezTo>
                    <a:pt x="15370" y="4786"/>
                    <a:pt x="15062" y="4639"/>
                    <a:pt x="14714" y="4639"/>
                  </a:cubicBezTo>
                  <a:cubicBezTo>
                    <a:pt x="14625" y="4639"/>
                    <a:pt x="14532" y="4649"/>
                    <a:pt x="14439" y="4668"/>
                  </a:cubicBezTo>
                  <a:cubicBezTo>
                    <a:pt x="14287" y="4668"/>
                    <a:pt x="14165" y="4698"/>
                    <a:pt x="13922" y="4759"/>
                  </a:cubicBezTo>
                  <a:cubicBezTo>
                    <a:pt x="14104" y="4820"/>
                    <a:pt x="14196" y="4850"/>
                    <a:pt x="14378" y="4911"/>
                  </a:cubicBezTo>
                  <a:cubicBezTo>
                    <a:pt x="13831" y="5154"/>
                    <a:pt x="13557" y="5519"/>
                    <a:pt x="13588" y="6066"/>
                  </a:cubicBezTo>
                  <a:cubicBezTo>
                    <a:pt x="13588" y="6188"/>
                    <a:pt x="13436" y="6157"/>
                    <a:pt x="13345" y="6188"/>
                  </a:cubicBezTo>
                  <a:cubicBezTo>
                    <a:pt x="11825" y="6522"/>
                    <a:pt x="10883" y="7555"/>
                    <a:pt x="10062" y="8771"/>
                  </a:cubicBezTo>
                  <a:cubicBezTo>
                    <a:pt x="10001" y="8873"/>
                    <a:pt x="9967" y="9044"/>
                    <a:pt x="9878" y="9044"/>
                  </a:cubicBezTo>
                  <a:cubicBezTo>
                    <a:pt x="9834" y="9044"/>
                    <a:pt x="9777" y="9003"/>
                    <a:pt x="9697" y="8893"/>
                  </a:cubicBezTo>
                  <a:cubicBezTo>
                    <a:pt x="9666" y="8879"/>
                    <a:pt x="9634" y="8874"/>
                    <a:pt x="9601" y="8874"/>
                  </a:cubicBezTo>
                  <a:cubicBezTo>
                    <a:pt x="9457" y="8874"/>
                    <a:pt x="9310" y="8985"/>
                    <a:pt x="9216" y="8985"/>
                  </a:cubicBezTo>
                  <a:cubicBezTo>
                    <a:pt x="9190" y="8985"/>
                    <a:pt x="9167" y="8976"/>
                    <a:pt x="9150" y="8954"/>
                  </a:cubicBezTo>
                  <a:cubicBezTo>
                    <a:pt x="9028" y="8771"/>
                    <a:pt x="9120" y="8467"/>
                    <a:pt x="9150" y="8224"/>
                  </a:cubicBezTo>
                  <a:cubicBezTo>
                    <a:pt x="9211" y="7616"/>
                    <a:pt x="9424" y="7069"/>
                    <a:pt x="9606" y="6522"/>
                  </a:cubicBezTo>
                  <a:cubicBezTo>
                    <a:pt x="9633" y="6413"/>
                    <a:pt x="9636" y="6304"/>
                    <a:pt x="9788" y="6304"/>
                  </a:cubicBezTo>
                  <a:cubicBezTo>
                    <a:pt x="9806" y="6304"/>
                    <a:pt x="9827" y="6306"/>
                    <a:pt x="9849" y="6309"/>
                  </a:cubicBezTo>
                  <a:cubicBezTo>
                    <a:pt x="9575" y="7039"/>
                    <a:pt x="9393" y="7799"/>
                    <a:pt x="9606" y="8589"/>
                  </a:cubicBezTo>
                  <a:cubicBezTo>
                    <a:pt x="9697" y="7829"/>
                    <a:pt x="9819" y="7069"/>
                    <a:pt x="10031" y="6309"/>
                  </a:cubicBezTo>
                  <a:cubicBezTo>
                    <a:pt x="10092" y="6096"/>
                    <a:pt x="10153" y="5884"/>
                    <a:pt x="10427" y="5823"/>
                  </a:cubicBezTo>
                  <a:cubicBezTo>
                    <a:pt x="10639" y="5762"/>
                    <a:pt x="10700" y="5580"/>
                    <a:pt x="10670" y="5397"/>
                  </a:cubicBezTo>
                  <a:cubicBezTo>
                    <a:pt x="10487" y="4394"/>
                    <a:pt x="11186" y="3908"/>
                    <a:pt x="11855" y="3330"/>
                  </a:cubicBezTo>
                  <a:cubicBezTo>
                    <a:pt x="11946" y="3665"/>
                    <a:pt x="12038" y="3938"/>
                    <a:pt x="12281" y="4151"/>
                  </a:cubicBezTo>
                  <a:cubicBezTo>
                    <a:pt x="11946" y="4303"/>
                    <a:pt x="11642" y="4455"/>
                    <a:pt x="11399" y="4698"/>
                  </a:cubicBezTo>
                  <a:cubicBezTo>
                    <a:pt x="10974" y="5063"/>
                    <a:pt x="11004" y="5549"/>
                    <a:pt x="11460" y="5853"/>
                  </a:cubicBezTo>
                  <a:cubicBezTo>
                    <a:pt x="11672" y="5994"/>
                    <a:pt x="11883" y="6063"/>
                    <a:pt x="12095" y="6063"/>
                  </a:cubicBezTo>
                  <a:cubicBezTo>
                    <a:pt x="12339" y="6063"/>
                    <a:pt x="12584" y="5972"/>
                    <a:pt x="12828" y="5792"/>
                  </a:cubicBezTo>
                  <a:cubicBezTo>
                    <a:pt x="13314" y="5458"/>
                    <a:pt x="13527" y="4972"/>
                    <a:pt x="13405" y="4485"/>
                  </a:cubicBezTo>
                  <a:cubicBezTo>
                    <a:pt x="13375" y="4394"/>
                    <a:pt x="13284" y="4333"/>
                    <a:pt x="13375" y="4242"/>
                  </a:cubicBezTo>
                  <a:cubicBezTo>
                    <a:pt x="13800" y="3786"/>
                    <a:pt x="13861" y="3057"/>
                    <a:pt x="14378" y="2571"/>
                  </a:cubicBezTo>
                  <a:close/>
                  <a:moveTo>
                    <a:pt x="15290" y="6644"/>
                  </a:moveTo>
                  <a:lnTo>
                    <a:pt x="15290" y="6644"/>
                  </a:lnTo>
                  <a:cubicBezTo>
                    <a:pt x="15320" y="7464"/>
                    <a:pt x="15229" y="8255"/>
                    <a:pt x="15077" y="9045"/>
                  </a:cubicBezTo>
                  <a:cubicBezTo>
                    <a:pt x="15016" y="9410"/>
                    <a:pt x="14652" y="9562"/>
                    <a:pt x="14408" y="9774"/>
                  </a:cubicBezTo>
                  <a:cubicBezTo>
                    <a:pt x="14652" y="8832"/>
                    <a:pt x="14925" y="7920"/>
                    <a:pt x="14712" y="6948"/>
                  </a:cubicBezTo>
                  <a:cubicBezTo>
                    <a:pt x="14682" y="6796"/>
                    <a:pt x="14712" y="6796"/>
                    <a:pt x="15290" y="6644"/>
                  </a:cubicBezTo>
                  <a:close/>
                  <a:moveTo>
                    <a:pt x="9332" y="9536"/>
                  </a:moveTo>
                  <a:cubicBezTo>
                    <a:pt x="9409" y="9536"/>
                    <a:pt x="9490" y="9544"/>
                    <a:pt x="9575" y="9562"/>
                  </a:cubicBezTo>
                  <a:cubicBezTo>
                    <a:pt x="9940" y="9653"/>
                    <a:pt x="10123" y="9987"/>
                    <a:pt x="10031" y="10382"/>
                  </a:cubicBezTo>
                  <a:cubicBezTo>
                    <a:pt x="9951" y="10678"/>
                    <a:pt x="9632" y="10879"/>
                    <a:pt x="9328" y="10879"/>
                  </a:cubicBezTo>
                  <a:cubicBezTo>
                    <a:pt x="9288" y="10879"/>
                    <a:pt x="9249" y="10876"/>
                    <a:pt x="9211" y="10869"/>
                  </a:cubicBezTo>
                  <a:cubicBezTo>
                    <a:pt x="8846" y="10777"/>
                    <a:pt x="8572" y="10321"/>
                    <a:pt x="8664" y="10017"/>
                  </a:cubicBezTo>
                  <a:cubicBezTo>
                    <a:pt x="8762" y="9696"/>
                    <a:pt x="9002" y="9536"/>
                    <a:pt x="9332" y="9536"/>
                  </a:cubicBezTo>
                  <a:close/>
                  <a:moveTo>
                    <a:pt x="6645" y="9559"/>
                  </a:moveTo>
                  <a:cubicBezTo>
                    <a:pt x="6884" y="9559"/>
                    <a:pt x="6750" y="9780"/>
                    <a:pt x="6779" y="9865"/>
                  </a:cubicBezTo>
                  <a:cubicBezTo>
                    <a:pt x="6840" y="10048"/>
                    <a:pt x="6840" y="10261"/>
                    <a:pt x="6901" y="10413"/>
                  </a:cubicBezTo>
                  <a:cubicBezTo>
                    <a:pt x="7083" y="10747"/>
                    <a:pt x="6901" y="10960"/>
                    <a:pt x="6657" y="11203"/>
                  </a:cubicBezTo>
                  <a:cubicBezTo>
                    <a:pt x="6536" y="10747"/>
                    <a:pt x="6475" y="10382"/>
                    <a:pt x="6354" y="10017"/>
                  </a:cubicBezTo>
                  <a:cubicBezTo>
                    <a:pt x="6293" y="9744"/>
                    <a:pt x="6354" y="9622"/>
                    <a:pt x="6597" y="9562"/>
                  </a:cubicBezTo>
                  <a:cubicBezTo>
                    <a:pt x="6614" y="9560"/>
                    <a:pt x="6631" y="9559"/>
                    <a:pt x="6645" y="9559"/>
                  </a:cubicBezTo>
                  <a:close/>
                  <a:moveTo>
                    <a:pt x="6110" y="9896"/>
                  </a:moveTo>
                  <a:cubicBezTo>
                    <a:pt x="6262" y="10413"/>
                    <a:pt x="6293" y="10899"/>
                    <a:pt x="6506" y="11355"/>
                  </a:cubicBezTo>
                  <a:cubicBezTo>
                    <a:pt x="6566" y="11537"/>
                    <a:pt x="6323" y="11720"/>
                    <a:pt x="6171" y="11872"/>
                  </a:cubicBezTo>
                  <a:cubicBezTo>
                    <a:pt x="6050" y="11993"/>
                    <a:pt x="5867" y="12084"/>
                    <a:pt x="5685" y="12176"/>
                  </a:cubicBezTo>
                  <a:cubicBezTo>
                    <a:pt x="5472" y="11750"/>
                    <a:pt x="5715" y="10382"/>
                    <a:pt x="6110" y="9896"/>
                  </a:cubicBezTo>
                  <a:close/>
                  <a:moveTo>
                    <a:pt x="5320" y="11872"/>
                  </a:moveTo>
                  <a:cubicBezTo>
                    <a:pt x="5472" y="12145"/>
                    <a:pt x="5533" y="12358"/>
                    <a:pt x="5229" y="12571"/>
                  </a:cubicBezTo>
                  <a:cubicBezTo>
                    <a:pt x="4955" y="12753"/>
                    <a:pt x="4895" y="13087"/>
                    <a:pt x="4834" y="13422"/>
                  </a:cubicBezTo>
                  <a:cubicBezTo>
                    <a:pt x="4439" y="12966"/>
                    <a:pt x="4560" y="12571"/>
                    <a:pt x="5320" y="11872"/>
                  </a:cubicBezTo>
                  <a:close/>
                  <a:moveTo>
                    <a:pt x="37631" y="9440"/>
                  </a:moveTo>
                  <a:lnTo>
                    <a:pt x="37631" y="9440"/>
                  </a:lnTo>
                  <a:cubicBezTo>
                    <a:pt x="38178" y="9531"/>
                    <a:pt x="38512" y="9865"/>
                    <a:pt x="38968" y="10109"/>
                  </a:cubicBezTo>
                  <a:cubicBezTo>
                    <a:pt x="38816" y="10200"/>
                    <a:pt x="38603" y="10230"/>
                    <a:pt x="38634" y="10443"/>
                  </a:cubicBezTo>
                  <a:cubicBezTo>
                    <a:pt x="38634" y="10595"/>
                    <a:pt x="38786" y="10656"/>
                    <a:pt x="38877" y="10747"/>
                  </a:cubicBezTo>
                  <a:cubicBezTo>
                    <a:pt x="39242" y="11081"/>
                    <a:pt x="39546" y="11446"/>
                    <a:pt x="39910" y="11872"/>
                  </a:cubicBezTo>
                  <a:cubicBezTo>
                    <a:pt x="39637" y="11932"/>
                    <a:pt x="39272" y="11932"/>
                    <a:pt x="39424" y="12358"/>
                  </a:cubicBezTo>
                  <a:cubicBezTo>
                    <a:pt x="39515" y="12631"/>
                    <a:pt x="39789" y="12753"/>
                    <a:pt x="40002" y="12935"/>
                  </a:cubicBezTo>
                  <a:cubicBezTo>
                    <a:pt x="39819" y="13118"/>
                    <a:pt x="39667" y="13239"/>
                    <a:pt x="39485" y="13422"/>
                  </a:cubicBezTo>
                  <a:cubicBezTo>
                    <a:pt x="39151" y="11963"/>
                    <a:pt x="38482" y="10686"/>
                    <a:pt x="37631" y="9440"/>
                  </a:cubicBezTo>
                  <a:close/>
                  <a:moveTo>
                    <a:pt x="4439" y="13148"/>
                  </a:moveTo>
                  <a:cubicBezTo>
                    <a:pt x="4621" y="13969"/>
                    <a:pt x="4895" y="14698"/>
                    <a:pt x="5229" y="15428"/>
                  </a:cubicBezTo>
                  <a:cubicBezTo>
                    <a:pt x="5381" y="15701"/>
                    <a:pt x="5077" y="15884"/>
                    <a:pt x="4925" y="16005"/>
                  </a:cubicBezTo>
                  <a:cubicBezTo>
                    <a:pt x="4898" y="16027"/>
                    <a:pt x="4874" y="16036"/>
                    <a:pt x="4850" y="16036"/>
                  </a:cubicBezTo>
                  <a:cubicBezTo>
                    <a:pt x="4741" y="16036"/>
                    <a:pt x="4666" y="15832"/>
                    <a:pt x="4591" y="15732"/>
                  </a:cubicBezTo>
                  <a:cubicBezTo>
                    <a:pt x="4439" y="15337"/>
                    <a:pt x="4256" y="14942"/>
                    <a:pt x="4135" y="14546"/>
                  </a:cubicBezTo>
                  <a:cubicBezTo>
                    <a:pt x="3983" y="14030"/>
                    <a:pt x="4317" y="13635"/>
                    <a:pt x="4439" y="13148"/>
                  </a:cubicBezTo>
                  <a:close/>
                  <a:moveTo>
                    <a:pt x="4013" y="14790"/>
                  </a:moveTo>
                  <a:cubicBezTo>
                    <a:pt x="4135" y="15124"/>
                    <a:pt x="4256" y="15489"/>
                    <a:pt x="4378" y="15884"/>
                  </a:cubicBezTo>
                  <a:cubicBezTo>
                    <a:pt x="3952" y="15884"/>
                    <a:pt x="3557" y="15914"/>
                    <a:pt x="3162" y="16097"/>
                  </a:cubicBezTo>
                  <a:cubicBezTo>
                    <a:pt x="3557" y="15732"/>
                    <a:pt x="3831" y="15306"/>
                    <a:pt x="4013" y="14790"/>
                  </a:cubicBezTo>
                  <a:close/>
                  <a:moveTo>
                    <a:pt x="9377" y="6333"/>
                  </a:moveTo>
                  <a:cubicBezTo>
                    <a:pt x="9411" y="6333"/>
                    <a:pt x="9446" y="6335"/>
                    <a:pt x="9484" y="6340"/>
                  </a:cubicBezTo>
                  <a:cubicBezTo>
                    <a:pt x="9272" y="6978"/>
                    <a:pt x="8937" y="7586"/>
                    <a:pt x="8876" y="8255"/>
                  </a:cubicBezTo>
                  <a:cubicBezTo>
                    <a:pt x="8876" y="8437"/>
                    <a:pt x="8816" y="8619"/>
                    <a:pt x="8937" y="8771"/>
                  </a:cubicBezTo>
                  <a:cubicBezTo>
                    <a:pt x="9120" y="9045"/>
                    <a:pt x="8968" y="9166"/>
                    <a:pt x="8785" y="9349"/>
                  </a:cubicBezTo>
                  <a:cubicBezTo>
                    <a:pt x="8299" y="9744"/>
                    <a:pt x="8208" y="10109"/>
                    <a:pt x="8360" y="10504"/>
                  </a:cubicBezTo>
                  <a:cubicBezTo>
                    <a:pt x="8572" y="11021"/>
                    <a:pt x="8937" y="11233"/>
                    <a:pt x="9606" y="11233"/>
                  </a:cubicBezTo>
                  <a:cubicBezTo>
                    <a:pt x="9120" y="12753"/>
                    <a:pt x="8329" y="14242"/>
                    <a:pt x="9575" y="15732"/>
                  </a:cubicBezTo>
                  <a:cubicBezTo>
                    <a:pt x="9302" y="15094"/>
                    <a:pt x="9180" y="14425"/>
                    <a:pt x="9272" y="13726"/>
                  </a:cubicBezTo>
                  <a:cubicBezTo>
                    <a:pt x="9424" y="12905"/>
                    <a:pt x="9636" y="12084"/>
                    <a:pt x="9910" y="11294"/>
                  </a:cubicBezTo>
                  <a:cubicBezTo>
                    <a:pt x="9940" y="11142"/>
                    <a:pt x="10062" y="11051"/>
                    <a:pt x="10183" y="10960"/>
                  </a:cubicBezTo>
                  <a:cubicBezTo>
                    <a:pt x="10670" y="10504"/>
                    <a:pt x="10700" y="9805"/>
                    <a:pt x="10214" y="9349"/>
                  </a:cubicBezTo>
                  <a:cubicBezTo>
                    <a:pt x="10062" y="9166"/>
                    <a:pt x="10062" y="9075"/>
                    <a:pt x="10183" y="8923"/>
                  </a:cubicBezTo>
                  <a:cubicBezTo>
                    <a:pt x="11034" y="7799"/>
                    <a:pt x="12068" y="6856"/>
                    <a:pt x="13436" y="6370"/>
                  </a:cubicBezTo>
                  <a:lnTo>
                    <a:pt x="13436" y="6370"/>
                  </a:lnTo>
                  <a:cubicBezTo>
                    <a:pt x="12706" y="6796"/>
                    <a:pt x="12250" y="7464"/>
                    <a:pt x="11886" y="8194"/>
                  </a:cubicBezTo>
                  <a:cubicBezTo>
                    <a:pt x="12341" y="7738"/>
                    <a:pt x="12737" y="7221"/>
                    <a:pt x="13253" y="6826"/>
                  </a:cubicBezTo>
                  <a:cubicBezTo>
                    <a:pt x="13372" y="6731"/>
                    <a:pt x="13490" y="6526"/>
                    <a:pt x="13666" y="6526"/>
                  </a:cubicBezTo>
                  <a:cubicBezTo>
                    <a:pt x="13716" y="6526"/>
                    <a:pt x="13770" y="6542"/>
                    <a:pt x="13831" y="6583"/>
                  </a:cubicBezTo>
                  <a:cubicBezTo>
                    <a:pt x="14165" y="6765"/>
                    <a:pt x="14652" y="6856"/>
                    <a:pt x="14500" y="7464"/>
                  </a:cubicBezTo>
                  <a:cubicBezTo>
                    <a:pt x="14348" y="8194"/>
                    <a:pt x="14135" y="8923"/>
                    <a:pt x="13952" y="9622"/>
                  </a:cubicBezTo>
                  <a:cubicBezTo>
                    <a:pt x="13618" y="10960"/>
                    <a:pt x="12554" y="11811"/>
                    <a:pt x="11886" y="12875"/>
                  </a:cubicBezTo>
                  <a:cubicBezTo>
                    <a:pt x="11551" y="13361"/>
                    <a:pt x="11186" y="13817"/>
                    <a:pt x="10822" y="14364"/>
                  </a:cubicBezTo>
                  <a:cubicBezTo>
                    <a:pt x="10518" y="12480"/>
                    <a:pt x="11034" y="10808"/>
                    <a:pt x="11642" y="9136"/>
                  </a:cubicBezTo>
                  <a:lnTo>
                    <a:pt x="11642" y="9136"/>
                  </a:lnTo>
                  <a:cubicBezTo>
                    <a:pt x="11460" y="9166"/>
                    <a:pt x="11399" y="9288"/>
                    <a:pt x="11369" y="9379"/>
                  </a:cubicBezTo>
                  <a:cubicBezTo>
                    <a:pt x="10791" y="10656"/>
                    <a:pt x="10305" y="11963"/>
                    <a:pt x="10305" y="13391"/>
                  </a:cubicBezTo>
                  <a:cubicBezTo>
                    <a:pt x="10305" y="13817"/>
                    <a:pt x="10305" y="14212"/>
                    <a:pt x="10548" y="14577"/>
                  </a:cubicBezTo>
                  <a:cubicBezTo>
                    <a:pt x="10609" y="14668"/>
                    <a:pt x="10609" y="14729"/>
                    <a:pt x="10579" y="14790"/>
                  </a:cubicBezTo>
                  <a:cubicBezTo>
                    <a:pt x="10062" y="15580"/>
                    <a:pt x="9636" y="16431"/>
                    <a:pt x="9211" y="17373"/>
                  </a:cubicBezTo>
                  <a:cubicBezTo>
                    <a:pt x="9089" y="16978"/>
                    <a:pt x="8937" y="16704"/>
                    <a:pt x="8785" y="16431"/>
                  </a:cubicBezTo>
                  <a:cubicBezTo>
                    <a:pt x="8460" y="15922"/>
                    <a:pt x="8066" y="15659"/>
                    <a:pt x="7604" y="15659"/>
                  </a:cubicBezTo>
                  <a:cubicBezTo>
                    <a:pt x="7376" y="15659"/>
                    <a:pt x="7131" y="15723"/>
                    <a:pt x="6870" y="15853"/>
                  </a:cubicBezTo>
                  <a:cubicBezTo>
                    <a:pt x="6794" y="15892"/>
                    <a:pt x="6733" y="15908"/>
                    <a:pt x="6680" y="15908"/>
                  </a:cubicBezTo>
                  <a:cubicBezTo>
                    <a:pt x="6606" y="15908"/>
                    <a:pt x="6546" y="15876"/>
                    <a:pt x="6475" y="15823"/>
                  </a:cubicBezTo>
                  <a:cubicBezTo>
                    <a:pt x="6238" y="15638"/>
                    <a:pt x="6001" y="15477"/>
                    <a:pt x="5704" y="15477"/>
                  </a:cubicBezTo>
                  <a:cubicBezTo>
                    <a:pt x="5658" y="15477"/>
                    <a:pt x="5612" y="15481"/>
                    <a:pt x="5563" y="15489"/>
                  </a:cubicBezTo>
                  <a:cubicBezTo>
                    <a:pt x="5542" y="15494"/>
                    <a:pt x="5523" y="15497"/>
                    <a:pt x="5507" y="15497"/>
                  </a:cubicBezTo>
                  <a:cubicBezTo>
                    <a:pt x="5431" y="15497"/>
                    <a:pt x="5406" y="15442"/>
                    <a:pt x="5381" y="15367"/>
                  </a:cubicBezTo>
                  <a:cubicBezTo>
                    <a:pt x="5229" y="14759"/>
                    <a:pt x="5016" y="14151"/>
                    <a:pt x="5138" y="13513"/>
                  </a:cubicBezTo>
                  <a:cubicBezTo>
                    <a:pt x="5199" y="13148"/>
                    <a:pt x="5350" y="12905"/>
                    <a:pt x="5715" y="12662"/>
                  </a:cubicBezTo>
                  <a:cubicBezTo>
                    <a:pt x="6323" y="12206"/>
                    <a:pt x="6961" y="11689"/>
                    <a:pt x="7326" y="10960"/>
                  </a:cubicBezTo>
                  <a:cubicBezTo>
                    <a:pt x="7417" y="10747"/>
                    <a:pt x="7387" y="10565"/>
                    <a:pt x="7326" y="10352"/>
                  </a:cubicBezTo>
                  <a:cubicBezTo>
                    <a:pt x="7235" y="9957"/>
                    <a:pt x="7053" y="9592"/>
                    <a:pt x="7387" y="9197"/>
                  </a:cubicBezTo>
                  <a:cubicBezTo>
                    <a:pt x="7509" y="9075"/>
                    <a:pt x="7417" y="8802"/>
                    <a:pt x="7417" y="8589"/>
                  </a:cubicBezTo>
                  <a:cubicBezTo>
                    <a:pt x="7417" y="8163"/>
                    <a:pt x="7569" y="7859"/>
                    <a:pt x="8025" y="7799"/>
                  </a:cubicBezTo>
                  <a:cubicBezTo>
                    <a:pt x="8451" y="7707"/>
                    <a:pt x="8724" y="7495"/>
                    <a:pt x="8785" y="7008"/>
                  </a:cubicBezTo>
                  <a:cubicBezTo>
                    <a:pt x="8842" y="6697"/>
                    <a:pt x="8925" y="6333"/>
                    <a:pt x="9377" y="6333"/>
                  </a:cubicBezTo>
                  <a:close/>
                  <a:moveTo>
                    <a:pt x="5680" y="15965"/>
                  </a:moveTo>
                  <a:cubicBezTo>
                    <a:pt x="5750" y="15965"/>
                    <a:pt x="5833" y="15988"/>
                    <a:pt x="5928" y="16036"/>
                  </a:cubicBezTo>
                  <a:cubicBezTo>
                    <a:pt x="6050" y="16066"/>
                    <a:pt x="6141" y="16127"/>
                    <a:pt x="6202" y="16218"/>
                  </a:cubicBezTo>
                  <a:cubicBezTo>
                    <a:pt x="6373" y="16372"/>
                    <a:pt x="6524" y="16449"/>
                    <a:pt x="6689" y="16449"/>
                  </a:cubicBezTo>
                  <a:cubicBezTo>
                    <a:pt x="6818" y="16449"/>
                    <a:pt x="6954" y="16402"/>
                    <a:pt x="7113" y="16309"/>
                  </a:cubicBezTo>
                  <a:cubicBezTo>
                    <a:pt x="7243" y="16219"/>
                    <a:pt x="7373" y="16179"/>
                    <a:pt x="7501" y="16179"/>
                  </a:cubicBezTo>
                  <a:cubicBezTo>
                    <a:pt x="7762" y="16179"/>
                    <a:pt x="8014" y="16348"/>
                    <a:pt x="8238" y="16613"/>
                  </a:cubicBezTo>
                  <a:cubicBezTo>
                    <a:pt x="8572" y="17008"/>
                    <a:pt x="8572" y="17556"/>
                    <a:pt x="8937" y="17951"/>
                  </a:cubicBezTo>
                  <a:cubicBezTo>
                    <a:pt x="8937" y="17981"/>
                    <a:pt x="8937" y="18042"/>
                    <a:pt x="8907" y="18072"/>
                  </a:cubicBezTo>
                  <a:cubicBezTo>
                    <a:pt x="8694" y="18559"/>
                    <a:pt x="8481" y="19045"/>
                    <a:pt x="8238" y="19592"/>
                  </a:cubicBezTo>
                  <a:cubicBezTo>
                    <a:pt x="8019" y="19175"/>
                    <a:pt x="7768" y="18933"/>
                    <a:pt x="7439" y="18933"/>
                  </a:cubicBezTo>
                  <a:cubicBezTo>
                    <a:pt x="7313" y="18933"/>
                    <a:pt x="7175" y="18969"/>
                    <a:pt x="7022" y="19045"/>
                  </a:cubicBezTo>
                  <a:cubicBezTo>
                    <a:pt x="6987" y="19059"/>
                    <a:pt x="6957" y="19065"/>
                    <a:pt x="6930" y="19065"/>
                  </a:cubicBezTo>
                  <a:cubicBezTo>
                    <a:pt x="6840" y="19065"/>
                    <a:pt x="6788" y="19000"/>
                    <a:pt x="6718" y="18954"/>
                  </a:cubicBezTo>
                  <a:cubicBezTo>
                    <a:pt x="6498" y="18843"/>
                    <a:pt x="6309" y="18701"/>
                    <a:pt x="6083" y="18701"/>
                  </a:cubicBezTo>
                  <a:cubicBezTo>
                    <a:pt x="5997" y="18701"/>
                    <a:pt x="5906" y="18721"/>
                    <a:pt x="5806" y="18771"/>
                  </a:cubicBezTo>
                  <a:cubicBezTo>
                    <a:pt x="5784" y="18779"/>
                    <a:pt x="5763" y="18782"/>
                    <a:pt x="5742" y="18782"/>
                  </a:cubicBezTo>
                  <a:cubicBezTo>
                    <a:pt x="5594" y="18782"/>
                    <a:pt x="5488" y="18608"/>
                    <a:pt x="5381" y="18528"/>
                  </a:cubicBezTo>
                  <a:cubicBezTo>
                    <a:pt x="4720" y="18052"/>
                    <a:pt x="4036" y="17715"/>
                    <a:pt x="3209" y="17715"/>
                  </a:cubicBezTo>
                  <a:cubicBezTo>
                    <a:pt x="3085" y="17715"/>
                    <a:pt x="2958" y="17722"/>
                    <a:pt x="2828" y="17738"/>
                  </a:cubicBezTo>
                  <a:cubicBezTo>
                    <a:pt x="2858" y="17252"/>
                    <a:pt x="2919" y="16765"/>
                    <a:pt x="3375" y="16522"/>
                  </a:cubicBezTo>
                  <a:cubicBezTo>
                    <a:pt x="3612" y="16389"/>
                    <a:pt x="3855" y="16321"/>
                    <a:pt x="4100" y="16321"/>
                  </a:cubicBezTo>
                  <a:cubicBezTo>
                    <a:pt x="4357" y="16321"/>
                    <a:pt x="4615" y="16397"/>
                    <a:pt x="4864" y="16553"/>
                  </a:cubicBezTo>
                  <a:cubicBezTo>
                    <a:pt x="5008" y="16661"/>
                    <a:pt x="5114" y="16716"/>
                    <a:pt x="5194" y="16716"/>
                  </a:cubicBezTo>
                  <a:cubicBezTo>
                    <a:pt x="5315" y="16716"/>
                    <a:pt x="5374" y="16585"/>
                    <a:pt x="5411" y="16309"/>
                  </a:cubicBezTo>
                  <a:cubicBezTo>
                    <a:pt x="5432" y="16079"/>
                    <a:pt x="5525" y="15965"/>
                    <a:pt x="5680" y="15965"/>
                  </a:cubicBezTo>
                  <a:close/>
                  <a:moveTo>
                    <a:pt x="39235" y="20500"/>
                  </a:moveTo>
                  <a:cubicBezTo>
                    <a:pt x="39246" y="20500"/>
                    <a:pt x="39259" y="20501"/>
                    <a:pt x="39272" y="20504"/>
                  </a:cubicBezTo>
                  <a:cubicBezTo>
                    <a:pt x="39363" y="20504"/>
                    <a:pt x="39394" y="20565"/>
                    <a:pt x="39454" y="20656"/>
                  </a:cubicBezTo>
                  <a:cubicBezTo>
                    <a:pt x="39515" y="20747"/>
                    <a:pt x="39454" y="20838"/>
                    <a:pt x="39394" y="20899"/>
                  </a:cubicBezTo>
                  <a:cubicBezTo>
                    <a:pt x="39333" y="20960"/>
                    <a:pt x="39242" y="21021"/>
                    <a:pt x="39181" y="21051"/>
                  </a:cubicBezTo>
                  <a:cubicBezTo>
                    <a:pt x="38938" y="21233"/>
                    <a:pt x="38938" y="21416"/>
                    <a:pt x="39211" y="21568"/>
                  </a:cubicBezTo>
                  <a:cubicBezTo>
                    <a:pt x="39576" y="21750"/>
                    <a:pt x="39546" y="21993"/>
                    <a:pt x="39302" y="22236"/>
                  </a:cubicBezTo>
                  <a:cubicBezTo>
                    <a:pt x="39151" y="22388"/>
                    <a:pt x="39090" y="22510"/>
                    <a:pt x="39181" y="22753"/>
                  </a:cubicBezTo>
                  <a:cubicBezTo>
                    <a:pt x="39302" y="23118"/>
                    <a:pt x="39059" y="23392"/>
                    <a:pt x="38816" y="23604"/>
                  </a:cubicBezTo>
                  <a:cubicBezTo>
                    <a:pt x="38695" y="23726"/>
                    <a:pt x="38543" y="23787"/>
                    <a:pt x="38421" y="23878"/>
                  </a:cubicBezTo>
                  <a:cubicBezTo>
                    <a:pt x="38391" y="23847"/>
                    <a:pt x="38360" y="23847"/>
                    <a:pt x="38299" y="23817"/>
                  </a:cubicBezTo>
                  <a:cubicBezTo>
                    <a:pt x="38573" y="22784"/>
                    <a:pt x="38847" y="21750"/>
                    <a:pt x="39090" y="20717"/>
                  </a:cubicBezTo>
                  <a:cubicBezTo>
                    <a:pt x="39117" y="20634"/>
                    <a:pt x="39120" y="20500"/>
                    <a:pt x="39235" y="20500"/>
                  </a:cubicBezTo>
                  <a:close/>
                  <a:moveTo>
                    <a:pt x="3075" y="18127"/>
                  </a:moveTo>
                  <a:cubicBezTo>
                    <a:pt x="3093" y="18127"/>
                    <a:pt x="3112" y="18129"/>
                    <a:pt x="3132" y="18133"/>
                  </a:cubicBezTo>
                  <a:cubicBezTo>
                    <a:pt x="3861" y="18163"/>
                    <a:pt x="4499" y="18376"/>
                    <a:pt x="5107" y="18802"/>
                  </a:cubicBezTo>
                  <a:cubicBezTo>
                    <a:pt x="5315" y="18963"/>
                    <a:pt x="5522" y="19229"/>
                    <a:pt x="5809" y="19229"/>
                  </a:cubicBezTo>
                  <a:cubicBezTo>
                    <a:pt x="5901" y="19229"/>
                    <a:pt x="6000" y="19202"/>
                    <a:pt x="6110" y="19136"/>
                  </a:cubicBezTo>
                  <a:cubicBezTo>
                    <a:pt x="6119" y="19132"/>
                    <a:pt x="6128" y="19130"/>
                    <a:pt x="6138" y="19130"/>
                  </a:cubicBezTo>
                  <a:cubicBezTo>
                    <a:pt x="6204" y="19130"/>
                    <a:pt x="6305" y="19205"/>
                    <a:pt x="6384" y="19258"/>
                  </a:cubicBezTo>
                  <a:cubicBezTo>
                    <a:pt x="6570" y="19382"/>
                    <a:pt x="6771" y="19492"/>
                    <a:pt x="6995" y="19492"/>
                  </a:cubicBezTo>
                  <a:cubicBezTo>
                    <a:pt x="7100" y="19492"/>
                    <a:pt x="7210" y="19468"/>
                    <a:pt x="7326" y="19410"/>
                  </a:cubicBezTo>
                  <a:cubicBezTo>
                    <a:pt x="7366" y="19395"/>
                    <a:pt x="7402" y="19388"/>
                    <a:pt x="7436" y="19388"/>
                  </a:cubicBezTo>
                  <a:cubicBezTo>
                    <a:pt x="7607" y="19388"/>
                    <a:pt x="7696" y="19566"/>
                    <a:pt x="7721" y="19744"/>
                  </a:cubicBezTo>
                  <a:cubicBezTo>
                    <a:pt x="7843" y="20139"/>
                    <a:pt x="7721" y="20504"/>
                    <a:pt x="7630" y="20899"/>
                  </a:cubicBezTo>
                  <a:cubicBezTo>
                    <a:pt x="7113" y="22328"/>
                    <a:pt x="6627" y="23787"/>
                    <a:pt x="5928" y="25185"/>
                  </a:cubicBezTo>
                  <a:cubicBezTo>
                    <a:pt x="5561" y="25918"/>
                    <a:pt x="4940" y="26198"/>
                    <a:pt x="4325" y="26198"/>
                  </a:cubicBezTo>
                  <a:cubicBezTo>
                    <a:pt x="3920" y="26198"/>
                    <a:pt x="3518" y="26077"/>
                    <a:pt x="3192" y="25884"/>
                  </a:cubicBezTo>
                  <a:cubicBezTo>
                    <a:pt x="2402" y="25398"/>
                    <a:pt x="1825" y="24699"/>
                    <a:pt x="1277" y="23969"/>
                  </a:cubicBezTo>
                  <a:cubicBezTo>
                    <a:pt x="1095" y="23695"/>
                    <a:pt x="1004" y="23331"/>
                    <a:pt x="852" y="22996"/>
                  </a:cubicBezTo>
                  <a:cubicBezTo>
                    <a:pt x="700" y="22662"/>
                    <a:pt x="943" y="22449"/>
                    <a:pt x="1277" y="22358"/>
                  </a:cubicBezTo>
                  <a:cubicBezTo>
                    <a:pt x="1399" y="22328"/>
                    <a:pt x="1551" y="22328"/>
                    <a:pt x="1581" y="22176"/>
                  </a:cubicBezTo>
                  <a:cubicBezTo>
                    <a:pt x="1612" y="22024"/>
                    <a:pt x="1490" y="21963"/>
                    <a:pt x="1399" y="21872"/>
                  </a:cubicBezTo>
                  <a:cubicBezTo>
                    <a:pt x="1156" y="21689"/>
                    <a:pt x="1186" y="21294"/>
                    <a:pt x="1429" y="21142"/>
                  </a:cubicBezTo>
                  <a:cubicBezTo>
                    <a:pt x="1673" y="21021"/>
                    <a:pt x="1733" y="20899"/>
                    <a:pt x="1642" y="20656"/>
                  </a:cubicBezTo>
                  <a:cubicBezTo>
                    <a:pt x="1551" y="20291"/>
                    <a:pt x="1612" y="20018"/>
                    <a:pt x="1977" y="19866"/>
                  </a:cubicBezTo>
                  <a:cubicBezTo>
                    <a:pt x="2189" y="19805"/>
                    <a:pt x="2220" y="19653"/>
                    <a:pt x="2129" y="19470"/>
                  </a:cubicBezTo>
                  <a:cubicBezTo>
                    <a:pt x="1946" y="19015"/>
                    <a:pt x="2159" y="18711"/>
                    <a:pt x="2645" y="18619"/>
                  </a:cubicBezTo>
                  <a:cubicBezTo>
                    <a:pt x="2797" y="18589"/>
                    <a:pt x="2858" y="18528"/>
                    <a:pt x="2858" y="18376"/>
                  </a:cubicBezTo>
                  <a:cubicBezTo>
                    <a:pt x="2858" y="18217"/>
                    <a:pt x="2951" y="18127"/>
                    <a:pt x="3075" y="18127"/>
                  </a:cubicBezTo>
                  <a:close/>
                  <a:moveTo>
                    <a:pt x="27086" y="4420"/>
                  </a:moveTo>
                  <a:cubicBezTo>
                    <a:pt x="27675" y="4420"/>
                    <a:pt x="28270" y="4473"/>
                    <a:pt x="28877" y="4577"/>
                  </a:cubicBezTo>
                  <a:cubicBezTo>
                    <a:pt x="31643" y="5063"/>
                    <a:pt x="33953" y="6461"/>
                    <a:pt x="35959" y="8346"/>
                  </a:cubicBezTo>
                  <a:cubicBezTo>
                    <a:pt x="37540" y="9865"/>
                    <a:pt x="38482" y="11780"/>
                    <a:pt x="39029" y="13908"/>
                  </a:cubicBezTo>
                  <a:cubicBezTo>
                    <a:pt x="39637" y="16157"/>
                    <a:pt x="39151" y="18255"/>
                    <a:pt x="38573" y="20413"/>
                  </a:cubicBezTo>
                  <a:cubicBezTo>
                    <a:pt x="38269" y="21568"/>
                    <a:pt x="38026" y="22753"/>
                    <a:pt x="37692" y="23939"/>
                  </a:cubicBezTo>
                  <a:cubicBezTo>
                    <a:pt x="37600" y="24303"/>
                    <a:pt x="37540" y="24699"/>
                    <a:pt x="37236" y="25002"/>
                  </a:cubicBezTo>
                  <a:cubicBezTo>
                    <a:pt x="36992" y="25246"/>
                    <a:pt x="36688" y="25398"/>
                    <a:pt x="36324" y="25428"/>
                  </a:cubicBezTo>
                  <a:cubicBezTo>
                    <a:pt x="32494" y="25762"/>
                    <a:pt x="28694" y="26097"/>
                    <a:pt x="24895" y="26431"/>
                  </a:cubicBezTo>
                  <a:cubicBezTo>
                    <a:pt x="19728" y="26917"/>
                    <a:pt x="14560" y="27252"/>
                    <a:pt x="9363" y="27525"/>
                  </a:cubicBezTo>
                  <a:cubicBezTo>
                    <a:pt x="8851" y="27548"/>
                    <a:pt x="8335" y="27562"/>
                    <a:pt x="7820" y="27562"/>
                  </a:cubicBezTo>
                  <a:cubicBezTo>
                    <a:pt x="6927" y="27562"/>
                    <a:pt x="6035" y="27519"/>
                    <a:pt x="5168" y="27404"/>
                  </a:cubicBezTo>
                  <a:cubicBezTo>
                    <a:pt x="3679" y="27191"/>
                    <a:pt x="2432" y="26461"/>
                    <a:pt x="1369" y="25398"/>
                  </a:cubicBezTo>
                  <a:cubicBezTo>
                    <a:pt x="1034" y="25063"/>
                    <a:pt x="791" y="24638"/>
                    <a:pt x="426" y="24364"/>
                  </a:cubicBezTo>
                  <a:cubicBezTo>
                    <a:pt x="274" y="24243"/>
                    <a:pt x="335" y="24151"/>
                    <a:pt x="366" y="24060"/>
                  </a:cubicBezTo>
                  <a:cubicBezTo>
                    <a:pt x="457" y="23847"/>
                    <a:pt x="518" y="23665"/>
                    <a:pt x="609" y="23483"/>
                  </a:cubicBezTo>
                  <a:cubicBezTo>
                    <a:pt x="639" y="23452"/>
                    <a:pt x="670" y="23452"/>
                    <a:pt x="730" y="23452"/>
                  </a:cubicBezTo>
                  <a:cubicBezTo>
                    <a:pt x="548" y="24030"/>
                    <a:pt x="852" y="24303"/>
                    <a:pt x="1277" y="24547"/>
                  </a:cubicBezTo>
                  <a:cubicBezTo>
                    <a:pt x="1399" y="24607"/>
                    <a:pt x="1490" y="24790"/>
                    <a:pt x="1551" y="24911"/>
                  </a:cubicBezTo>
                  <a:cubicBezTo>
                    <a:pt x="2286" y="26087"/>
                    <a:pt x="3390" y="26524"/>
                    <a:pt x="4699" y="26524"/>
                  </a:cubicBezTo>
                  <a:cubicBezTo>
                    <a:pt x="4744" y="26524"/>
                    <a:pt x="4789" y="26523"/>
                    <a:pt x="4834" y="26522"/>
                  </a:cubicBezTo>
                  <a:cubicBezTo>
                    <a:pt x="5472" y="26492"/>
                    <a:pt x="5898" y="26066"/>
                    <a:pt x="6232" y="25550"/>
                  </a:cubicBezTo>
                  <a:cubicBezTo>
                    <a:pt x="6901" y="24516"/>
                    <a:pt x="7265" y="23361"/>
                    <a:pt x="7691" y="22236"/>
                  </a:cubicBezTo>
                  <a:cubicBezTo>
                    <a:pt x="9180" y="18255"/>
                    <a:pt x="10943" y="14425"/>
                    <a:pt x="13770" y="11203"/>
                  </a:cubicBezTo>
                  <a:cubicBezTo>
                    <a:pt x="15685" y="9014"/>
                    <a:pt x="17995" y="7312"/>
                    <a:pt x="20640" y="6127"/>
                  </a:cubicBezTo>
                  <a:cubicBezTo>
                    <a:pt x="21947" y="5549"/>
                    <a:pt x="23314" y="5124"/>
                    <a:pt x="24713" y="4729"/>
                  </a:cubicBezTo>
                  <a:cubicBezTo>
                    <a:pt x="25500" y="4519"/>
                    <a:pt x="26287" y="4420"/>
                    <a:pt x="27086" y="4420"/>
                  </a:cubicBezTo>
                  <a:close/>
                  <a:moveTo>
                    <a:pt x="19587" y="1"/>
                  </a:moveTo>
                  <a:cubicBezTo>
                    <a:pt x="19500" y="1"/>
                    <a:pt x="19413" y="28"/>
                    <a:pt x="19333" y="109"/>
                  </a:cubicBezTo>
                  <a:cubicBezTo>
                    <a:pt x="19150" y="321"/>
                    <a:pt x="19302" y="504"/>
                    <a:pt x="19393" y="686"/>
                  </a:cubicBezTo>
                  <a:cubicBezTo>
                    <a:pt x="19515" y="960"/>
                    <a:pt x="19697" y="1233"/>
                    <a:pt x="19697" y="1567"/>
                  </a:cubicBezTo>
                  <a:cubicBezTo>
                    <a:pt x="18902" y="1511"/>
                    <a:pt x="18134" y="1321"/>
                    <a:pt x="17343" y="1321"/>
                  </a:cubicBezTo>
                  <a:cubicBezTo>
                    <a:pt x="17287" y="1321"/>
                    <a:pt x="17231" y="1322"/>
                    <a:pt x="17174" y="1324"/>
                  </a:cubicBezTo>
                  <a:cubicBezTo>
                    <a:pt x="17146" y="1327"/>
                    <a:pt x="17116" y="1329"/>
                    <a:pt x="17085" y="1329"/>
                  </a:cubicBezTo>
                  <a:cubicBezTo>
                    <a:pt x="16993" y="1329"/>
                    <a:pt x="16892" y="1318"/>
                    <a:pt x="16795" y="1318"/>
                  </a:cubicBezTo>
                  <a:cubicBezTo>
                    <a:pt x="16613" y="1318"/>
                    <a:pt x="16442" y="1355"/>
                    <a:pt x="16354" y="1567"/>
                  </a:cubicBezTo>
                  <a:cubicBezTo>
                    <a:pt x="16202" y="1902"/>
                    <a:pt x="16536" y="2084"/>
                    <a:pt x="16779" y="2358"/>
                  </a:cubicBezTo>
                  <a:cubicBezTo>
                    <a:pt x="16627" y="2388"/>
                    <a:pt x="16536" y="2388"/>
                    <a:pt x="16415" y="2388"/>
                  </a:cubicBezTo>
                  <a:cubicBezTo>
                    <a:pt x="16232" y="2358"/>
                    <a:pt x="16050" y="2327"/>
                    <a:pt x="15898" y="2297"/>
                  </a:cubicBezTo>
                  <a:cubicBezTo>
                    <a:pt x="15836" y="2288"/>
                    <a:pt x="15774" y="2282"/>
                    <a:pt x="15715" y="2282"/>
                  </a:cubicBezTo>
                  <a:cubicBezTo>
                    <a:pt x="15569" y="2282"/>
                    <a:pt x="15437" y="2319"/>
                    <a:pt x="15351" y="2449"/>
                  </a:cubicBezTo>
                  <a:cubicBezTo>
                    <a:pt x="15261" y="2641"/>
                    <a:pt x="15187" y="2715"/>
                    <a:pt x="15121" y="2715"/>
                  </a:cubicBezTo>
                  <a:cubicBezTo>
                    <a:pt x="15030" y="2715"/>
                    <a:pt x="14952" y="2577"/>
                    <a:pt x="14864" y="2419"/>
                  </a:cubicBezTo>
                  <a:cubicBezTo>
                    <a:pt x="14705" y="2179"/>
                    <a:pt x="14553" y="2057"/>
                    <a:pt x="14392" y="2057"/>
                  </a:cubicBezTo>
                  <a:cubicBezTo>
                    <a:pt x="14247" y="2057"/>
                    <a:pt x="14095" y="2156"/>
                    <a:pt x="13922" y="2358"/>
                  </a:cubicBezTo>
                  <a:cubicBezTo>
                    <a:pt x="13588" y="2723"/>
                    <a:pt x="13436" y="3178"/>
                    <a:pt x="13223" y="3604"/>
                  </a:cubicBezTo>
                  <a:cubicBezTo>
                    <a:pt x="13147" y="3756"/>
                    <a:pt x="13071" y="3930"/>
                    <a:pt x="12906" y="3930"/>
                  </a:cubicBezTo>
                  <a:cubicBezTo>
                    <a:pt x="12874" y="3930"/>
                    <a:pt x="12838" y="3923"/>
                    <a:pt x="12797" y="3908"/>
                  </a:cubicBezTo>
                  <a:cubicBezTo>
                    <a:pt x="12524" y="3817"/>
                    <a:pt x="12341" y="3634"/>
                    <a:pt x="12372" y="3330"/>
                  </a:cubicBezTo>
                  <a:cubicBezTo>
                    <a:pt x="12372" y="3239"/>
                    <a:pt x="12433" y="3178"/>
                    <a:pt x="12463" y="3087"/>
                  </a:cubicBezTo>
                  <a:cubicBezTo>
                    <a:pt x="12524" y="2844"/>
                    <a:pt x="12402" y="2723"/>
                    <a:pt x="12159" y="2723"/>
                  </a:cubicBezTo>
                  <a:cubicBezTo>
                    <a:pt x="11338" y="2814"/>
                    <a:pt x="10153" y="4090"/>
                    <a:pt x="10123" y="4911"/>
                  </a:cubicBezTo>
                  <a:cubicBezTo>
                    <a:pt x="10092" y="5093"/>
                    <a:pt x="10335" y="5397"/>
                    <a:pt x="9971" y="5458"/>
                  </a:cubicBezTo>
                  <a:cubicBezTo>
                    <a:pt x="9667" y="5458"/>
                    <a:pt x="9636" y="5823"/>
                    <a:pt x="9393" y="5823"/>
                  </a:cubicBezTo>
                  <a:cubicBezTo>
                    <a:pt x="8664" y="5853"/>
                    <a:pt x="8451" y="6370"/>
                    <a:pt x="8268" y="6948"/>
                  </a:cubicBezTo>
                  <a:cubicBezTo>
                    <a:pt x="8238" y="7130"/>
                    <a:pt x="8147" y="7282"/>
                    <a:pt x="7934" y="7312"/>
                  </a:cubicBezTo>
                  <a:cubicBezTo>
                    <a:pt x="7205" y="7434"/>
                    <a:pt x="6901" y="7920"/>
                    <a:pt x="6901" y="8619"/>
                  </a:cubicBezTo>
                  <a:cubicBezTo>
                    <a:pt x="6901" y="8802"/>
                    <a:pt x="6931" y="8984"/>
                    <a:pt x="6688" y="9045"/>
                  </a:cubicBezTo>
                  <a:cubicBezTo>
                    <a:pt x="5654" y="9288"/>
                    <a:pt x="5259" y="10048"/>
                    <a:pt x="5199" y="11021"/>
                  </a:cubicBezTo>
                  <a:cubicBezTo>
                    <a:pt x="5168" y="11264"/>
                    <a:pt x="5047" y="11446"/>
                    <a:pt x="4895" y="11598"/>
                  </a:cubicBezTo>
                  <a:cubicBezTo>
                    <a:pt x="4347" y="12176"/>
                    <a:pt x="3983" y="12875"/>
                    <a:pt x="3831" y="13665"/>
                  </a:cubicBezTo>
                  <a:cubicBezTo>
                    <a:pt x="3709" y="14182"/>
                    <a:pt x="3588" y="14698"/>
                    <a:pt x="3496" y="15185"/>
                  </a:cubicBezTo>
                  <a:cubicBezTo>
                    <a:pt x="3436" y="15337"/>
                    <a:pt x="3405" y="15489"/>
                    <a:pt x="3253" y="15580"/>
                  </a:cubicBezTo>
                  <a:cubicBezTo>
                    <a:pt x="2949" y="15732"/>
                    <a:pt x="2797" y="15975"/>
                    <a:pt x="2736" y="16309"/>
                  </a:cubicBezTo>
                  <a:cubicBezTo>
                    <a:pt x="2645" y="16796"/>
                    <a:pt x="2493" y="17252"/>
                    <a:pt x="2524" y="17768"/>
                  </a:cubicBezTo>
                  <a:cubicBezTo>
                    <a:pt x="2554" y="17981"/>
                    <a:pt x="2493" y="18133"/>
                    <a:pt x="2281" y="18255"/>
                  </a:cubicBezTo>
                  <a:cubicBezTo>
                    <a:pt x="1855" y="18498"/>
                    <a:pt x="1612" y="18893"/>
                    <a:pt x="1642" y="19410"/>
                  </a:cubicBezTo>
                  <a:cubicBezTo>
                    <a:pt x="1642" y="19531"/>
                    <a:pt x="1581" y="19562"/>
                    <a:pt x="1521" y="19683"/>
                  </a:cubicBezTo>
                  <a:cubicBezTo>
                    <a:pt x="1156" y="20322"/>
                    <a:pt x="974" y="21051"/>
                    <a:pt x="822" y="21781"/>
                  </a:cubicBezTo>
                  <a:cubicBezTo>
                    <a:pt x="822" y="21841"/>
                    <a:pt x="852" y="21872"/>
                    <a:pt x="882" y="21933"/>
                  </a:cubicBezTo>
                  <a:cubicBezTo>
                    <a:pt x="882" y="21993"/>
                    <a:pt x="943" y="22054"/>
                    <a:pt x="882" y="22085"/>
                  </a:cubicBezTo>
                  <a:cubicBezTo>
                    <a:pt x="274" y="22328"/>
                    <a:pt x="487" y="22996"/>
                    <a:pt x="274" y="23422"/>
                  </a:cubicBezTo>
                  <a:cubicBezTo>
                    <a:pt x="1" y="23969"/>
                    <a:pt x="122" y="24516"/>
                    <a:pt x="518" y="25063"/>
                  </a:cubicBezTo>
                  <a:cubicBezTo>
                    <a:pt x="1703" y="26826"/>
                    <a:pt x="3375" y="27860"/>
                    <a:pt x="5472" y="28072"/>
                  </a:cubicBezTo>
                  <a:cubicBezTo>
                    <a:pt x="6306" y="28159"/>
                    <a:pt x="7153" y="28191"/>
                    <a:pt x="8004" y="28191"/>
                  </a:cubicBezTo>
                  <a:cubicBezTo>
                    <a:pt x="8953" y="28191"/>
                    <a:pt x="9907" y="28151"/>
                    <a:pt x="10852" y="28103"/>
                  </a:cubicBezTo>
                  <a:cubicBezTo>
                    <a:pt x="17874" y="27768"/>
                    <a:pt x="24895" y="27100"/>
                    <a:pt x="31916" y="26492"/>
                  </a:cubicBezTo>
                  <a:cubicBezTo>
                    <a:pt x="33467" y="26340"/>
                    <a:pt x="35017" y="26218"/>
                    <a:pt x="36567" y="26066"/>
                  </a:cubicBezTo>
                  <a:cubicBezTo>
                    <a:pt x="37418" y="25975"/>
                    <a:pt x="38056" y="25337"/>
                    <a:pt x="38178" y="24547"/>
                  </a:cubicBezTo>
                  <a:cubicBezTo>
                    <a:pt x="38208" y="24334"/>
                    <a:pt x="38299" y="24334"/>
                    <a:pt x="38451" y="24273"/>
                  </a:cubicBezTo>
                  <a:cubicBezTo>
                    <a:pt x="38999" y="24151"/>
                    <a:pt x="39394" y="23787"/>
                    <a:pt x="39546" y="23270"/>
                  </a:cubicBezTo>
                  <a:cubicBezTo>
                    <a:pt x="39667" y="22844"/>
                    <a:pt x="39667" y="22358"/>
                    <a:pt x="39880" y="21933"/>
                  </a:cubicBezTo>
                  <a:cubicBezTo>
                    <a:pt x="39941" y="21781"/>
                    <a:pt x="39850" y="21598"/>
                    <a:pt x="39728" y="21446"/>
                  </a:cubicBezTo>
                  <a:cubicBezTo>
                    <a:pt x="39637" y="21325"/>
                    <a:pt x="39606" y="21264"/>
                    <a:pt x="39728" y="21112"/>
                  </a:cubicBezTo>
                  <a:cubicBezTo>
                    <a:pt x="39971" y="20777"/>
                    <a:pt x="39910" y="20413"/>
                    <a:pt x="39485" y="20261"/>
                  </a:cubicBezTo>
                  <a:cubicBezTo>
                    <a:pt x="39242" y="20170"/>
                    <a:pt x="39302" y="20078"/>
                    <a:pt x="39333" y="19896"/>
                  </a:cubicBezTo>
                  <a:cubicBezTo>
                    <a:pt x="39485" y="19197"/>
                    <a:pt x="39637" y="18528"/>
                    <a:pt x="39758" y="17829"/>
                  </a:cubicBezTo>
                  <a:cubicBezTo>
                    <a:pt x="40002" y="16796"/>
                    <a:pt x="40032" y="15762"/>
                    <a:pt x="39758" y="14729"/>
                  </a:cubicBezTo>
                  <a:cubicBezTo>
                    <a:pt x="39576" y="14121"/>
                    <a:pt x="39819" y="13756"/>
                    <a:pt x="40214" y="13422"/>
                  </a:cubicBezTo>
                  <a:cubicBezTo>
                    <a:pt x="40761" y="12905"/>
                    <a:pt x="40761" y="12905"/>
                    <a:pt x="40214" y="12449"/>
                  </a:cubicBezTo>
                  <a:cubicBezTo>
                    <a:pt x="40184" y="12449"/>
                    <a:pt x="40184" y="12419"/>
                    <a:pt x="40184" y="12388"/>
                  </a:cubicBezTo>
                  <a:cubicBezTo>
                    <a:pt x="40212" y="12384"/>
                    <a:pt x="40241" y="12383"/>
                    <a:pt x="40270" y="12383"/>
                  </a:cubicBezTo>
                  <a:cubicBezTo>
                    <a:pt x="40336" y="12383"/>
                    <a:pt x="40405" y="12390"/>
                    <a:pt x="40472" y="12390"/>
                  </a:cubicBezTo>
                  <a:cubicBezTo>
                    <a:pt x="40602" y="12390"/>
                    <a:pt x="40722" y="12363"/>
                    <a:pt x="40792" y="12206"/>
                  </a:cubicBezTo>
                  <a:cubicBezTo>
                    <a:pt x="40913" y="11932"/>
                    <a:pt x="40610" y="11841"/>
                    <a:pt x="40458" y="11689"/>
                  </a:cubicBezTo>
                  <a:cubicBezTo>
                    <a:pt x="40123" y="11385"/>
                    <a:pt x="39819" y="11051"/>
                    <a:pt x="39515" y="10686"/>
                  </a:cubicBezTo>
                  <a:cubicBezTo>
                    <a:pt x="39698" y="10625"/>
                    <a:pt x="39850" y="10717"/>
                    <a:pt x="39971" y="10534"/>
                  </a:cubicBezTo>
                  <a:cubicBezTo>
                    <a:pt x="40002" y="10443"/>
                    <a:pt x="40002" y="10352"/>
                    <a:pt x="39910" y="10291"/>
                  </a:cubicBezTo>
                  <a:cubicBezTo>
                    <a:pt x="39272" y="9805"/>
                    <a:pt x="38634" y="9288"/>
                    <a:pt x="37813" y="9197"/>
                  </a:cubicBezTo>
                  <a:cubicBezTo>
                    <a:pt x="37388" y="9136"/>
                    <a:pt x="37266" y="9045"/>
                    <a:pt x="37327" y="8619"/>
                  </a:cubicBezTo>
                  <a:cubicBezTo>
                    <a:pt x="37418" y="7768"/>
                    <a:pt x="36901" y="7191"/>
                    <a:pt x="36020" y="7160"/>
                  </a:cubicBezTo>
                  <a:cubicBezTo>
                    <a:pt x="35959" y="7160"/>
                    <a:pt x="35898" y="7175"/>
                    <a:pt x="35841" y="7175"/>
                  </a:cubicBezTo>
                  <a:cubicBezTo>
                    <a:pt x="35784" y="7175"/>
                    <a:pt x="35731" y="7160"/>
                    <a:pt x="35685" y="7099"/>
                  </a:cubicBezTo>
                  <a:cubicBezTo>
                    <a:pt x="36111" y="6279"/>
                    <a:pt x="36050" y="6188"/>
                    <a:pt x="35077" y="6036"/>
                  </a:cubicBezTo>
                  <a:cubicBezTo>
                    <a:pt x="35169" y="5944"/>
                    <a:pt x="35351" y="5914"/>
                    <a:pt x="35321" y="5732"/>
                  </a:cubicBezTo>
                  <a:cubicBezTo>
                    <a:pt x="35290" y="5580"/>
                    <a:pt x="35138" y="5580"/>
                    <a:pt x="34986" y="5519"/>
                  </a:cubicBezTo>
                  <a:cubicBezTo>
                    <a:pt x="34591" y="5397"/>
                    <a:pt x="34166" y="5306"/>
                    <a:pt x="33740" y="5245"/>
                  </a:cubicBezTo>
                  <a:cubicBezTo>
                    <a:pt x="33601" y="5245"/>
                    <a:pt x="33452" y="5265"/>
                    <a:pt x="33316" y="5265"/>
                  </a:cubicBezTo>
                  <a:cubicBezTo>
                    <a:pt x="33214" y="5265"/>
                    <a:pt x="33119" y="5254"/>
                    <a:pt x="33041" y="5215"/>
                  </a:cubicBezTo>
                  <a:cubicBezTo>
                    <a:pt x="32828" y="5063"/>
                    <a:pt x="32919" y="4759"/>
                    <a:pt x="32859" y="4516"/>
                  </a:cubicBezTo>
                  <a:cubicBezTo>
                    <a:pt x="32717" y="4052"/>
                    <a:pt x="32133" y="3748"/>
                    <a:pt x="31606" y="3748"/>
                  </a:cubicBezTo>
                  <a:cubicBezTo>
                    <a:pt x="31339" y="3748"/>
                    <a:pt x="31087" y="3826"/>
                    <a:pt x="30913" y="3999"/>
                  </a:cubicBezTo>
                  <a:cubicBezTo>
                    <a:pt x="30822" y="4060"/>
                    <a:pt x="30761" y="4151"/>
                    <a:pt x="30761" y="4242"/>
                  </a:cubicBezTo>
                  <a:cubicBezTo>
                    <a:pt x="30726" y="4418"/>
                    <a:pt x="30664" y="4472"/>
                    <a:pt x="30592" y="4472"/>
                  </a:cubicBezTo>
                  <a:cubicBezTo>
                    <a:pt x="30478" y="4472"/>
                    <a:pt x="30338" y="4333"/>
                    <a:pt x="30245" y="4333"/>
                  </a:cubicBezTo>
                  <a:cubicBezTo>
                    <a:pt x="30001" y="4333"/>
                    <a:pt x="30123" y="4182"/>
                    <a:pt x="30153" y="4060"/>
                  </a:cubicBezTo>
                  <a:cubicBezTo>
                    <a:pt x="30457" y="3270"/>
                    <a:pt x="30153" y="2814"/>
                    <a:pt x="29333" y="2783"/>
                  </a:cubicBezTo>
                  <a:cubicBezTo>
                    <a:pt x="29120" y="2783"/>
                    <a:pt x="29059" y="2631"/>
                    <a:pt x="28998" y="2479"/>
                  </a:cubicBezTo>
                  <a:cubicBezTo>
                    <a:pt x="28797" y="2026"/>
                    <a:pt x="28658" y="1886"/>
                    <a:pt x="28270" y="1886"/>
                  </a:cubicBezTo>
                  <a:cubicBezTo>
                    <a:pt x="28190" y="1886"/>
                    <a:pt x="28099" y="1891"/>
                    <a:pt x="27995" y="1902"/>
                  </a:cubicBezTo>
                  <a:cubicBezTo>
                    <a:pt x="27813" y="1932"/>
                    <a:pt x="27661" y="1963"/>
                    <a:pt x="27479" y="1993"/>
                  </a:cubicBezTo>
                  <a:cubicBezTo>
                    <a:pt x="27393" y="2012"/>
                    <a:pt x="27313" y="2028"/>
                    <a:pt x="27244" y="2028"/>
                  </a:cubicBezTo>
                  <a:cubicBezTo>
                    <a:pt x="27093" y="2028"/>
                    <a:pt x="26992" y="1951"/>
                    <a:pt x="26992" y="1659"/>
                  </a:cubicBezTo>
                  <a:cubicBezTo>
                    <a:pt x="26992" y="1567"/>
                    <a:pt x="26901" y="1446"/>
                    <a:pt x="26810" y="1355"/>
                  </a:cubicBezTo>
                  <a:cubicBezTo>
                    <a:pt x="26441" y="903"/>
                    <a:pt x="26154" y="715"/>
                    <a:pt x="25755" y="715"/>
                  </a:cubicBezTo>
                  <a:cubicBezTo>
                    <a:pt x="25563" y="715"/>
                    <a:pt x="25344" y="759"/>
                    <a:pt x="25077" y="838"/>
                  </a:cubicBezTo>
                  <a:cubicBezTo>
                    <a:pt x="24957" y="874"/>
                    <a:pt x="24846" y="901"/>
                    <a:pt x="24744" y="901"/>
                  </a:cubicBezTo>
                  <a:cubicBezTo>
                    <a:pt x="24590" y="901"/>
                    <a:pt x="24458" y="839"/>
                    <a:pt x="24348" y="656"/>
                  </a:cubicBezTo>
                  <a:cubicBezTo>
                    <a:pt x="24227" y="487"/>
                    <a:pt x="24049" y="433"/>
                    <a:pt x="23875" y="433"/>
                  </a:cubicBezTo>
                  <a:cubicBezTo>
                    <a:pt x="23829" y="433"/>
                    <a:pt x="23784" y="437"/>
                    <a:pt x="23740" y="443"/>
                  </a:cubicBezTo>
                  <a:cubicBezTo>
                    <a:pt x="23314" y="504"/>
                    <a:pt x="22889" y="564"/>
                    <a:pt x="22554" y="868"/>
                  </a:cubicBezTo>
                  <a:cubicBezTo>
                    <a:pt x="22465" y="940"/>
                    <a:pt x="22387" y="969"/>
                    <a:pt x="22306" y="969"/>
                  </a:cubicBezTo>
                  <a:cubicBezTo>
                    <a:pt x="22250" y="969"/>
                    <a:pt x="22192" y="954"/>
                    <a:pt x="22129" y="929"/>
                  </a:cubicBezTo>
                  <a:cubicBezTo>
                    <a:pt x="21399" y="625"/>
                    <a:pt x="20670" y="352"/>
                    <a:pt x="19910" y="78"/>
                  </a:cubicBezTo>
                  <a:cubicBezTo>
                    <a:pt x="19808" y="44"/>
                    <a:pt x="19697" y="1"/>
                    <a:pt x="19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0"/>
            <p:cNvSpPr/>
            <p:nvPr/>
          </p:nvSpPr>
          <p:spPr>
            <a:xfrm>
              <a:off x="1722175" y="2344550"/>
              <a:ext cx="26625" cy="306250"/>
            </a:xfrm>
            <a:custGeom>
              <a:rect b="b" l="l" r="r" t="t"/>
              <a:pathLst>
                <a:path extrusionOk="0" h="12250" w="1065">
                  <a:moveTo>
                    <a:pt x="31" y="0"/>
                  </a:moveTo>
                  <a:cubicBezTo>
                    <a:pt x="426" y="1216"/>
                    <a:pt x="487" y="2371"/>
                    <a:pt x="518" y="3557"/>
                  </a:cubicBezTo>
                  <a:cubicBezTo>
                    <a:pt x="578" y="5198"/>
                    <a:pt x="335" y="6839"/>
                    <a:pt x="244" y="8481"/>
                  </a:cubicBezTo>
                  <a:cubicBezTo>
                    <a:pt x="153" y="9697"/>
                    <a:pt x="1" y="10913"/>
                    <a:pt x="1" y="12250"/>
                  </a:cubicBezTo>
                  <a:cubicBezTo>
                    <a:pt x="305" y="10973"/>
                    <a:pt x="457" y="9788"/>
                    <a:pt x="670" y="8633"/>
                  </a:cubicBezTo>
                  <a:cubicBezTo>
                    <a:pt x="821" y="7782"/>
                    <a:pt x="852" y="6931"/>
                    <a:pt x="943" y="6110"/>
                  </a:cubicBezTo>
                  <a:cubicBezTo>
                    <a:pt x="1065" y="4408"/>
                    <a:pt x="973" y="2766"/>
                    <a:pt x="548" y="1125"/>
                  </a:cubicBezTo>
                  <a:cubicBezTo>
                    <a:pt x="457" y="760"/>
                    <a:pt x="366" y="365"/>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0"/>
            <p:cNvSpPr/>
            <p:nvPr/>
          </p:nvSpPr>
          <p:spPr>
            <a:xfrm>
              <a:off x="1310325" y="2573275"/>
              <a:ext cx="62325" cy="202150"/>
            </a:xfrm>
            <a:custGeom>
              <a:rect b="b" l="l" r="r" t="t"/>
              <a:pathLst>
                <a:path extrusionOk="0" h="8086" w="2493">
                  <a:moveTo>
                    <a:pt x="2493" y="1"/>
                  </a:moveTo>
                  <a:cubicBezTo>
                    <a:pt x="2219" y="1"/>
                    <a:pt x="2128" y="213"/>
                    <a:pt x="2037" y="426"/>
                  </a:cubicBezTo>
                  <a:cubicBezTo>
                    <a:pt x="1824" y="943"/>
                    <a:pt x="1702" y="1490"/>
                    <a:pt x="1824" y="2037"/>
                  </a:cubicBezTo>
                  <a:cubicBezTo>
                    <a:pt x="1946" y="2645"/>
                    <a:pt x="1824" y="3253"/>
                    <a:pt x="1642" y="3830"/>
                  </a:cubicBezTo>
                  <a:cubicBezTo>
                    <a:pt x="1490" y="4286"/>
                    <a:pt x="1277" y="4773"/>
                    <a:pt x="1095" y="5229"/>
                  </a:cubicBezTo>
                  <a:cubicBezTo>
                    <a:pt x="730" y="6171"/>
                    <a:pt x="304" y="7052"/>
                    <a:pt x="0" y="8086"/>
                  </a:cubicBezTo>
                  <a:cubicBezTo>
                    <a:pt x="304" y="7873"/>
                    <a:pt x="456" y="7630"/>
                    <a:pt x="608" y="7387"/>
                  </a:cubicBezTo>
                  <a:cubicBezTo>
                    <a:pt x="973" y="6779"/>
                    <a:pt x="1186" y="6110"/>
                    <a:pt x="1490" y="5472"/>
                  </a:cubicBezTo>
                  <a:cubicBezTo>
                    <a:pt x="2006" y="4256"/>
                    <a:pt x="2493" y="3040"/>
                    <a:pt x="2098" y="1642"/>
                  </a:cubicBezTo>
                  <a:cubicBezTo>
                    <a:pt x="1976" y="1095"/>
                    <a:pt x="2067" y="487"/>
                    <a:pt x="24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0"/>
            <p:cNvSpPr/>
            <p:nvPr/>
          </p:nvSpPr>
          <p:spPr>
            <a:xfrm>
              <a:off x="1536775" y="2444850"/>
              <a:ext cx="38025" cy="167200"/>
            </a:xfrm>
            <a:custGeom>
              <a:rect b="b" l="l" r="r" t="t"/>
              <a:pathLst>
                <a:path extrusionOk="0" h="6688" w="1521">
                  <a:moveTo>
                    <a:pt x="1277" y="1"/>
                  </a:moveTo>
                  <a:cubicBezTo>
                    <a:pt x="1368" y="396"/>
                    <a:pt x="1246" y="730"/>
                    <a:pt x="1095" y="1065"/>
                  </a:cubicBezTo>
                  <a:cubicBezTo>
                    <a:pt x="882" y="1612"/>
                    <a:pt x="669" y="2159"/>
                    <a:pt x="487" y="2706"/>
                  </a:cubicBezTo>
                  <a:cubicBezTo>
                    <a:pt x="0" y="4074"/>
                    <a:pt x="0" y="5381"/>
                    <a:pt x="791" y="6688"/>
                  </a:cubicBezTo>
                  <a:cubicBezTo>
                    <a:pt x="851" y="6445"/>
                    <a:pt x="791" y="6201"/>
                    <a:pt x="760" y="5989"/>
                  </a:cubicBezTo>
                  <a:cubicBezTo>
                    <a:pt x="517" y="4651"/>
                    <a:pt x="608" y="3375"/>
                    <a:pt x="1064" y="2098"/>
                  </a:cubicBezTo>
                  <a:cubicBezTo>
                    <a:pt x="1216" y="1703"/>
                    <a:pt x="1307" y="1308"/>
                    <a:pt x="1429" y="913"/>
                  </a:cubicBezTo>
                  <a:cubicBezTo>
                    <a:pt x="1520" y="609"/>
                    <a:pt x="1520" y="274"/>
                    <a:pt x="1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1127950" y="2681175"/>
              <a:ext cx="72975" cy="142900"/>
            </a:xfrm>
            <a:custGeom>
              <a:rect b="b" l="l" r="r" t="t"/>
              <a:pathLst>
                <a:path extrusionOk="0" h="5716" w="2919">
                  <a:moveTo>
                    <a:pt x="2584" y="1"/>
                  </a:moveTo>
                  <a:lnTo>
                    <a:pt x="2584" y="1"/>
                  </a:lnTo>
                  <a:cubicBezTo>
                    <a:pt x="2432" y="821"/>
                    <a:pt x="2158" y="1551"/>
                    <a:pt x="1855" y="2311"/>
                  </a:cubicBezTo>
                  <a:cubicBezTo>
                    <a:pt x="1338" y="3496"/>
                    <a:pt x="487" y="4499"/>
                    <a:pt x="0" y="5715"/>
                  </a:cubicBezTo>
                  <a:cubicBezTo>
                    <a:pt x="1186" y="5107"/>
                    <a:pt x="2918" y="1338"/>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1862775" y="2463100"/>
              <a:ext cx="17500" cy="126925"/>
            </a:xfrm>
            <a:custGeom>
              <a:rect b="b" l="l" r="r" t="t"/>
              <a:pathLst>
                <a:path extrusionOk="0" h="5077" w="700">
                  <a:moveTo>
                    <a:pt x="0" y="0"/>
                  </a:moveTo>
                  <a:lnTo>
                    <a:pt x="0" y="0"/>
                  </a:lnTo>
                  <a:cubicBezTo>
                    <a:pt x="334" y="365"/>
                    <a:pt x="395" y="730"/>
                    <a:pt x="395" y="1094"/>
                  </a:cubicBezTo>
                  <a:cubicBezTo>
                    <a:pt x="395" y="2097"/>
                    <a:pt x="365" y="3070"/>
                    <a:pt x="365" y="4073"/>
                  </a:cubicBezTo>
                  <a:cubicBezTo>
                    <a:pt x="365" y="4408"/>
                    <a:pt x="243" y="4742"/>
                    <a:pt x="395" y="5076"/>
                  </a:cubicBezTo>
                  <a:cubicBezTo>
                    <a:pt x="456" y="4560"/>
                    <a:pt x="517" y="4012"/>
                    <a:pt x="578" y="3496"/>
                  </a:cubicBezTo>
                  <a:cubicBezTo>
                    <a:pt x="669" y="2614"/>
                    <a:pt x="699" y="1733"/>
                    <a:pt x="638" y="851"/>
                  </a:cubicBezTo>
                  <a:cubicBezTo>
                    <a:pt x="608" y="517"/>
                    <a:pt x="517" y="15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1480525" y="2717650"/>
              <a:ext cx="23600" cy="85150"/>
            </a:xfrm>
            <a:custGeom>
              <a:rect b="b" l="l" r="r" t="t"/>
              <a:pathLst>
                <a:path extrusionOk="0" h="3406" w="944">
                  <a:moveTo>
                    <a:pt x="670" y="1"/>
                  </a:moveTo>
                  <a:lnTo>
                    <a:pt x="670" y="1"/>
                  </a:lnTo>
                  <a:cubicBezTo>
                    <a:pt x="700" y="1186"/>
                    <a:pt x="1" y="2220"/>
                    <a:pt x="366" y="3405"/>
                  </a:cubicBezTo>
                  <a:cubicBezTo>
                    <a:pt x="609" y="2493"/>
                    <a:pt x="852" y="1612"/>
                    <a:pt x="913" y="700"/>
                  </a:cubicBezTo>
                  <a:cubicBezTo>
                    <a:pt x="913" y="457"/>
                    <a:pt x="943" y="213"/>
                    <a:pt x="6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1640875" y="2569475"/>
              <a:ext cx="20550" cy="78300"/>
            </a:xfrm>
            <a:custGeom>
              <a:rect b="b" l="l" r="r" t="t"/>
              <a:pathLst>
                <a:path extrusionOk="0" h="3132" w="822">
                  <a:moveTo>
                    <a:pt x="791" y="1"/>
                  </a:moveTo>
                  <a:lnTo>
                    <a:pt x="791" y="1"/>
                  </a:lnTo>
                  <a:cubicBezTo>
                    <a:pt x="578" y="1034"/>
                    <a:pt x="0" y="2037"/>
                    <a:pt x="122" y="3131"/>
                  </a:cubicBezTo>
                  <a:cubicBezTo>
                    <a:pt x="396" y="2098"/>
                    <a:pt x="821" y="1095"/>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1754100" y="2510975"/>
              <a:ext cx="12950" cy="79050"/>
            </a:xfrm>
            <a:custGeom>
              <a:rect b="b" l="l" r="r" t="t"/>
              <a:pathLst>
                <a:path extrusionOk="0" h="3162" w="518">
                  <a:moveTo>
                    <a:pt x="456" y="0"/>
                  </a:moveTo>
                  <a:lnTo>
                    <a:pt x="456" y="0"/>
                  </a:lnTo>
                  <a:cubicBezTo>
                    <a:pt x="31" y="1368"/>
                    <a:pt x="0" y="2401"/>
                    <a:pt x="335" y="3161"/>
                  </a:cubicBezTo>
                  <a:cubicBezTo>
                    <a:pt x="426" y="2766"/>
                    <a:pt x="517" y="304"/>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0"/>
            <p:cNvSpPr/>
            <p:nvPr/>
          </p:nvSpPr>
          <p:spPr>
            <a:xfrm>
              <a:off x="1678100" y="2543650"/>
              <a:ext cx="13700" cy="72200"/>
            </a:xfrm>
            <a:custGeom>
              <a:rect b="b" l="l" r="r" t="t"/>
              <a:pathLst>
                <a:path extrusionOk="0" h="2888" w="548">
                  <a:moveTo>
                    <a:pt x="274" y="0"/>
                  </a:moveTo>
                  <a:lnTo>
                    <a:pt x="274" y="0"/>
                  </a:lnTo>
                  <a:cubicBezTo>
                    <a:pt x="305" y="973"/>
                    <a:pt x="62" y="1885"/>
                    <a:pt x="1" y="2888"/>
                  </a:cubicBezTo>
                  <a:cubicBezTo>
                    <a:pt x="396" y="2401"/>
                    <a:pt x="548" y="456"/>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0"/>
            <p:cNvSpPr/>
            <p:nvPr/>
          </p:nvSpPr>
          <p:spPr>
            <a:xfrm>
              <a:off x="1811100" y="2703225"/>
              <a:ext cx="19775" cy="40300"/>
            </a:xfrm>
            <a:custGeom>
              <a:rect b="b" l="l" r="r" t="t"/>
              <a:pathLst>
                <a:path extrusionOk="0" h="1612" w="791">
                  <a:moveTo>
                    <a:pt x="790" y="0"/>
                  </a:moveTo>
                  <a:cubicBezTo>
                    <a:pt x="365" y="426"/>
                    <a:pt x="182" y="973"/>
                    <a:pt x="0" y="1611"/>
                  </a:cubicBezTo>
                  <a:cubicBezTo>
                    <a:pt x="608" y="1186"/>
                    <a:pt x="790" y="639"/>
                    <a:pt x="7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1407575" y="2381775"/>
              <a:ext cx="42600" cy="31950"/>
            </a:xfrm>
            <a:custGeom>
              <a:rect b="b" l="l" r="r" t="t"/>
              <a:pathLst>
                <a:path extrusionOk="0" h="1278" w="1704">
                  <a:moveTo>
                    <a:pt x="1673" y="1"/>
                  </a:moveTo>
                  <a:cubicBezTo>
                    <a:pt x="974" y="244"/>
                    <a:pt x="366" y="609"/>
                    <a:pt x="1" y="1277"/>
                  </a:cubicBezTo>
                  <a:cubicBezTo>
                    <a:pt x="579" y="882"/>
                    <a:pt x="1156" y="487"/>
                    <a:pt x="1703" y="92"/>
                  </a:cubicBezTo>
                  <a:cubicBezTo>
                    <a:pt x="1703" y="62"/>
                    <a:pt x="1673" y="31"/>
                    <a:pt x="1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1298175" y="2625700"/>
              <a:ext cx="22050" cy="42575"/>
            </a:xfrm>
            <a:custGeom>
              <a:rect b="b" l="l" r="r" t="t"/>
              <a:pathLst>
                <a:path extrusionOk="0" h="1703" w="882">
                  <a:moveTo>
                    <a:pt x="730" y="1"/>
                  </a:moveTo>
                  <a:cubicBezTo>
                    <a:pt x="638" y="548"/>
                    <a:pt x="0" y="1095"/>
                    <a:pt x="578" y="1703"/>
                  </a:cubicBezTo>
                  <a:cubicBezTo>
                    <a:pt x="608" y="1125"/>
                    <a:pt x="881" y="578"/>
                    <a:pt x="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1767025" y="2718975"/>
              <a:ext cx="13700" cy="35175"/>
            </a:xfrm>
            <a:custGeom>
              <a:rect b="b" l="l" r="r" t="t"/>
              <a:pathLst>
                <a:path extrusionOk="0" h="1407" w="548">
                  <a:moveTo>
                    <a:pt x="243" y="0"/>
                  </a:moveTo>
                  <a:cubicBezTo>
                    <a:pt x="203" y="0"/>
                    <a:pt x="183" y="50"/>
                    <a:pt x="183" y="100"/>
                  </a:cubicBezTo>
                  <a:cubicBezTo>
                    <a:pt x="0" y="464"/>
                    <a:pt x="91" y="1072"/>
                    <a:pt x="426" y="1407"/>
                  </a:cubicBezTo>
                  <a:cubicBezTo>
                    <a:pt x="547" y="981"/>
                    <a:pt x="547" y="586"/>
                    <a:pt x="426" y="191"/>
                  </a:cubicBezTo>
                  <a:cubicBezTo>
                    <a:pt x="426" y="100"/>
                    <a:pt x="365" y="9"/>
                    <a:pt x="274" y="9"/>
                  </a:cubicBezTo>
                  <a:cubicBezTo>
                    <a:pt x="263" y="3"/>
                    <a:pt x="252" y="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0"/>
            <p:cNvSpPr/>
            <p:nvPr/>
          </p:nvSpPr>
          <p:spPr>
            <a:xfrm>
              <a:off x="1599850" y="2413700"/>
              <a:ext cx="63075" cy="11150"/>
            </a:xfrm>
            <a:custGeom>
              <a:rect b="b" l="l" r="r" t="t"/>
              <a:pathLst>
                <a:path extrusionOk="0" h="446" w="2523">
                  <a:moveTo>
                    <a:pt x="0" y="0"/>
                  </a:moveTo>
                  <a:cubicBezTo>
                    <a:pt x="675" y="234"/>
                    <a:pt x="1394" y="446"/>
                    <a:pt x="2139" y="446"/>
                  </a:cubicBezTo>
                  <a:cubicBezTo>
                    <a:pt x="2266" y="446"/>
                    <a:pt x="2394" y="439"/>
                    <a:pt x="2523" y="426"/>
                  </a:cubicBezTo>
                  <a:cubicBezTo>
                    <a:pt x="1672" y="304"/>
                    <a:pt x="85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0"/>
            <p:cNvSpPr/>
            <p:nvPr/>
          </p:nvSpPr>
          <p:spPr>
            <a:xfrm>
              <a:off x="1563375" y="2719925"/>
              <a:ext cx="10650" cy="26625"/>
            </a:xfrm>
            <a:custGeom>
              <a:rect b="b" l="l" r="r" t="t"/>
              <a:pathLst>
                <a:path extrusionOk="0" h="1065" w="426">
                  <a:moveTo>
                    <a:pt x="426" y="1"/>
                  </a:moveTo>
                  <a:lnTo>
                    <a:pt x="426" y="1"/>
                  </a:lnTo>
                  <a:cubicBezTo>
                    <a:pt x="213" y="274"/>
                    <a:pt x="0" y="518"/>
                    <a:pt x="31" y="852"/>
                  </a:cubicBezTo>
                  <a:cubicBezTo>
                    <a:pt x="31" y="943"/>
                    <a:pt x="61" y="1065"/>
                    <a:pt x="152" y="1065"/>
                  </a:cubicBezTo>
                  <a:cubicBezTo>
                    <a:pt x="274" y="1065"/>
                    <a:pt x="274" y="974"/>
                    <a:pt x="274" y="882"/>
                  </a:cubicBezTo>
                  <a:cubicBezTo>
                    <a:pt x="334" y="609"/>
                    <a:pt x="395" y="305"/>
                    <a:pt x="4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1834650" y="2538325"/>
              <a:ext cx="10650" cy="25100"/>
            </a:xfrm>
            <a:custGeom>
              <a:rect b="b" l="l" r="r" t="t"/>
              <a:pathLst>
                <a:path extrusionOk="0" h="1004" w="426">
                  <a:moveTo>
                    <a:pt x="183" y="0"/>
                  </a:moveTo>
                  <a:cubicBezTo>
                    <a:pt x="92" y="426"/>
                    <a:pt x="0" y="730"/>
                    <a:pt x="335" y="1003"/>
                  </a:cubicBezTo>
                  <a:cubicBezTo>
                    <a:pt x="426" y="669"/>
                    <a:pt x="365" y="365"/>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1191025" y="2808700"/>
              <a:ext cx="12925" cy="9475"/>
            </a:xfrm>
            <a:custGeom>
              <a:rect b="b" l="l" r="r" t="t"/>
              <a:pathLst>
                <a:path extrusionOk="0" h="379" w="517">
                  <a:moveTo>
                    <a:pt x="305" y="0"/>
                  </a:moveTo>
                  <a:cubicBezTo>
                    <a:pt x="175" y="0"/>
                    <a:pt x="57" y="83"/>
                    <a:pt x="31" y="189"/>
                  </a:cubicBezTo>
                  <a:cubicBezTo>
                    <a:pt x="0" y="280"/>
                    <a:pt x="152" y="341"/>
                    <a:pt x="243" y="371"/>
                  </a:cubicBezTo>
                  <a:cubicBezTo>
                    <a:pt x="264" y="376"/>
                    <a:pt x="284" y="379"/>
                    <a:pt x="303" y="379"/>
                  </a:cubicBezTo>
                  <a:cubicBezTo>
                    <a:pt x="395" y="379"/>
                    <a:pt x="467" y="320"/>
                    <a:pt x="517" y="219"/>
                  </a:cubicBezTo>
                  <a:cubicBezTo>
                    <a:pt x="487" y="128"/>
                    <a:pt x="456" y="37"/>
                    <a:pt x="365" y="6"/>
                  </a:cubicBezTo>
                  <a:cubicBezTo>
                    <a:pt x="345" y="2"/>
                    <a:pt x="325"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1870350" y="2591525"/>
              <a:ext cx="1550" cy="6850"/>
            </a:xfrm>
            <a:custGeom>
              <a:rect b="b" l="l" r="r" t="t"/>
              <a:pathLst>
                <a:path extrusionOk="0" h="274" w="62">
                  <a:moveTo>
                    <a:pt x="62" y="0"/>
                  </a:moveTo>
                  <a:lnTo>
                    <a:pt x="50" y="105"/>
                  </a:lnTo>
                  <a:lnTo>
                    <a:pt x="50" y="105"/>
                  </a:lnTo>
                  <a:cubicBezTo>
                    <a:pt x="57" y="70"/>
                    <a:pt x="62" y="35"/>
                    <a:pt x="62" y="0"/>
                  </a:cubicBezTo>
                  <a:close/>
                  <a:moveTo>
                    <a:pt x="50" y="105"/>
                  </a:moveTo>
                  <a:cubicBezTo>
                    <a:pt x="39" y="161"/>
                    <a:pt x="20" y="217"/>
                    <a:pt x="1" y="274"/>
                  </a:cubicBezTo>
                  <a:lnTo>
                    <a:pt x="31" y="274"/>
                  </a:lnTo>
                  <a:lnTo>
                    <a:pt x="50"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0"/>
            <p:cNvSpPr/>
            <p:nvPr/>
          </p:nvSpPr>
          <p:spPr>
            <a:xfrm>
              <a:off x="1871875" y="2590000"/>
              <a:ext cx="800" cy="1550"/>
            </a:xfrm>
            <a:custGeom>
              <a:rect b="b" l="l" r="r" t="t"/>
              <a:pathLst>
                <a:path extrusionOk="0" h="62" w="32">
                  <a:moveTo>
                    <a:pt x="31" y="0"/>
                  </a:moveTo>
                  <a:lnTo>
                    <a:pt x="31" y="0"/>
                  </a:lnTo>
                  <a:cubicBezTo>
                    <a:pt x="1" y="31"/>
                    <a:pt x="1" y="31"/>
                    <a:pt x="1" y="61"/>
                  </a:cubicBezTo>
                  <a:lnTo>
                    <a:pt x="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0"/>
            <p:cNvSpPr/>
            <p:nvPr/>
          </p:nvSpPr>
          <p:spPr>
            <a:xfrm>
              <a:off x="1083875" y="2488925"/>
              <a:ext cx="60825" cy="42275"/>
            </a:xfrm>
            <a:custGeom>
              <a:rect b="b" l="l" r="r" t="t"/>
              <a:pathLst>
                <a:path extrusionOk="0" h="1691" w="2433">
                  <a:moveTo>
                    <a:pt x="1159" y="289"/>
                  </a:moveTo>
                  <a:cubicBezTo>
                    <a:pt x="1399" y="289"/>
                    <a:pt x="1627" y="396"/>
                    <a:pt x="1763" y="609"/>
                  </a:cubicBezTo>
                  <a:cubicBezTo>
                    <a:pt x="1946" y="852"/>
                    <a:pt x="1915" y="1095"/>
                    <a:pt x="1611" y="1216"/>
                  </a:cubicBezTo>
                  <a:cubicBezTo>
                    <a:pt x="1415" y="1304"/>
                    <a:pt x="1204" y="1375"/>
                    <a:pt x="988" y="1375"/>
                  </a:cubicBezTo>
                  <a:cubicBezTo>
                    <a:pt x="902" y="1375"/>
                    <a:pt x="816" y="1364"/>
                    <a:pt x="730" y="1338"/>
                  </a:cubicBezTo>
                  <a:cubicBezTo>
                    <a:pt x="304" y="1216"/>
                    <a:pt x="213" y="913"/>
                    <a:pt x="487" y="609"/>
                  </a:cubicBezTo>
                  <a:cubicBezTo>
                    <a:pt x="669" y="396"/>
                    <a:pt x="920" y="289"/>
                    <a:pt x="1159" y="289"/>
                  </a:cubicBezTo>
                  <a:close/>
                  <a:moveTo>
                    <a:pt x="1642" y="1"/>
                  </a:moveTo>
                  <a:cubicBezTo>
                    <a:pt x="1247" y="1"/>
                    <a:pt x="851" y="61"/>
                    <a:pt x="517" y="274"/>
                  </a:cubicBezTo>
                  <a:cubicBezTo>
                    <a:pt x="213" y="457"/>
                    <a:pt x="0" y="700"/>
                    <a:pt x="92" y="1095"/>
                  </a:cubicBezTo>
                  <a:cubicBezTo>
                    <a:pt x="152" y="1429"/>
                    <a:pt x="396" y="1581"/>
                    <a:pt x="730" y="1642"/>
                  </a:cubicBezTo>
                  <a:cubicBezTo>
                    <a:pt x="877" y="1673"/>
                    <a:pt x="1024" y="1690"/>
                    <a:pt x="1168" y="1690"/>
                  </a:cubicBezTo>
                  <a:cubicBezTo>
                    <a:pt x="1442" y="1690"/>
                    <a:pt x="1707" y="1629"/>
                    <a:pt x="1946" y="1490"/>
                  </a:cubicBezTo>
                  <a:cubicBezTo>
                    <a:pt x="2280" y="1308"/>
                    <a:pt x="2432" y="1034"/>
                    <a:pt x="2341" y="669"/>
                  </a:cubicBezTo>
                  <a:cubicBezTo>
                    <a:pt x="2250" y="274"/>
                    <a:pt x="2007"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a:off x="995725" y="2681425"/>
              <a:ext cx="47150" cy="88625"/>
            </a:xfrm>
            <a:custGeom>
              <a:rect b="b" l="l" r="r" t="t"/>
              <a:pathLst>
                <a:path extrusionOk="0" h="3545" w="1886">
                  <a:moveTo>
                    <a:pt x="1465" y="1"/>
                  </a:moveTo>
                  <a:cubicBezTo>
                    <a:pt x="1272" y="1"/>
                    <a:pt x="1106" y="135"/>
                    <a:pt x="1034" y="386"/>
                  </a:cubicBezTo>
                  <a:cubicBezTo>
                    <a:pt x="973" y="599"/>
                    <a:pt x="882" y="720"/>
                    <a:pt x="730" y="872"/>
                  </a:cubicBezTo>
                  <a:cubicBezTo>
                    <a:pt x="122" y="1419"/>
                    <a:pt x="1" y="2514"/>
                    <a:pt x="487" y="3182"/>
                  </a:cubicBezTo>
                  <a:cubicBezTo>
                    <a:pt x="663" y="3422"/>
                    <a:pt x="855" y="3544"/>
                    <a:pt x="1056" y="3544"/>
                  </a:cubicBezTo>
                  <a:cubicBezTo>
                    <a:pt x="1237" y="3544"/>
                    <a:pt x="1424" y="3445"/>
                    <a:pt x="1611" y="3243"/>
                  </a:cubicBezTo>
                  <a:cubicBezTo>
                    <a:pt x="1034" y="3061"/>
                    <a:pt x="791" y="2818"/>
                    <a:pt x="669" y="2362"/>
                  </a:cubicBezTo>
                  <a:cubicBezTo>
                    <a:pt x="639" y="2149"/>
                    <a:pt x="882" y="2027"/>
                    <a:pt x="791" y="1875"/>
                  </a:cubicBezTo>
                  <a:cubicBezTo>
                    <a:pt x="578" y="1359"/>
                    <a:pt x="943" y="1207"/>
                    <a:pt x="1277" y="1024"/>
                  </a:cubicBezTo>
                  <a:cubicBezTo>
                    <a:pt x="1399" y="994"/>
                    <a:pt x="1490" y="903"/>
                    <a:pt x="1429" y="781"/>
                  </a:cubicBezTo>
                  <a:cubicBezTo>
                    <a:pt x="1216" y="325"/>
                    <a:pt x="1581" y="325"/>
                    <a:pt x="1885" y="203"/>
                  </a:cubicBezTo>
                  <a:cubicBezTo>
                    <a:pt x="1748" y="66"/>
                    <a:pt x="1600" y="1"/>
                    <a:pt x="1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a:off x="1064875" y="2693500"/>
              <a:ext cx="53225" cy="42425"/>
            </a:xfrm>
            <a:custGeom>
              <a:rect b="b" l="l" r="r" t="t"/>
              <a:pathLst>
                <a:path extrusionOk="0" h="1697" w="2129">
                  <a:moveTo>
                    <a:pt x="613" y="1"/>
                  </a:moveTo>
                  <a:cubicBezTo>
                    <a:pt x="353" y="1"/>
                    <a:pt x="187" y="169"/>
                    <a:pt x="61" y="420"/>
                  </a:cubicBezTo>
                  <a:cubicBezTo>
                    <a:pt x="31" y="511"/>
                    <a:pt x="1" y="632"/>
                    <a:pt x="122" y="724"/>
                  </a:cubicBezTo>
                  <a:cubicBezTo>
                    <a:pt x="149" y="744"/>
                    <a:pt x="171" y="752"/>
                    <a:pt x="191" y="752"/>
                  </a:cubicBezTo>
                  <a:cubicBezTo>
                    <a:pt x="259" y="752"/>
                    <a:pt x="288" y="649"/>
                    <a:pt x="335" y="602"/>
                  </a:cubicBezTo>
                  <a:cubicBezTo>
                    <a:pt x="406" y="507"/>
                    <a:pt x="496" y="431"/>
                    <a:pt x="619" y="431"/>
                  </a:cubicBezTo>
                  <a:cubicBezTo>
                    <a:pt x="653" y="431"/>
                    <a:pt x="690" y="437"/>
                    <a:pt x="730" y="450"/>
                  </a:cubicBezTo>
                  <a:cubicBezTo>
                    <a:pt x="1399" y="663"/>
                    <a:pt x="1429" y="724"/>
                    <a:pt x="1490" y="1423"/>
                  </a:cubicBezTo>
                  <a:cubicBezTo>
                    <a:pt x="1490" y="1514"/>
                    <a:pt x="1520" y="1605"/>
                    <a:pt x="1520" y="1696"/>
                  </a:cubicBezTo>
                  <a:cubicBezTo>
                    <a:pt x="1976" y="1423"/>
                    <a:pt x="2128" y="693"/>
                    <a:pt x="1824" y="298"/>
                  </a:cubicBezTo>
                  <a:cubicBezTo>
                    <a:pt x="1772" y="219"/>
                    <a:pt x="1696" y="140"/>
                    <a:pt x="1618" y="140"/>
                  </a:cubicBezTo>
                  <a:cubicBezTo>
                    <a:pt x="1606" y="140"/>
                    <a:pt x="1593" y="142"/>
                    <a:pt x="1581" y="146"/>
                  </a:cubicBezTo>
                  <a:cubicBezTo>
                    <a:pt x="1521" y="164"/>
                    <a:pt x="1464" y="171"/>
                    <a:pt x="1408" y="171"/>
                  </a:cubicBezTo>
                  <a:cubicBezTo>
                    <a:pt x="1181" y="171"/>
                    <a:pt x="986" y="49"/>
                    <a:pt x="791" y="24"/>
                  </a:cubicBezTo>
                  <a:cubicBezTo>
                    <a:pt x="727" y="8"/>
                    <a:pt x="668" y="1"/>
                    <a:pt x="6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a:off x="1055000" y="2742000"/>
              <a:ext cx="25850" cy="31900"/>
            </a:xfrm>
            <a:custGeom>
              <a:rect b="b" l="l" r="r" t="t"/>
              <a:pathLst>
                <a:path extrusionOk="0" h="1276" w="1034">
                  <a:moveTo>
                    <a:pt x="713" y="0"/>
                  </a:moveTo>
                  <a:cubicBezTo>
                    <a:pt x="671" y="0"/>
                    <a:pt x="626" y="11"/>
                    <a:pt x="578" y="30"/>
                  </a:cubicBezTo>
                  <a:cubicBezTo>
                    <a:pt x="304" y="121"/>
                    <a:pt x="152" y="303"/>
                    <a:pt x="92" y="577"/>
                  </a:cubicBezTo>
                  <a:cubicBezTo>
                    <a:pt x="0" y="942"/>
                    <a:pt x="183" y="1276"/>
                    <a:pt x="456" y="1276"/>
                  </a:cubicBezTo>
                  <a:cubicBezTo>
                    <a:pt x="548" y="1276"/>
                    <a:pt x="639" y="1276"/>
                    <a:pt x="699" y="1215"/>
                  </a:cubicBezTo>
                  <a:cubicBezTo>
                    <a:pt x="791" y="1124"/>
                    <a:pt x="699" y="1063"/>
                    <a:pt x="639" y="1002"/>
                  </a:cubicBezTo>
                  <a:cubicBezTo>
                    <a:pt x="426" y="729"/>
                    <a:pt x="548" y="546"/>
                    <a:pt x="760" y="364"/>
                  </a:cubicBezTo>
                  <a:cubicBezTo>
                    <a:pt x="851" y="303"/>
                    <a:pt x="1034" y="303"/>
                    <a:pt x="943" y="151"/>
                  </a:cubicBezTo>
                  <a:cubicBezTo>
                    <a:pt x="880" y="47"/>
                    <a:pt x="804" y="0"/>
                    <a:pt x="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a:off x="1083875" y="2663900"/>
              <a:ext cx="39525" cy="17300"/>
            </a:xfrm>
            <a:custGeom>
              <a:rect b="b" l="l" r="r" t="t"/>
              <a:pathLst>
                <a:path extrusionOk="0" h="692" w="1581">
                  <a:moveTo>
                    <a:pt x="787" y="0"/>
                  </a:moveTo>
                  <a:cubicBezTo>
                    <a:pt x="719" y="0"/>
                    <a:pt x="650" y="8"/>
                    <a:pt x="578" y="23"/>
                  </a:cubicBezTo>
                  <a:cubicBezTo>
                    <a:pt x="244" y="114"/>
                    <a:pt x="31" y="297"/>
                    <a:pt x="0" y="692"/>
                  </a:cubicBezTo>
                  <a:cubicBezTo>
                    <a:pt x="321" y="514"/>
                    <a:pt x="454" y="440"/>
                    <a:pt x="716" y="440"/>
                  </a:cubicBezTo>
                  <a:cubicBezTo>
                    <a:pt x="902" y="440"/>
                    <a:pt x="1153" y="477"/>
                    <a:pt x="1581" y="540"/>
                  </a:cubicBezTo>
                  <a:cubicBezTo>
                    <a:pt x="1404" y="186"/>
                    <a:pt x="1122" y="0"/>
                    <a:pt x="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a:off x="1397700" y="2237650"/>
              <a:ext cx="54750" cy="35325"/>
            </a:xfrm>
            <a:custGeom>
              <a:rect b="b" l="l" r="r" t="t"/>
              <a:pathLst>
                <a:path extrusionOk="0" h="1413" w="2190">
                  <a:moveTo>
                    <a:pt x="979" y="366"/>
                  </a:moveTo>
                  <a:cubicBezTo>
                    <a:pt x="1088" y="366"/>
                    <a:pt x="1207" y="384"/>
                    <a:pt x="1338" y="416"/>
                  </a:cubicBezTo>
                  <a:cubicBezTo>
                    <a:pt x="1429" y="477"/>
                    <a:pt x="1673" y="477"/>
                    <a:pt x="1673" y="720"/>
                  </a:cubicBezTo>
                  <a:cubicBezTo>
                    <a:pt x="1642" y="903"/>
                    <a:pt x="1460" y="994"/>
                    <a:pt x="1277" y="1024"/>
                  </a:cubicBezTo>
                  <a:cubicBezTo>
                    <a:pt x="1156" y="1055"/>
                    <a:pt x="1042" y="1070"/>
                    <a:pt x="932" y="1070"/>
                  </a:cubicBezTo>
                  <a:cubicBezTo>
                    <a:pt x="822" y="1070"/>
                    <a:pt x="715" y="1055"/>
                    <a:pt x="609" y="1024"/>
                  </a:cubicBezTo>
                  <a:cubicBezTo>
                    <a:pt x="487" y="994"/>
                    <a:pt x="366" y="963"/>
                    <a:pt x="335" y="842"/>
                  </a:cubicBezTo>
                  <a:cubicBezTo>
                    <a:pt x="335" y="720"/>
                    <a:pt x="396" y="629"/>
                    <a:pt x="487" y="538"/>
                  </a:cubicBezTo>
                  <a:cubicBezTo>
                    <a:pt x="624" y="421"/>
                    <a:pt x="785" y="366"/>
                    <a:pt x="979" y="366"/>
                  </a:cubicBezTo>
                  <a:close/>
                  <a:moveTo>
                    <a:pt x="1219" y="0"/>
                  </a:moveTo>
                  <a:cubicBezTo>
                    <a:pt x="992" y="0"/>
                    <a:pt x="776" y="48"/>
                    <a:pt x="548" y="143"/>
                  </a:cubicBezTo>
                  <a:cubicBezTo>
                    <a:pt x="183" y="264"/>
                    <a:pt x="1" y="507"/>
                    <a:pt x="31" y="842"/>
                  </a:cubicBezTo>
                  <a:cubicBezTo>
                    <a:pt x="62" y="1176"/>
                    <a:pt x="335" y="1298"/>
                    <a:pt x="578" y="1359"/>
                  </a:cubicBezTo>
                  <a:cubicBezTo>
                    <a:pt x="742" y="1395"/>
                    <a:pt x="902" y="1412"/>
                    <a:pt x="1054" y="1412"/>
                  </a:cubicBezTo>
                  <a:cubicBezTo>
                    <a:pt x="1410" y="1412"/>
                    <a:pt x="1715" y="1316"/>
                    <a:pt x="1885" y="1146"/>
                  </a:cubicBezTo>
                  <a:cubicBezTo>
                    <a:pt x="2098" y="963"/>
                    <a:pt x="2189" y="720"/>
                    <a:pt x="2129" y="447"/>
                  </a:cubicBezTo>
                  <a:cubicBezTo>
                    <a:pt x="2068" y="203"/>
                    <a:pt x="1885" y="112"/>
                    <a:pt x="1642" y="52"/>
                  </a:cubicBezTo>
                  <a:cubicBezTo>
                    <a:pt x="1494" y="17"/>
                    <a:pt x="1354" y="0"/>
                    <a:pt x="12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0"/>
          <p:cNvGrpSpPr/>
          <p:nvPr/>
        </p:nvGrpSpPr>
        <p:grpSpPr>
          <a:xfrm>
            <a:off x="801068" y="3972414"/>
            <a:ext cx="489864" cy="413228"/>
            <a:chOff x="2188750" y="2161800"/>
            <a:chExt cx="230275" cy="194250"/>
          </a:xfrm>
        </p:grpSpPr>
        <p:sp>
          <p:nvSpPr>
            <p:cNvPr id="1509" name="Google Shape;1509;p30"/>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0"/>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3" name="Google Shape;1513;p30"/>
          <p:cNvGrpSpPr/>
          <p:nvPr/>
        </p:nvGrpSpPr>
        <p:grpSpPr>
          <a:xfrm rot="1206902">
            <a:off x="644744" y="511252"/>
            <a:ext cx="1236699" cy="808387"/>
            <a:chOff x="4305050" y="4174075"/>
            <a:chExt cx="1212050" cy="792275"/>
          </a:xfrm>
        </p:grpSpPr>
        <p:sp>
          <p:nvSpPr>
            <p:cNvPr id="1514" name="Google Shape;1514;p30"/>
            <p:cNvSpPr/>
            <p:nvPr/>
          </p:nvSpPr>
          <p:spPr>
            <a:xfrm>
              <a:off x="4305050" y="4174075"/>
              <a:ext cx="1212050" cy="792275"/>
            </a:xfrm>
            <a:custGeom>
              <a:rect b="b" l="l" r="r" t="t"/>
              <a:pathLst>
                <a:path extrusionOk="0" h="31691" w="48482">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0"/>
            <p:cNvSpPr/>
            <p:nvPr/>
          </p:nvSpPr>
          <p:spPr>
            <a:xfrm>
              <a:off x="4765550" y="4879550"/>
              <a:ext cx="424800" cy="66075"/>
            </a:xfrm>
            <a:custGeom>
              <a:rect b="b" l="l" r="r" t="t"/>
              <a:pathLst>
                <a:path extrusionOk="0" h="2643" w="16992">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0"/>
            <p:cNvSpPr/>
            <p:nvPr/>
          </p:nvSpPr>
          <p:spPr>
            <a:xfrm>
              <a:off x="4816475" y="4874225"/>
              <a:ext cx="335125" cy="49950"/>
            </a:xfrm>
            <a:custGeom>
              <a:rect b="b" l="l" r="r" t="t"/>
              <a:pathLst>
                <a:path extrusionOk="0" h="1998" w="13405">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4898525" y="4855975"/>
              <a:ext cx="210525" cy="40050"/>
            </a:xfrm>
            <a:custGeom>
              <a:rect b="b" l="l" r="r" t="t"/>
              <a:pathLst>
                <a:path extrusionOk="0" h="1602" w="8421">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4931200" y="4857500"/>
              <a:ext cx="110225" cy="20475"/>
            </a:xfrm>
            <a:custGeom>
              <a:rect b="b" l="l" r="r" t="t"/>
              <a:pathLst>
                <a:path extrusionOk="0" h="819" w="4409">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4947925" y="4842300"/>
              <a:ext cx="72225" cy="13700"/>
            </a:xfrm>
            <a:custGeom>
              <a:rect b="b" l="l" r="r" t="t"/>
              <a:pathLst>
                <a:path extrusionOk="0" h="548" w="2889">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4338500" y="4207450"/>
              <a:ext cx="1158850" cy="600675"/>
            </a:xfrm>
            <a:custGeom>
              <a:rect b="b" l="l" r="r" t="t"/>
              <a:pathLst>
                <a:path extrusionOk="0" h="24027" w="46354">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4608250" y="4599600"/>
              <a:ext cx="414925" cy="89975"/>
            </a:xfrm>
            <a:custGeom>
              <a:rect b="b" l="l" r="r" t="t"/>
              <a:pathLst>
                <a:path extrusionOk="0" h="3599" w="16597">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0"/>
            <p:cNvSpPr/>
            <p:nvPr/>
          </p:nvSpPr>
          <p:spPr>
            <a:xfrm>
              <a:off x="5030750" y="4388650"/>
              <a:ext cx="181650" cy="229525"/>
            </a:xfrm>
            <a:custGeom>
              <a:rect b="b" l="l" r="r" t="t"/>
              <a:pathLst>
                <a:path extrusionOk="0" h="9181" w="7266">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0"/>
            <p:cNvSpPr/>
            <p:nvPr/>
          </p:nvSpPr>
          <p:spPr>
            <a:xfrm>
              <a:off x="4819500" y="4692500"/>
              <a:ext cx="357175" cy="91800"/>
            </a:xfrm>
            <a:custGeom>
              <a:rect b="b" l="l" r="r" t="t"/>
              <a:pathLst>
                <a:path extrusionOk="0" h="3672" w="14287">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4947925" y="4517575"/>
              <a:ext cx="88925" cy="91475"/>
            </a:xfrm>
            <a:custGeom>
              <a:rect b="b" l="l" r="r" t="t"/>
              <a:pathLst>
                <a:path extrusionOk="0" h="3659" w="3557">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5032275" y="4312075"/>
              <a:ext cx="107175" cy="106050"/>
            </a:xfrm>
            <a:custGeom>
              <a:rect b="b" l="l" r="r" t="t"/>
              <a:pathLst>
                <a:path extrusionOk="0" h="4242" w="4287">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5216925" y="4421375"/>
              <a:ext cx="47900" cy="78275"/>
            </a:xfrm>
            <a:custGeom>
              <a:rect b="b" l="l" r="r" t="t"/>
              <a:pathLst>
                <a:path extrusionOk="0" h="3131" w="1916">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0"/>
            <p:cNvSpPr/>
            <p:nvPr/>
          </p:nvSpPr>
          <p:spPr>
            <a:xfrm>
              <a:off x="5262525" y="4564000"/>
              <a:ext cx="77525" cy="35525"/>
            </a:xfrm>
            <a:custGeom>
              <a:rect b="b" l="l" r="r" t="t"/>
              <a:pathLst>
                <a:path extrusionOk="0" h="1421" w="3101">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0"/>
            <p:cNvSpPr/>
            <p:nvPr/>
          </p:nvSpPr>
          <p:spPr>
            <a:xfrm>
              <a:off x="4707800" y="4718300"/>
              <a:ext cx="69175" cy="45000"/>
            </a:xfrm>
            <a:custGeom>
              <a:rect b="b" l="l" r="r" t="t"/>
              <a:pathLst>
                <a:path extrusionOk="0" h="1800" w="2767">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4658400" y="4706175"/>
              <a:ext cx="80575" cy="49525"/>
            </a:xfrm>
            <a:custGeom>
              <a:rect b="b" l="l" r="r" t="t"/>
              <a:pathLst>
                <a:path extrusionOk="0" h="1981" w="3223">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5258725" y="4428000"/>
              <a:ext cx="42575" cy="60550"/>
            </a:xfrm>
            <a:custGeom>
              <a:rect b="b" l="l" r="r" t="t"/>
              <a:pathLst>
                <a:path extrusionOk="0" h="2422" w="1703">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5284550" y="4602450"/>
              <a:ext cx="52475" cy="25600"/>
            </a:xfrm>
            <a:custGeom>
              <a:rect b="b" l="l" r="r" t="t"/>
              <a:pathLst>
                <a:path extrusionOk="0" h="1024" w="2099">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0"/>
            <p:cNvSpPr/>
            <p:nvPr/>
          </p:nvSpPr>
          <p:spPr>
            <a:xfrm>
              <a:off x="4965400" y="4669250"/>
              <a:ext cx="60825" cy="35550"/>
            </a:xfrm>
            <a:custGeom>
              <a:rect b="b" l="l" r="r" t="t"/>
              <a:pathLst>
                <a:path extrusionOk="0" h="1422" w="2433">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4937300" y="4660150"/>
              <a:ext cx="60800" cy="32475"/>
            </a:xfrm>
            <a:custGeom>
              <a:rect b="b" l="l" r="r" t="t"/>
              <a:pathLst>
                <a:path extrusionOk="0" h="1299" w="2432">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4593050" y="4676275"/>
              <a:ext cx="34975" cy="44175"/>
            </a:xfrm>
            <a:custGeom>
              <a:rect b="b" l="l" r="r" t="t"/>
              <a:pathLst>
                <a:path extrusionOk="0" h="1767" w="1399">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4751125" y="4556500"/>
              <a:ext cx="44850" cy="15725"/>
            </a:xfrm>
            <a:custGeom>
              <a:rect b="b" l="l" r="r" t="t"/>
              <a:pathLst>
                <a:path extrusionOk="0" h="629" w="1794">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4441850" y="4620275"/>
              <a:ext cx="25100" cy="27600"/>
            </a:xfrm>
            <a:custGeom>
              <a:rect b="b" l="l" r="r" t="t"/>
              <a:pathLst>
                <a:path extrusionOk="0" h="1104" w="1004">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5058100" y="4530700"/>
              <a:ext cx="23600" cy="21350"/>
            </a:xfrm>
            <a:custGeom>
              <a:rect b="b" l="l" r="r" t="t"/>
              <a:pathLst>
                <a:path extrusionOk="0" h="854" w="944">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0"/>
            <p:cNvSpPr/>
            <p:nvPr/>
          </p:nvSpPr>
          <p:spPr>
            <a:xfrm>
              <a:off x="4517075" y="4681200"/>
              <a:ext cx="18125" cy="13900"/>
            </a:xfrm>
            <a:custGeom>
              <a:rect b="b" l="l" r="r" t="t"/>
              <a:pathLst>
                <a:path extrusionOk="0" h="556" w="725">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0"/>
            <p:cNvSpPr/>
            <p:nvPr/>
          </p:nvSpPr>
          <p:spPr>
            <a:xfrm>
              <a:off x="5128775" y="4652325"/>
              <a:ext cx="11425" cy="9425"/>
            </a:xfrm>
            <a:custGeom>
              <a:rect b="b" l="l" r="r" t="t"/>
              <a:pathLst>
                <a:path extrusionOk="0" h="377" w="457">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4564175" y="4683300"/>
              <a:ext cx="9150" cy="10300"/>
            </a:xfrm>
            <a:custGeom>
              <a:rect b="b" l="l" r="r" t="t"/>
              <a:pathLst>
                <a:path extrusionOk="0" h="412" w="366">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4530750" y="4653850"/>
              <a:ext cx="9900" cy="7825"/>
            </a:xfrm>
            <a:custGeom>
              <a:rect b="b" l="l" r="r" t="t"/>
              <a:pathLst>
                <a:path extrusionOk="0" h="313" w="396">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0"/>
            <p:cNvSpPr/>
            <p:nvPr/>
          </p:nvSpPr>
          <p:spPr>
            <a:xfrm>
              <a:off x="4485150" y="4621750"/>
              <a:ext cx="9900" cy="9325"/>
            </a:xfrm>
            <a:custGeom>
              <a:rect b="b" l="l" r="r" t="t"/>
              <a:pathLst>
                <a:path extrusionOk="0" h="373" w="396">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3" name="Google Shape;1543;p30"/>
          <p:cNvGrpSpPr/>
          <p:nvPr/>
        </p:nvGrpSpPr>
        <p:grpSpPr>
          <a:xfrm>
            <a:off x="3489518" y="896164"/>
            <a:ext cx="489864" cy="413228"/>
            <a:chOff x="2188750" y="2161800"/>
            <a:chExt cx="230275" cy="194250"/>
          </a:xfrm>
        </p:grpSpPr>
        <p:sp>
          <p:nvSpPr>
            <p:cNvPr id="1544" name="Google Shape;1544;p30"/>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0"/>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0"/>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8" name="Google Shape;1548;p30"/>
          <p:cNvGrpSpPr/>
          <p:nvPr/>
        </p:nvGrpSpPr>
        <p:grpSpPr>
          <a:xfrm rot="-367948">
            <a:off x="2988815" y="3977504"/>
            <a:ext cx="926648" cy="818249"/>
            <a:chOff x="6101450" y="822425"/>
            <a:chExt cx="953675" cy="842200"/>
          </a:xfrm>
        </p:grpSpPr>
        <p:sp>
          <p:nvSpPr>
            <p:cNvPr id="1549" name="Google Shape;1549;p30"/>
            <p:cNvSpPr/>
            <p:nvPr/>
          </p:nvSpPr>
          <p:spPr>
            <a:xfrm>
              <a:off x="6101450" y="822425"/>
              <a:ext cx="953675" cy="842200"/>
            </a:xfrm>
            <a:custGeom>
              <a:rect b="b" l="l" r="r" t="t"/>
              <a:pathLst>
                <a:path extrusionOk="0" h="33688" w="38147">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0"/>
            <p:cNvSpPr/>
            <p:nvPr/>
          </p:nvSpPr>
          <p:spPr>
            <a:xfrm>
              <a:off x="6510275" y="884800"/>
              <a:ext cx="38775" cy="401250"/>
            </a:xfrm>
            <a:custGeom>
              <a:rect b="b" l="l" r="r" t="t"/>
              <a:pathLst>
                <a:path extrusionOk="0" h="16050" w="1551">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0"/>
            <p:cNvSpPr/>
            <p:nvPr/>
          </p:nvSpPr>
          <p:spPr>
            <a:xfrm>
              <a:off x="6596125" y="887850"/>
              <a:ext cx="50175" cy="264450"/>
            </a:xfrm>
            <a:custGeom>
              <a:rect b="b" l="l" r="r" t="t"/>
              <a:pathLst>
                <a:path extrusionOk="0" h="10578" w="2007">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0"/>
            <p:cNvSpPr/>
            <p:nvPr/>
          </p:nvSpPr>
          <p:spPr>
            <a:xfrm>
              <a:off x="6330175" y="1001825"/>
              <a:ext cx="32700" cy="220400"/>
            </a:xfrm>
            <a:custGeom>
              <a:rect b="b" l="l" r="r" t="t"/>
              <a:pathLst>
                <a:path extrusionOk="0" h="8816" w="1308">
                  <a:moveTo>
                    <a:pt x="547" y="1"/>
                  </a:moveTo>
                  <a:cubicBezTo>
                    <a:pt x="274" y="2979"/>
                    <a:pt x="0" y="5958"/>
                    <a:pt x="1307" y="8815"/>
                  </a:cubicBezTo>
                  <a:cubicBezTo>
                    <a:pt x="821" y="5897"/>
                    <a:pt x="699" y="2949"/>
                    <a:pt x="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0"/>
            <p:cNvSpPr/>
            <p:nvPr/>
          </p:nvSpPr>
          <p:spPr>
            <a:xfrm>
              <a:off x="6537625" y="1064125"/>
              <a:ext cx="19025" cy="160375"/>
            </a:xfrm>
            <a:custGeom>
              <a:rect b="b" l="l" r="r" t="t"/>
              <a:pathLst>
                <a:path extrusionOk="0" h="6415" w="761">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0"/>
            <p:cNvSpPr/>
            <p:nvPr/>
          </p:nvSpPr>
          <p:spPr>
            <a:xfrm>
              <a:off x="6267100" y="1053500"/>
              <a:ext cx="18250" cy="91975"/>
            </a:xfrm>
            <a:custGeom>
              <a:rect b="b" l="l" r="r" t="t"/>
              <a:pathLst>
                <a:path extrusionOk="0" h="3679" w="73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0"/>
            <p:cNvSpPr/>
            <p:nvPr/>
          </p:nvSpPr>
          <p:spPr>
            <a:xfrm>
              <a:off x="6792950" y="1002575"/>
              <a:ext cx="9900" cy="70700"/>
            </a:xfrm>
            <a:custGeom>
              <a:rect b="b" l="l" r="r" t="t"/>
              <a:pathLst>
                <a:path extrusionOk="0" h="2828" w="396">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0"/>
            <p:cNvSpPr/>
            <p:nvPr/>
          </p:nvSpPr>
          <p:spPr>
            <a:xfrm>
              <a:off x="6823350" y="992700"/>
              <a:ext cx="10650" cy="37275"/>
            </a:xfrm>
            <a:custGeom>
              <a:rect b="b" l="l" r="r" t="t"/>
              <a:pathLst>
                <a:path extrusionOk="0" h="1491" w="426">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0"/>
            <p:cNvSpPr/>
            <p:nvPr/>
          </p:nvSpPr>
          <p:spPr>
            <a:xfrm>
              <a:off x="6656175" y="1011700"/>
              <a:ext cx="9900" cy="31175"/>
            </a:xfrm>
            <a:custGeom>
              <a:rect b="b" l="l" r="r" t="t"/>
              <a:pathLst>
                <a:path extrusionOk="0" h="1247" w="396">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0"/>
            <p:cNvSpPr/>
            <p:nvPr/>
          </p:nvSpPr>
          <p:spPr>
            <a:xfrm>
              <a:off x="6840050" y="1028425"/>
              <a:ext cx="7625" cy="25100"/>
            </a:xfrm>
            <a:custGeom>
              <a:rect b="b" l="l" r="r" t="t"/>
              <a:pathLst>
                <a:path extrusionOk="0" h="1004" w="305">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0"/>
            <p:cNvSpPr/>
            <p:nvPr/>
          </p:nvSpPr>
          <p:spPr>
            <a:xfrm>
              <a:off x="6300525" y="1227850"/>
              <a:ext cx="35000" cy="68075"/>
            </a:xfrm>
            <a:custGeom>
              <a:rect b="b" l="l" r="r" t="t"/>
              <a:pathLst>
                <a:path extrusionOk="0" h="2723" w="140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30"/>
          <p:cNvGrpSpPr/>
          <p:nvPr/>
        </p:nvGrpSpPr>
        <p:grpSpPr>
          <a:xfrm>
            <a:off x="7818843" y="4370802"/>
            <a:ext cx="489864" cy="413228"/>
            <a:chOff x="2188750" y="2161800"/>
            <a:chExt cx="230275" cy="194250"/>
          </a:xfrm>
        </p:grpSpPr>
        <p:sp>
          <p:nvSpPr>
            <p:cNvPr id="1561" name="Google Shape;1561;p30"/>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0"/>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0"/>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0"/>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 1">
  <p:cSld name="CUSTOM_11">
    <p:spTree>
      <p:nvGrpSpPr>
        <p:cNvPr id="1565" name="Shape 1565"/>
        <p:cNvGrpSpPr/>
        <p:nvPr/>
      </p:nvGrpSpPr>
      <p:grpSpPr>
        <a:xfrm>
          <a:off x="0" y="0"/>
          <a:ext cx="0" cy="0"/>
          <a:chOff x="0" y="0"/>
          <a:chExt cx="0" cy="0"/>
        </a:xfrm>
      </p:grpSpPr>
      <p:sp>
        <p:nvSpPr>
          <p:cNvPr id="1566" name="Google Shape;1566;p31"/>
          <p:cNvSpPr txBox="1"/>
          <p:nvPr>
            <p:ph type="title"/>
          </p:nvPr>
        </p:nvSpPr>
        <p:spPr>
          <a:xfrm>
            <a:off x="713225" y="539500"/>
            <a:ext cx="7717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7" name="Google Shape;1567;p31"/>
          <p:cNvSpPr txBox="1"/>
          <p:nvPr>
            <p:ph idx="1" type="subTitle"/>
          </p:nvPr>
        </p:nvSpPr>
        <p:spPr>
          <a:xfrm>
            <a:off x="1476813" y="3248400"/>
            <a:ext cx="2453100" cy="45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8" name="Google Shape;1568;p31"/>
          <p:cNvSpPr txBox="1"/>
          <p:nvPr>
            <p:ph idx="2" type="subTitle"/>
          </p:nvPr>
        </p:nvSpPr>
        <p:spPr>
          <a:xfrm>
            <a:off x="1476813" y="2730925"/>
            <a:ext cx="24531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1569" name="Google Shape;1569;p31"/>
          <p:cNvSpPr txBox="1"/>
          <p:nvPr>
            <p:ph idx="3" type="subTitle"/>
          </p:nvPr>
        </p:nvSpPr>
        <p:spPr>
          <a:xfrm>
            <a:off x="4963837" y="3248400"/>
            <a:ext cx="2453100" cy="45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0" name="Google Shape;1570;p31"/>
          <p:cNvSpPr txBox="1"/>
          <p:nvPr>
            <p:ph idx="4" type="subTitle"/>
          </p:nvPr>
        </p:nvSpPr>
        <p:spPr>
          <a:xfrm>
            <a:off x="4963825" y="2730925"/>
            <a:ext cx="24531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grpSp>
        <p:nvGrpSpPr>
          <p:cNvPr id="1571" name="Google Shape;1571;p31"/>
          <p:cNvGrpSpPr/>
          <p:nvPr/>
        </p:nvGrpSpPr>
        <p:grpSpPr>
          <a:xfrm rot="-1540893">
            <a:off x="625998" y="505368"/>
            <a:ext cx="744383" cy="660924"/>
            <a:chOff x="3672825" y="2210075"/>
            <a:chExt cx="987125" cy="876450"/>
          </a:xfrm>
        </p:grpSpPr>
        <p:sp>
          <p:nvSpPr>
            <p:cNvPr id="1572" name="Google Shape;1572;p31"/>
            <p:cNvSpPr/>
            <p:nvPr/>
          </p:nvSpPr>
          <p:spPr>
            <a:xfrm>
              <a:off x="3672825" y="2210075"/>
              <a:ext cx="987125" cy="876450"/>
            </a:xfrm>
            <a:custGeom>
              <a:rect b="b" l="l" r="r" t="t"/>
              <a:pathLst>
                <a:path extrusionOk="0" h="35058" w="39485">
                  <a:moveTo>
                    <a:pt x="24755" y="605"/>
                  </a:moveTo>
                  <a:cubicBezTo>
                    <a:pt x="25288" y="605"/>
                    <a:pt x="25821" y="616"/>
                    <a:pt x="26354" y="638"/>
                  </a:cubicBezTo>
                  <a:cubicBezTo>
                    <a:pt x="28086" y="729"/>
                    <a:pt x="29788" y="1033"/>
                    <a:pt x="31339" y="1884"/>
                  </a:cubicBezTo>
                  <a:cubicBezTo>
                    <a:pt x="33679" y="3191"/>
                    <a:pt x="35077" y="5228"/>
                    <a:pt x="35655" y="7842"/>
                  </a:cubicBezTo>
                  <a:cubicBezTo>
                    <a:pt x="35868" y="8814"/>
                    <a:pt x="35898" y="9756"/>
                    <a:pt x="35807" y="10699"/>
                  </a:cubicBezTo>
                  <a:cubicBezTo>
                    <a:pt x="35776" y="11185"/>
                    <a:pt x="35594" y="11550"/>
                    <a:pt x="35260" y="11884"/>
                  </a:cubicBezTo>
                  <a:cubicBezTo>
                    <a:pt x="34287" y="12887"/>
                    <a:pt x="33071" y="13465"/>
                    <a:pt x="31794" y="13981"/>
                  </a:cubicBezTo>
                  <a:cubicBezTo>
                    <a:pt x="29120" y="15076"/>
                    <a:pt x="26354" y="15714"/>
                    <a:pt x="23527" y="16170"/>
                  </a:cubicBezTo>
                  <a:cubicBezTo>
                    <a:pt x="21095" y="16565"/>
                    <a:pt x="18694" y="17051"/>
                    <a:pt x="16262" y="17264"/>
                  </a:cubicBezTo>
                  <a:cubicBezTo>
                    <a:pt x="14165" y="17447"/>
                    <a:pt x="12098" y="17538"/>
                    <a:pt x="10001" y="17599"/>
                  </a:cubicBezTo>
                  <a:cubicBezTo>
                    <a:pt x="9802" y="17595"/>
                    <a:pt x="9603" y="17594"/>
                    <a:pt x="9404" y="17594"/>
                  </a:cubicBezTo>
                  <a:cubicBezTo>
                    <a:pt x="8862" y="17594"/>
                    <a:pt x="8322" y="17603"/>
                    <a:pt x="7784" y="17603"/>
                  </a:cubicBezTo>
                  <a:cubicBezTo>
                    <a:pt x="6654" y="17603"/>
                    <a:pt x="5531" y="17564"/>
                    <a:pt x="4408" y="17325"/>
                  </a:cubicBezTo>
                  <a:cubicBezTo>
                    <a:pt x="2554" y="16930"/>
                    <a:pt x="2827" y="17173"/>
                    <a:pt x="2736" y="15410"/>
                  </a:cubicBezTo>
                  <a:cubicBezTo>
                    <a:pt x="2675" y="13829"/>
                    <a:pt x="2736" y="12249"/>
                    <a:pt x="3223" y="10729"/>
                  </a:cubicBezTo>
                  <a:cubicBezTo>
                    <a:pt x="3952" y="8328"/>
                    <a:pt x="5472" y="6535"/>
                    <a:pt x="7539" y="5197"/>
                  </a:cubicBezTo>
                  <a:cubicBezTo>
                    <a:pt x="10578" y="3191"/>
                    <a:pt x="13952" y="2066"/>
                    <a:pt x="17478" y="1337"/>
                  </a:cubicBezTo>
                  <a:cubicBezTo>
                    <a:pt x="19874" y="838"/>
                    <a:pt x="22311" y="605"/>
                    <a:pt x="24755" y="605"/>
                  </a:cubicBezTo>
                  <a:close/>
                  <a:moveTo>
                    <a:pt x="36100" y="14461"/>
                  </a:moveTo>
                  <a:cubicBezTo>
                    <a:pt x="36532" y="14461"/>
                    <a:pt x="36639" y="14679"/>
                    <a:pt x="36688" y="15288"/>
                  </a:cubicBezTo>
                  <a:cubicBezTo>
                    <a:pt x="36719" y="16048"/>
                    <a:pt x="36475" y="16535"/>
                    <a:pt x="35746" y="16839"/>
                  </a:cubicBezTo>
                  <a:cubicBezTo>
                    <a:pt x="32554" y="18085"/>
                    <a:pt x="29393" y="19392"/>
                    <a:pt x="26080" y="20334"/>
                  </a:cubicBezTo>
                  <a:cubicBezTo>
                    <a:pt x="25533" y="20516"/>
                    <a:pt x="24955" y="20608"/>
                    <a:pt x="24287" y="20729"/>
                  </a:cubicBezTo>
                  <a:cubicBezTo>
                    <a:pt x="24834" y="19909"/>
                    <a:pt x="25320" y="19149"/>
                    <a:pt x="25807" y="18419"/>
                  </a:cubicBezTo>
                  <a:cubicBezTo>
                    <a:pt x="25893" y="18298"/>
                    <a:pt x="25960" y="18246"/>
                    <a:pt x="26041" y="18246"/>
                  </a:cubicBezTo>
                  <a:cubicBezTo>
                    <a:pt x="26102" y="18246"/>
                    <a:pt x="26171" y="18276"/>
                    <a:pt x="26262" y="18328"/>
                  </a:cubicBezTo>
                  <a:cubicBezTo>
                    <a:pt x="26706" y="18594"/>
                    <a:pt x="27182" y="18723"/>
                    <a:pt x="27643" y="18723"/>
                  </a:cubicBezTo>
                  <a:cubicBezTo>
                    <a:pt x="28287" y="18723"/>
                    <a:pt x="28902" y="18472"/>
                    <a:pt x="29363" y="17994"/>
                  </a:cubicBezTo>
                  <a:cubicBezTo>
                    <a:pt x="29545" y="17811"/>
                    <a:pt x="29636" y="17629"/>
                    <a:pt x="29728" y="17386"/>
                  </a:cubicBezTo>
                  <a:cubicBezTo>
                    <a:pt x="29839" y="17097"/>
                    <a:pt x="30014" y="16971"/>
                    <a:pt x="30243" y="16971"/>
                  </a:cubicBezTo>
                  <a:cubicBezTo>
                    <a:pt x="30327" y="16971"/>
                    <a:pt x="30419" y="16988"/>
                    <a:pt x="30518" y="17021"/>
                  </a:cubicBezTo>
                  <a:cubicBezTo>
                    <a:pt x="30670" y="17082"/>
                    <a:pt x="30791" y="17082"/>
                    <a:pt x="30943" y="17143"/>
                  </a:cubicBezTo>
                  <a:cubicBezTo>
                    <a:pt x="31167" y="17205"/>
                    <a:pt x="31386" y="17239"/>
                    <a:pt x="31596" y="17239"/>
                  </a:cubicBezTo>
                  <a:cubicBezTo>
                    <a:pt x="32099" y="17239"/>
                    <a:pt x="32555" y="17046"/>
                    <a:pt x="32919" y="16595"/>
                  </a:cubicBezTo>
                  <a:cubicBezTo>
                    <a:pt x="33193" y="16261"/>
                    <a:pt x="33557" y="16109"/>
                    <a:pt x="33983" y="16048"/>
                  </a:cubicBezTo>
                  <a:cubicBezTo>
                    <a:pt x="34652" y="16018"/>
                    <a:pt x="35168" y="15775"/>
                    <a:pt x="35229" y="14984"/>
                  </a:cubicBezTo>
                  <a:cubicBezTo>
                    <a:pt x="35229" y="14711"/>
                    <a:pt x="35472" y="14559"/>
                    <a:pt x="35716" y="14498"/>
                  </a:cubicBezTo>
                  <a:cubicBezTo>
                    <a:pt x="35866" y="14474"/>
                    <a:pt x="35993" y="14461"/>
                    <a:pt x="36100" y="14461"/>
                  </a:cubicBezTo>
                  <a:close/>
                  <a:moveTo>
                    <a:pt x="37175" y="16352"/>
                  </a:moveTo>
                  <a:cubicBezTo>
                    <a:pt x="37874" y="17811"/>
                    <a:pt x="38694" y="19240"/>
                    <a:pt x="38542" y="21003"/>
                  </a:cubicBezTo>
                  <a:cubicBezTo>
                    <a:pt x="38086" y="20851"/>
                    <a:pt x="37722" y="20608"/>
                    <a:pt x="37357" y="20365"/>
                  </a:cubicBezTo>
                  <a:cubicBezTo>
                    <a:pt x="36263" y="19665"/>
                    <a:pt x="35108" y="19179"/>
                    <a:pt x="33953" y="18662"/>
                  </a:cubicBezTo>
                  <a:cubicBezTo>
                    <a:pt x="33649" y="18510"/>
                    <a:pt x="33345" y="18541"/>
                    <a:pt x="32950" y="18510"/>
                  </a:cubicBezTo>
                  <a:cubicBezTo>
                    <a:pt x="34378" y="17750"/>
                    <a:pt x="36050" y="17599"/>
                    <a:pt x="37175" y="16352"/>
                  </a:cubicBezTo>
                  <a:close/>
                  <a:moveTo>
                    <a:pt x="36552" y="10576"/>
                  </a:moveTo>
                  <a:cubicBezTo>
                    <a:pt x="36638" y="10576"/>
                    <a:pt x="36745" y="10650"/>
                    <a:pt x="36810" y="10699"/>
                  </a:cubicBezTo>
                  <a:cubicBezTo>
                    <a:pt x="37509" y="11246"/>
                    <a:pt x="38269" y="11763"/>
                    <a:pt x="38573" y="12705"/>
                  </a:cubicBezTo>
                  <a:cubicBezTo>
                    <a:pt x="38451" y="12735"/>
                    <a:pt x="38299" y="12735"/>
                    <a:pt x="38147" y="12735"/>
                  </a:cubicBezTo>
                  <a:cubicBezTo>
                    <a:pt x="37570" y="12766"/>
                    <a:pt x="37144" y="13039"/>
                    <a:pt x="36962" y="13586"/>
                  </a:cubicBezTo>
                  <a:cubicBezTo>
                    <a:pt x="36884" y="13845"/>
                    <a:pt x="36740" y="13928"/>
                    <a:pt x="36549" y="13928"/>
                  </a:cubicBezTo>
                  <a:cubicBezTo>
                    <a:pt x="36516" y="13928"/>
                    <a:pt x="36481" y="13925"/>
                    <a:pt x="36445" y="13921"/>
                  </a:cubicBezTo>
                  <a:cubicBezTo>
                    <a:pt x="36263" y="13921"/>
                    <a:pt x="36080" y="13890"/>
                    <a:pt x="35898" y="13890"/>
                  </a:cubicBezTo>
                  <a:cubicBezTo>
                    <a:pt x="35199" y="13890"/>
                    <a:pt x="34712" y="14285"/>
                    <a:pt x="34591" y="14984"/>
                  </a:cubicBezTo>
                  <a:cubicBezTo>
                    <a:pt x="34560" y="15288"/>
                    <a:pt x="34409" y="15410"/>
                    <a:pt x="34135" y="15410"/>
                  </a:cubicBezTo>
                  <a:cubicBezTo>
                    <a:pt x="33405" y="15471"/>
                    <a:pt x="32767" y="15744"/>
                    <a:pt x="32281" y="16352"/>
                  </a:cubicBezTo>
                  <a:cubicBezTo>
                    <a:pt x="32113" y="16562"/>
                    <a:pt x="31887" y="16627"/>
                    <a:pt x="31643" y="16627"/>
                  </a:cubicBezTo>
                  <a:cubicBezTo>
                    <a:pt x="31534" y="16627"/>
                    <a:pt x="31421" y="16614"/>
                    <a:pt x="31308" y="16595"/>
                  </a:cubicBezTo>
                  <a:cubicBezTo>
                    <a:pt x="31156" y="16565"/>
                    <a:pt x="30974" y="16504"/>
                    <a:pt x="30822" y="16474"/>
                  </a:cubicBezTo>
                  <a:cubicBezTo>
                    <a:pt x="30568" y="16406"/>
                    <a:pt x="30357" y="16369"/>
                    <a:pt x="30176" y="16369"/>
                  </a:cubicBezTo>
                  <a:cubicBezTo>
                    <a:pt x="29705" y="16369"/>
                    <a:pt x="29435" y="16619"/>
                    <a:pt x="29150" y="17234"/>
                  </a:cubicBezTo>
                  <a:cubicBezTo>
                    <a:pt x="28870" y="17793"/>
                    <a:pt x="28262" y="18103"/>
                    <a:pt x="27620" y="18103"/>
                  </a:cubicBezTo>
                  <a:cubicBezTo>
                    <a:pt x="27284" y="18103"/>
                    <a:pt x="26940" y="18019"/>
                    <a:pt x="26627" y="17842"/>
                  </a:cubicBezTo>
                  <a:cubicBezTo>
                    <a:pt x="26304" y="17653"/>
                    <a:pt x="26111" y="17548"/>
                    <a:pt x="25950" y="17548"/>
                  </a:cubicBezTo>
                  <a:cubicBezTo>
                    <a:pt x="25748" y="17548"/>
                    <a:pt x="25594" y="17713"/>
                    <a:pt x="25290" y="18085"/>
                  </a:cubicBezTo>
                  <a:cubicBezTo>
                    <a:pt x="24864" y="18602"/>
                    <a:pt x="24378" y="18997"/>
                    <a:pt x="23740" y="19270"/>
                  </a:cubicBezTo>
                  <a:cubicBezTo>
                    <a:pt x="23606" y="19337"/>
                    <a:pt x="23480" y="19371"/>
                    <a:pt x="23361" y="19371"/>
                  </a:cubicBezTo>
                  <a:cubicBezTo>
                    <a:pt x="23156" y="19371"/>
                    <a:pt x="22971" y="19269"/>
                    <a:pt x="22797" y="19057"/>
                  </a:cubicBezTo>
                  <a:cubicBezTo>
                    <a:pt x="22463" y="18632"/>
                    <a:pt x="22129" y="18237"/>
                    <a:pt x="21703" y="17902"/>
                  </a:cubicBezTo>
                  <a:cubicBezTo>
                    <a:pt x="21500" y="17757"/>
                    <a:pt x="21345" y="17682"/>
                    <a:pt x="21196" y="17682"/>
                  </a:cubicBezTo>
                  <a:cubicBezTo>
                    <a:pt x="21033" y="17682"/>
                    <a:pt x="20876" y="17773"/>
                    <a:pt x="20670" y="17963"/>
                  </a:cubicBezTo>
                  <a:cubicBezTo>
                    <a:pt x="20426" y="18146"/>
                    <a:pt x="20244" y="18389"/>
                    <a:pt x="20031" y="18632"/>
                  </a:cubicBezTo>
                  <a:cubicBezTo>
                    <a:pt x="19643" y="19098"/>
                    <a:pt x="19167" y="19321"/>
                    <a:pt x="18603" y="19321"/>
                  </a:cubicBezTo>
                  <a:cubicBezTo>
                    <a:pt x="18504" y="19321"/>
                    <a:pt x="18403" y="19314"/>
                    <a:pt x="18299" y="19301"/>
                  </a:cubicBezTo>
                  <a:cubicBezTo>
                    <a:pt x="18201" y="19281"/>
                    <a:pt x="18106" y="19271"/>
                    <a:pt x="18014" y="19271"/>
                  </a:cubicBezTo>
                  <a:cubicBezTo>
                    <a:pt x="17676" y="19271"/>
                    <a:pt x="17376" y="19403"/>
                    <a:pt x="17113" y="19665"/>
                  </a:cubicBezTo>
                  <a:cubicBezTo>
                    <a:pt x="16992" y="19787"/>
                    <a:pt x="16809" y="19909"/>
                    <a:pt x="16627" y="20030"/>
                  </a:cubicBezTo>
                  <a:cubicBezTo>
                    <a:pt x="16243" y="20318"/>
                    <a:pt x="15852" y="20433"/>
                    <a:pt x="15459" y="20433"/>
                  </a:cubicBezTo>
                  <a:cubicBezTo>
                    <a:pt x="14980" y="20433"/>
                    <a:pt x="14497" y="20264"/>
                    <a:pt x="14013" y="20030"/>
                  </a:cubicBezTo>
                  <a:cubicBezTo>
                    <a:pt x="13952" y="20000"/>
                    <a:pt x="13861" y="19969"/>
                    <a:pt x="13831" y="19909"/>
                  </a:cubicBezTo>
                  <a:cubicBezTo>
                    <a:pt x="13393" y="19555"/>
                    <a:pt x="12942" y="19404"/>
                    <a:pt x="12507" y="19404"/>
                  </a:cubicBezTo>
                  <a:cubicBezTo>
                    <a:pt x="11671" y="19404"/>
                    <a:pt x="10896" y="19959"/>
                    <a:pt x="10396" y="20699"/>
                  </a:cubicBezTo>
                  <a:cubicBezTo>
                    <a:pt x="10174" y="20994"/>
                    <a:pt x="9893" y="21150"/>
                    <a:pt x="9551" y="21150"/>
                  </a:cubicBezTo>
                  <a:cubicBezTo>
                    <a:pt x="9471" y="21150"/>
                    <a:pt x="9388" y="21142"/>
                    <a:pt x="9302" y="21124"/>
                  </a:cubicBezTo>
                  <a:cubicBezTo>
                    <a:pt x="8785" y="21033"/>
                    <a:pt x="8359" y="20760"/>
                    <a:pt x="7964" y="20486"/>
                  </a:cubicBezTo>
                  <a:cubicBezTo>
                    <a:pt x="7389" y="20067"/>
                    <a:pt x="6745" y="19829"/>
                    <a:pt x="6054" y="19829"/>
                  </a:cubicBezTo>
                  <a:cubicBezTo>
                    <a:pt x="5942" y="19829"/>
                    <a:pt x="5829" y="19835"/>
                    <a:pt x="5715" y="19848"/>
                  </a:cubicBezTo>
                  <a:cubicBezTo>
                    <a:pt x="5472" y="19848"/>
                    <a:pt x="5259" y="19787"/>
                    <a:pt x="5016" y="19787"/>
                  </a:cubicBezTo>
                  <a:cubicBezTo>
                    <a:pt x="4990" y="19785"/>
                    <a:pt x="4964" y="19784"/>
                    <a:pt x="4939" y="19784"/>
                  </a:cubicBezTo>
                  <a:cubicBezTo>
                    <a:pt x="4522" y="19784"/>
                    <a:pt x="4203" y="20017"/>
                    <a:pt x="3830" y="20304"/>
                  </a:cubicBezTo>
                  <a:cubicBezTo>
                    <a:pt x="3800" y="19787"/>
                    <a:pt x="3922" y="19422"/>
                    <a:pt x="4043" y="19027"/>
                  </a:cubicBezTo>
                  <a:cubicBezTo>
                    <a:pt x="4227" y="18503"/>
                    <a:pt x="4071" y="18182"/>
                    <a:pt x="3595" y="18182"/>
                  </a:cubicBezTo>
                  <a:cubicBezTo>
                    <a:pt x="3519" y="18182"/>
                    <a:pt x="3436" y="18190"/>
                    <a:pt x="3344" y="18206"/>
                  </a:cubicBezTo>
                  <a:cubicBezTo>
                    <a:pt x="2645" y="18328"/>
                    <a:pt x="1976" y="18510"/>
                    <a:pt x="1308" y="18662"/>
                  </a:cubicBezTo>
                  <a:cubicBezTo>
                    <a:pt x="1095" y="18723"/>
                    <a:pt x="912" y="18754"/>
                    <a:pt x="608" y="18814"/>
                  </a:cubicBezTo>
                  <a:cubicBezTo>
                    <a:pt x="973" y="18267"/>
                    <a:pt x="1460" y="17963"/>
                    <a:pt x="1916" y="17629"/>
                  </a:cubicBezTo>
                  <a:cubicBezTo>
                    <a:pt x="2037" y="17568"/>
                    <a:pt x="2159" y="17477"/>
                    <a:pt x="2311" y="17416"/>
                  </a:cubicBezTo>
                  <a:cubicBezTo>
                    <a:pt x="2509" y="17290"/>
                    <a:pt x="2708" y="17217"/>
                    <a:pt x="2932" y="17217"/>
                  </a:cubicBezTo>
                  <a:cubicBezTo>
                    <a:pt x="3085" y="17217"/>
                    <a:pt x="3250" y="17251"/>
                    <a:pt x="3435" y="17325"/>
                  </a:cubicBezTo>
                  <a:cubicBezTo>
                    <a:pt x="4469" y="17781"/>
                    <a:pt x="5624" y="17963"/>
                    <a:pt x="6748" y="17994"/>
                  </a:cubicBezTo>
                  <a:cubicBezTo>
                    <a:pt x="7894" y="18020"/>
                    <a:pt x="9037" y="18039"/>
                    <a:pt x="10177" y="18039"/>
                  </a:cubicBezTo>
                  <a:cubicBezTo>
                    <a:pt x="12971" y="18039"/>
                    <a:pt x="15749" y="17926"/>
                    <a:pt x="18512" y="17538"/>
                  </a:cubicBezTo>
                  <a:cubicBezTo>
                    <a:pt x="22980" y="16899"/>
                    <a:pt x="27478" y="16292"/>
                    <a:pt x="31703" y="14650"/>
                  </a:cubicBezTo>
                  <a:cubicBezTo>
                    <a:pt x="33041" y="14133"/>
                    <a:pt x="34348" y="13526"/>
                    <a:pt x="35412" y="12553"/>
                  </a:cubicBezTo>
                  <a:cubicBezTo>
                    <a:pt x="35959" y="12067"/>
                    <a:pt x="36354" y="11550"/>
                    <a:pt x="36415" y="10820"/>
                  </a:cubicBezTo>
                  <a:cubicBezTo>
                    <a:pt x="36415" y="10635"/>
                    <a:pt x="36475" y="10576"/>
                    <a:pt x="36552" y="10576"/>
                  </a:cubicBezTo>
                  <a:close/>
                  <a:moveTo>
                    <a:pt x="12473" y="20011"/>
                  </a:moveTo>
                  <a:cubicBezTo>
                    <a:pt x="12677" y="20011"/>
                    <a:pt x="12867" y="20104"/>
                    <a:pt x="13040" y="20213"/>
                  </a:cubicBezTo>
                  <a:cubicBezTo>
                    <a:pt x="13618" y="20547"/>
                    <a:pt x="14135" y="20912"/>
                    <a:pt x="14834" y="21003"/>
                  </a:cubicBezTo>
                  <a:cubicBezTo>
                    <a:pt x="14986" y="21033"/>
                    <a:pt x="15168" y="21155"/>
                    <a:pt x="15168" y="21307"/>
                  </a:cubicBezTo>
                  <a:cubicBezTo>
                    <a:pt x="15198" y="21459"/>
                    <a:pt x="14986" y="21489"/>
                    <a:pt x="14834" y="21520"/>
                  </a:cubicBezTo>
                  <a:cubicBezTo>
                    <a:pt x="13425" y="21896"/>
                    <a:pt x="12017" y="22351"/>
                    <a:pt x="10583" y="22351"/>
                  </a:cubicBezTo>
                  <a:cubicBezTo>
                    <a:pt x="9820" y="22351"/>
                    <a:pt x="9050" y="22222"/>
                    <a:pt x="8268" y="21884"/>
                  </a:cubicBezTo>
                  <a:cubicBezTo>
                    <a:pt x="8207" y="21854"/>
                    <a:pt x="8116" y="21823"/>
                    <a:pt x="8025" y="21793"/>
                  </a:cubicBezTo>
                  <a:cubicBezTo>
                    <a:pt x="7995" y="21793"/>
                    <a:pt x="7964" y="21763"/>
                    <a:pt x="7903" y="21732"/>
                  </a:cubicBezTo>
                  <a:cubicBezTo>
                    <a:pt x="7994" y="21533"/>
                    <a:pt x="8096" y="21452"/>
                    <a:pt x="8215" y="21452"/>
                  </a:cubicBezTo>
                  <a:cubicBezTo>
                    <a:pt x="8295" y="21452"/>
                    <a:pt x="8383" y="21489"/>
                    <a:pt x="8481" y="21550"/>
                  </a:cubicBezTo>
                  <a:cubicBezTo>
                    <a:pt x="8809" y="21714"/>
                    <a:pt x="9173" y="21824"/>
                    <a:pt x="9545" y="21824"/>
                  </a:cubicBezTo>
                  <a:cubicBezTo>
                    <a:pt x="9656" y="21824"/>
                    <a:pt x="9768" y="21814"/>
                    <a:pt x="9879" y="21793"/>
                  </a:cubicBezTo>
                  <a:cubicBezTo>
                    <a:pt x="10335" y="21702"/>
                    <a:pt x="10700" y="21489"/>
                    <a:pt x="10913" y="21064"/>
                  </a:cubicBezTo>
                  <a:cubicBezTo>
                    <a:pt x="11186" y="20547"/>
                    <a:pt x="11703" y="20304"/>
                    <a:pt x="12220" y="20061"/>
                  </a:cubicBezTo>
                  <a:cubicBezTo>
                    <a:pt x="12307" y="20026"/>
                    <a:pt x="12391" y="20011"/>
                    <a:pt x="12473" y="20011"/>
                  </a:cubicBezTo>
                  <a:close/>
                  <a:moveTo>
                    <a:pt x="21199" y="18362"/>
                  </a:moveTo>
                  <a:cubicBezTo>
                    <a:pt x="21312" y="18362"/>
                    <a:pt x="21433" y="18484"/>
                    <a:pt x="21673" y="18723"/>
                  </a:cubicBezTo>
                  <a:cubicBezTo>
                    <a:pt x="21825" y="18875"/>
                    <a:pt x="21946" y="19027"/>
                    <a:pt x="22068" y="19179"/>
                  </a:cubicBezTo>
                  <a:cubicBezTo>
                    <a:pt x="22414" y="19655"/>
                    <a:pt x="22821" y="20007"/>
                    <a:pt x="23356" y="20007"/>
                  </a:cubicBezTo>
                  <a:cubicBezTo>
                    <a:pt x="23573" y="20007"/>
                    <a:pt x="23811" y="19949"/>
                    <a:pt x="24074" y="19817"/>
                  </a:cubicBezTo>
                  <a:lnTo>
                    <a:pt x="24074" y="19817"/>
                  </a:lnTo>
                  <a:cubicBezTo>
                    <a:pt x="23041" y="21337"/>
                    <a:pt x="22433" y="23009"/>
                    <a:pt x="21278" y="24346"/>
                  </a:cubicBezTo>
                  <a:cubicBezTo>
                    <a:pt x="21047" y="24594"/>
                    <a:pt x="20941" y="24725"/>
                    <a:pt x="20810" y="24725"/>
                  </a:cubicBezTo>
                  <a:cubicBezTo>
                    <a:pt x="20700" y="24725"/>
                    <a:pt x="20571" y="24632"/>
                    <a:pt x="20335" y="24438"/>
                  </a:cubicBezTo>
                  <a:cubicBezTo>
                    <a:pt x="19515" y="23708"/>
                    <a:pt x="18603" y="23100"/>
                    <a:pt x="17721" y="22462"/>
                  </a:cubicBezTo>
                  <a:cubicBezTo>
                    <a:pt x="17144" y="22006"/>
                    <a:pt x="16505" y="21672"/>
                    <a:pt x="15837" y="21337"/>
                  </a:cubicBezTo>
                  <a:cubicBezTo>
                    <a:pt x="15989" y="21155"/>
                    <a:pt x="16080" y="21003"/>
                    <a:pt x="16293" y="20942"/>
                  </a:cubicBezTo>
                  <a:cubicBezTo>
                    <a:pt x="16384" y="20912"/>
                    <a:pt x="16475" y="20881"/>
                    <a:pt x="16536" y="20820"/>
                  </a:cubicBezTo>
                  <a:cubicBezTo>
                    <a:pt x="17252" y="20333"/>
                    <a:pt x="17969" y="19873"/>
                    <a:pt x="18915" y="19873"/>
                  </a:cubicBezTo>
                  <a:cubicBezTo>
                    <a:pt x="18972" y="19873"/>
                    <a:pt x="19030" y="19875"/>
                    <a:pt x="19089" y="19878"/>
                  </a:cubicBezTo>
                  <a:cubicBezTo>
                    <a:pt x="19107" y="19879"/>
                    <a:pt x="19124" y="19879"/>
                    <a:pt x="19141" y="19879"/>
                  </a:cubicBezTo>
                  <a:cubicBezTo>
                    <a:pt x="19842" y="19879"/>
                    <a:pt x="20316" y="19287"/>
                    <a:pt x="20761" y="18754"/>
                  </a:cubicBezTo>
                  <a:cubicBezTo>
                    <a:pt x="20977" y="18491"/>
                    <a:pt x="21083" y="18362"/>
                    <a:pt x="21199" y="18362"/>
                  </a:cubicBezTo>
                  <a:close/>
                  <a:moveTo>
                    <a:pt x="15494" y="21625"/>
                  </a:moveTo>
                  <a:cubicBezTo>
                    <a:pt x="15579" y="21625"/>
                    <a:pt x="15647" y="21664"/>
                    <a:pt x="15715" y="21732"/>
                  </a:cubicBezTo>
                  <a:cubicBezTo>
                    <a:pt x="15776" y="21793"/>
                    <a:pt x="15837" y="21854"/>
                    <a:pt x="15898" y="21884"/>
                  </a:cubicBezTo>
                  <a:cubicBezTo>
                    <a:pt x="16293" y="22067"/>
                    <a:pt x="16384" y="22249"/>
                    <a:pt x="16050" y="22644"/>
                  </a:cubicBezTo>
                  <a:cubicBezTo>
                    <a:pt x="15746" y="23039"/>
                    <a:pt x="15685" y="23586"/>
                    <a:pt x="15654" y="24103"/>
                  </a:cubicBezTo>
                  <a:cubicBezTo>
                    <a:pt x="15605" y="24624"/>
                    <a:pt x="15312" y="24943"/>
                    <a:pt x="14859" y="24943"/>
                  </a:cubicBezTo>
                  <a:cubicBezTo>
                    <a:pt x="14757" y="24943"/>
                    <a:pt x="14647" y="24927"/>
                    <a:pt x="14530" y="24893"/>
                  </a:cubicBezTo>
                  <a:cubicBezTo>
                    <a:pt x="14074" y="24772"/>
                    <a:pt x="13679" y="24589"/>
                    <a:pt x="13253" y="24407"/>
                  </a:cubicBezTo>
                  <a:cubicBezTo>
                    <a:pt x="12767" y="24225"/>
                    <a:pt x="12280" y="24073"/>
                    <a:pt x="11733" y="23951"/>
                  </a:cubicBezTo>
                  <a:cubicBezTo>
                    <a:pt x="12007" y="23647"/>
                    <a:pt x="12280" y="23434"/>
                    <a:pt x="12554" y="23282"/>
                  </a:cubicBezTo>
                  <a:cubicBezTo>
                    <a:pt x="13466" y="22735"/>
                    <a:pt x="14378" y="22249"/>
                    <a:pt x="15259" y="21702"/>
                  </a:cubicBezTo>
                  <a:cubicBezTo>
                    <a:pt x="15353" y="21649"/>
                    <a:pt x="15428" y="21625"/>
                    <a:pt x="15494" y="21625"/>
                  </a:cubicBezTo>
                  <a:close/>
                  <a:moveTo>
                    <a:pt x="3192" y="19574"/>
                  </a:moveTo>
                  <a:cubicBezTo>
                    <a:pt x="3223" y="19939"/>
                    <a:pt x="3131" y="20304"/>
                    <a:pt x="3314" y="20608"/>
                  </a:cubicBezTo>
                  <a:cubicBezTo>
                    <a:pt x="3431" y="20843"/>
                    <a:pt x="3613" y="20977"/>
                    <a:pt x="3816" y="20977"/>
                  </a:cubicBezTo>
                  <a:cubicBezTo>
                    <a:pt x="3928" y="20977"/>
                    <a:pt x="4046" y="20937"/>
                    <a:pt x="4165" y="20851"/>
                  </a:cubicBezTo>
                  <a:cubicBezTo>
                    <a:pt x="4669" y="20448"/>
                    <a:pt x="5198" y="20274"/>
                    <a:pt x="5718" y="20274"/>
                  </a:cubicBezTo>
                  <a:cubicBezTo>
                    <a:pt x="6452" y="20274"/>
                    <a:pt x="7164" y="20621"/>
                    <a:pt x="7751" y="21155"/>
                  </a:cubicBezTo>
                  <a:cubicBezTo>
                    <a:pt x="7569" y="21368"/>
                    <a:pt x="7296" y="21368"/>
                    <a:pt x="7083" y="21398"/>
                  </a:cubicBezTo>
                  <a:cubicBezTo>
                    <a:pt x="6566" y="21428"/>
                    <a:pt x="6141" y="21641"/>
                    <a:pt x="5715" y="21945"/>
                  </a:cubicBezTo>
                  <a:cubicBezTo>
                    <a:pt x="4378" y="22887"/>
                    <a:pt x="3253" y="24012"/>
                    <a:pt x="2463" y="25471"/>
                  </a:cubicBezTo>
                  <a:cubicBezTo>
                    <a:pt x="943" y="24164"/>
                    <a:pt x="852" y="21337"/>
                    <a:pt x="3192" y="19574"/>
                  </a:cubicBezTo>
                  <a:close/>
                  <a:moveTo>
                    <a:pt x="7752" y="21993"/>
                  </a:moveTo>
                  <a:cubicBezTo>
                    <a:pt x="7785" y="21993"/>
                    <a:pt x="7824" y="22007"/>
                    <a:pt x="7873" y="22036"/>
                  </a:cubicBezTo>
                  <a:cubicBezTo>
                    <a:pt x="8886" y="22523"/>
                    <a:pt x="9926" y="22806"/>
                    <a:pt x="11003" y="22806"/>
                  </a:cubicBezTo>
                  <a:cubicBezTo>
                    <a:pt x="11541" y="22806"/>
                    <a:pt x="12088" y="22735"/>
                    <a:pt x="12645" y="22583"/>
                  </a:cubicBezTo>
                  <a:cubicBezTo>
                    <a:pt x="12645" y="22583"/>
                    <a:pt x="12645" y="22583"/>
                    <a:pt x="12706" y="22614"/>
                  </a:cubicBezTo>
                  <a:cubicBezTo>
                    <a:pt x="11521" y="23191"/>
                    <a:pt x="10761" y="24134"/>
                    <a:pt x="10092" y="25197"/>
                  </a:cubicBezTo>
                  <a:cubicBezTo>
                    <a:pt x="9882" y="25526"/>
                    <a:pt x="9501" y="25684"/>
                    <a:pt x="9098" y="25684"/>
                  </a:cubicBezTo>
                  <a:cubicBezTo>
                    <a:pt x="8567" y="25684"/>
                    <a:pt x="7997" y="25411"/>
                    <a:pt x="7721" y="24893"/>
                  </a:cubicBezTo>
                  <a:cubicBezTo>
                    <a:pt x="7235" y="24012"/>
                    <a:pt x="7235" y="23100"/>
                    <a:pt x="7600" y="22158"/>
                  </a:cubicBezTo>
                  <a:cubicBezTo>
                    <a:pt x="7641" y="22055"/>
                    <a:pt x="7682" y="21993"/>
                    <a:pt x="7752" y="21993"/>
                  </a:cubicBezTo>
                  <a:close/>
                  <a:moveTo>
                    <a:pt x="37630" y="22492"/>
                  </a:moveTo>
                  <a:cubicBezTo>
                    <a:pt x="37752" y="23465"/>
                    <a:pt x="37752" y="23465"/>
                    <a:pt x="36871" y="23708"/>
                  </a:cubicBezTo>
                  <a:cubicBezTo>
                    <a:pt x="35959" y="23982"/>
                    <a:pt x="35594" y="24438"/>
                    <a:pt x="35564" y="25380"/>
                  </a:cubicBezTo>
                  <a:cubicBezTo>
                    <a:pt x="35520" y="26091"/>
                    <a:pt x="35447" y="26344"/>
                    <a:pt x="35050" y="26344"/>
                  </a:cubicBezTo>
                  <a:cubicBezTo>
                    <a:pt x="34887" y="26344"/>
                    <a:pt x="34670" y="26302"/>
                    <a:pt x="34378" y="26231"/>
                  </a:cubicBezTo>
                  <a:cubicBezTo>
                    <a:pt x="33861" y="26109"/>
                    <a:pt x="33314" y="25957"/>
                    <a:pt x="32706" y="25775"/>
                  </a:cubicBezTo>
                  <a:cubicBezTo>
                    <a:pt x="34348" y="24620"/>
                    <a:pt x="36080" y="23678"/>
                    <a:pt x="37630" y="22492"/>
                  </a:cubicBezTo>
                  <a:close/>
                  <a:moveTo>
                    <a:pt x="32068" y="18784"/>
                  </a:moveTo>
                  <a:lnTo>
                    <a:pt x="32068" y="18784"/>
                  </a:lnTo>
                  <a:cubicBezTo>
                    <a:pt x="31977" y="19665"/>
                    <a:pt x="32220" y="20456"/>
                    <a:pt x="32615" y="21216"/>
                  </a:cubicBezTo>
                  <a:cubicBezTo>
                    <a:pt x="32737" y="21459"/>
                    <a:pt x="32615" y="21520"/>
                    <a:pt x="32402" y="21611"/>
                  </a:cubicBezTo>
                  <a:cubicBezTo>
                    <a:pt x="31825" y="21854"/>
                    <a:pt x="31187" y="21884"/>
                    <a:pt x="30579" y="21945"/>
                  </a:cubicBezTo>
                  <a:cubicBezTo>
                    <a:pt x="29819" y="22067"/>
                    <a:pt x="29089" y="22097"/>
                    <a:pt x="28390" y="22492"/>
                  </a:cubicBezTo>
                  <a:cubicBezTo>
                    <a:pt x="27782" y="22827"/>
                    <a:pt x="27266" y="23222"/>
                    <a:pt x="26870" y="23769"/>
                  </a:cubicBezTo>
                  <a:cubicBezTo>
                    <a:pt x="26716" y="23970"/>
                    <a:pt x="26608" y="24077"/>
                    <a:pt x="26500" y="24077"/>
                  </a:cubicBezTo>
                  <a:cubicBezTo>
                    <a:pt x="26395" y="24077"/>
                    <a:pt x="26290" y="23978"/>
                    <a:pt x="26141" y="23769"/>
                  </a:cubicBezTo>
                  <a:cubicBezTo>
                    <a:pt x="25715" y="23222"/>
                    <a:pt x="25351" y="22614"/>
                    <a:pt x="24955" y="22006"/>
                  </a:cubicBezTo>
                  <a:cubicBezTo>
                    <a:pt x="24712" y="21672"/>
                    <a:pt x="24500" y="21307"/>
                    <a:pt x="24135" y="21064"/>
                  </a:cubicBezTo>
                  <a:lnTo>
                    <a:pt x="24135" y="21064"/>
                  </a:lnTo>
                  <a:cubicBezTo>
                    <a:pt x="24135" y="21185"/>
                    <a:pt x="24165" y="21246"/>
                    <a:pt x="24226" y="21337"/>
                  </a:cubicBezTo>
                  <a:cubicBezTo>
                    <a:pt x="24651" y="22097"/>
                    <a:pt x="25047" y="22827"/>
                    <a:pt x="25503" y="23586"/>
                  </a:cubicBezTo>
                  <a:cubicBezTo>
                    <a:pt x="25624" y="23799"/>
                    <a:pt x="25776" y="24012"/>
                    <a:pt x="25959" y="24225"/>
                  </a:cubicBezTo>
                  <a:cubicBezTo>
                    <a:pt x="26161" y="24442"/>
                    <a:pt x="26357" y="24549"/>
                    <a:pt x="26545" y="24549"/>
                  </a:cubicBezTo>
                  <a:cubicBezTo>
                    <a:pt x="26753" y="24549"/>
                    <a:pt x="26953" y="24419"/>
                    <a:pt x="27144" y="24164"/>
                  </a:cubicBezTo>
                  <a:cubicBezTo>
                    <a:pt x="27965" y="23039"/>
                    <a:pt x="29059" y="22553"/>
                    <a:pt x="30427" y="22462"/>
                  </a:cubicBezTo>
                  <a:cubicBezTo>
                    <a:pt x="31156" y="22401"/>
                    <a:pt x="31946" y="22401"/>
                    <a:pt x="32646" y="22097"/>
                  </a:cubicBezTo>
                  <a:cubicBezTo>
                    <a:pt x="33314" y="21823"/>
                    <a:pt x="33405" y="21580"/>
                    <a:pt x="33102" y="20942"/>
                  </a:cubicBezTo>
                  <a:cubicBezTo>
                    <a:pt x="32828" y="20395"/>
                    <a:pt x="32676" y="19817"/>
                    <a:pt x="32585" y="19209"/>
                  </a:cubicBezTo>
                  <a:cubicBezTo>
                    <a:pt x="32539" y="19004"/>
                    <a:pt x="32579" y="18902"/>
                    <a:pt x="32717" y="18902"/>
                  </a:cubicBezTo>
                  <a:cubicBezTo>
                    <a:pt x="32763" y="18902"/>
                    <a:pt x="32820" y="18913"/>
                    <a:pt x="32889" y="18936"/>
                  </a:cubicBezTo>
                  <a:cubicBezTo>
                    <a:pt x="33193" y="19027"/>
                    <a:pt x="33557" y="19057"/>
                    <a:pt x="33861" y="19179"/>
                  </a:cubicBezTo>
                  <a:cubicBezTo>
                    <a:pt x="35047" y="19726"/>
                    <a:pt x="36263" y="20243"/>
                    <a:pt x="37357" y="20942"/>
                  </a:cubicBezTo>
                  <a:cubicBezTo>
                    <a:pt x="37600" y="21094"/>
                    <a:pt x="37630" y="21185"/>
                    <a:pt x="37509" y="21428"/>
                  </a:cubicBezTo>
                  <a:cubicBezTo>
                    <a:pt x="37357" y="21793"/>
                    <a:pt x="37114" y="22067"/>
                    <a:pt x="36779" y="22310"/>
                  </a:cubicBezTo>
                  <a:cubicBezTo>
                    <a:pt x="35351" y="23343"/>
                    <a:pt x="33831" y="24225"/>
                    <a:pt x="32402" y="25197"/>
                  </a:cubicBezTo>
                  <a:cubicBezTo>
                    <a:pt x="31886" y="25532"/>
                    <a:pt x="31308" y="25684"/>
                    <a:pt x="30731" y="25836"/>
                  </a:cubicBezTo>
                  <a:cubicBezTo>
                    <a:pt x="28573" y="26413"/>
                    <a:pt x="26445" y="27021"/>
                    <a:pt x="24256" y="27386"/>
                  </a:cubicBezTo>
                  <a:cubicBezTo>
                    <a:pt x="22665" y="27679"/>
                    <a:pt x="21062" y="27795"/>
                    <a:pt x="19455" y="27795"/>
                  </a:cubicBezTo>
                  <a:cubicBezTo>
                    <a:pt x="18392" y="27795"/>
                    <a:pt x="17327" y="27744"/>
                    <a:pt x="16262" y="27659"/>
                  </a:cubicBezTo>
                  <a:cubicBezTo>
                    <a:pt x="13752" y="27484"/>
                    <a:pt x="11222" y="27370"/>
                    <a:pt x="8688" y="27370"/>
                  </a:cubicBezTo>
                  <a:cubicBezTo>
                    <a:pt x="8153" y="27370"/>
                    <a:pt x="7618" y="27375"/>
                    <a:pt x="7083" y="27386"/>
                  </a:cubicBezTo>
                  <a:cubicBezTo>
                    <a:pt x="7030" y="27389"/>
                    <a:pt x="6977" y="27390"/>
                    <a:pt x="6925" y="27390"/>
                  </a:cubicBezTo>
                  <a:cubicBezTo>
                    <a:pt x="6374" y="27390"/>
                    <a:pt x="5847" y="27251"/>
                    <a:pt x="5320" y="27112"/>
                  </a:cubicBezTo>
                  <a:cubicBezTo>
                    <a:pt x="4834" y="26960"/>
                    <a:pt x="4560" y="26535"/>
                    <a:pt x="4286" y="26140"/>
                  </a:cubicBezTo>
                  <a:cubicBezTo>
                    <a:pt x="3466" y="24954"/>
                    <a:pt x="3496" y="24741"/>
                    <a:pt x="4499" y="23738"/>
                  </a:cubicBezTo>
                  <a:cubicBezTo>
                    <a:pt x="5259" y="22948"/>
                    <a:pt x="6141" y="22310"/>
                    <a:pt x="7144" y="21854"/>
                  </a:cubicBezTo>
                  <a:cubicBezTo>
                    <a:pt x="7185" y="21833"/>
                    <a:pt x="7241" y="21784"/>
                    <a:pt x="7320" y="21784"/>
                  </a:cubicBezTo>
                  <a:cubicBezTo>
                    <a:pt x="7357" y="21784"/>
                    <a:pt x="7399" y="21795"/>
                    <a:pt x="7448" y="21823"/>
                  </a:cubicBezTo>
                  <a:cubicBezTo>
                    <a:pt x="6931" y="22644"/>
                    <a:pt x="6809" y="23526"/>
                    <a:pt x="7052" y="24498"/>
                  </a:cubicBezTo>
                  <a:cubicBezTo>
                    <a:pt x="7305" y="25482"/>
                    <a:pt x="8155" y="26153"/>
                    <a:pt x="9171" y="26153"/>
                  </a:cubicBezTo>
                  <a:cubicBezTo>
                    <a:pt x="9254" y="26153"/>
                    <a:pt x="9338" y="26149"/>
                    <a:pt x="9423" y="26140"/>
                  </a:cubicBezTo>
                  <a:cubicBezTo>
                    <a:pt x="9849" y="26109"/>
                    <a:pt x="10183" y="25897"/>
                    <a:pt x="10426" y="25562"/>
                  </a:cubicBezTo>
                  <a:cubicBezTo>
                    <a:pt x="10700" y="25197"/>
                    <a:pt x="10943" y="24833"/>
                    <a:pt x="11186" y="24468"/>
                  </a:cubicBezTo>
                  <a:cubicBezTo>
                    <a:pt x="11308" y="24306"/>
                    <a:pt x="11429" y="24211"/>
                    <a:pt x="11587" y="24211"/>
                  </a:cubicBezTo>
                  <a:cubicBezTo>
                    <a:pt x="11666" y="24211"/>
                    <a:pt x="11754" y="24235"/>
                    <a:pt x="11855" y="24286"/>
                  </a:cubicBezTo>
                  <a:cubicBezTo>
                    <a:pt x="12554" y="24620"/>
                    <a:pt x="13253" y="24893"/>
                    <a:pt x="13983" y="25197"/>
                  </a:cubicBezTo>
                  <a:cubicBezTo>
                    <a:pt x="14222" y="25317"/>
                    <a:pt x="14479" y="25399"/>
                    <a:pt x="14756" y="25399"/>
                  </a:cubicBezTo>
                  <a:cubicBezTo>
                    <a:pt x="14831" y="25399"/>
                    <a:pt x="14908" y="25393"/>
                    <a:pt x="14986" y="25380"/>
                  </a:cubicBezTo>
                  <a:cubicBezTo>
                    <a:pt x="15776" y="25289"/>
                    <a:pt x="16080" y="24985"/>
                    <a:pt x="16141" y="24225"/>
                  </a:cubicBezTo>
                  <a:cubicBezTo>
                    <a:pt x="16201" y="23556"/>
                    <a:pt x="16414" y="22979"/>
                    <a:pt x="16536" y="22279"/>
                  </a:cubicBezTo>
                  <a:cubicBezTo>
                    <a:pt x="17539" y="23100"/>
                    <a:pt x="18603" y="23769"/>
                    <a:pt x="19515" y="24620"/>
                  </a:cubicBezTo>
                  <a:cubicBezTo>
                    <a:pt x="19819" y="24893"/>
                    <a:pt x="20153" y="25167"/>
                    <a:pt x="20518" y="25349"/>
                  </a:cubicBezTo>
                  <a:cubicBezTo>
                    <a:pt x="20678" y="25436"/>
                    <a:pt x="20824" y="25482"/>
                    <a:pt x="20958" y="25482"/>
                  </a:cubicBezTo>
                  <a:cubicBezTo>
                    <a:pt x="21155" y="25482"/>
                    <a:pt x="21328" y="25383"/>
                    <a:pt x="21490" y="25167"/>
                  </a:cubicBezTo>
                  <a:cubicBezTo>
                    <a:pt x="22189" y="24316"/>
                    <a:pt x="22858" y="23465"/>
                    <a:pt x="23375" y="22462"/>
                  </a:cubicBezTo>
                  <a:cubicBezTo>
                    <a:pt x="23618" y="22006"/>
                    <a:pt x="23800" y="21489"/>
                    <a:pt x="24135" y="21064"/>
                  </a:cubicBezTo>
                  <a:cubicBezTo>
                    <a:pt x="24135" y="20912"/>
                    <a:pt x="24256" y="20881"/>
                    <a:pt x="24378" y="20881"/>
                  </a:cubicBezTo>
                  <a:cubicBezTo>
                    <a:pt x="26870" y="20699"/>
                    <a:pt x="29180" y="19848"/>
                    <a:pt x="31491" y="18997"/>
                  </a:cubicBezTo>
                  <a:cubicBezTo>
                    <a:pt x="31673" y="18936"/>
                    <a:pt x="31855" y="18845"/>
                    <a:pt x="32068" y="18784"/>
                  </a:cubicBezTo>
                  <a:close/>
                  <a:moveTo>
                    <a:pt x="4165" y="26869"/>
                  </a:moveTo>
                  <a:cubicBezTo>
                    <a:pt x="4864" y="27842"/>
                    <a:pt x="5867" y="27963"/>
                    <a:pt x="6840" y="27963"/>
                  </a:cubicBezTo>
                  <a:cubicBezTo>
                    <a:pt x="9849" y="27963"/>
                    <a:pt x="12888" y="28055"/>
                    <a:pt x="15898" y="28267"/>
                  </a:cubicBezTo>
                  <a:cubicBezTo>
                    <a:pt x="17083" y="28359"/>
                    <a:pt x="18238" y="28389"/>
                    <a:pt x="19545" y="28419"/>
                  </a:cubicBezTo>
                  <a:cubicBezTo>
                    <a:pt x="18512" y="29179"/>
                    <a:pt x="17721" y="30030"/>
                    <a:pt x="16992" y="30942"/>
                  </a:cubicBezTo>
                  <a:cubicBezTo>
                    <a:pt x="16779" y="31216"/>
                    <a:pt x="16536" y="31520"/>
                    <a:pt x="16293" y="31793"/>
                  </a:cubicBezTo>
                  <a:cubicBezTo>
                    <a:pt x="16189" y="31926"/>
                    <a:pt x="16078" y="31995"/>
                    <a:pt x="15960" y="31995"/>
                  </a:cubicBezTo>
                  <a:cubicBezTo>
                    <a:pt x="15836" y="31995"/>
                    <a:pt x="15704" y="31919"/>
                    <a:pt x="15563" y="31763"/>
                  </a:cubicBezTo>
                  <a:cubicBezTo>
                    <a:pt x="15229" y="31368"/>
                    <a:pt x="14864" y="30973"/>
                    <a:pt x="14682" y="30486"/>
                  </a:cubicBezTo>
                  <a:cubicBezTo>
                    <a:pt x="14499" y="30000"/>
                    <a:pt x="14074" y="29666"/>
                    <a:pt x="13587" y="29514"/>
                  </a:cubicBezTo>
                  <a:cubicBezTo>
                    <a:pt x="12242" y="29082"/>
                    <a:pt x="10854" y="28778"/>
                    <a:pt x="9423" y="28778"/>
                  </a:cubicBezTo>
                  <a:cubicBezTo>
                    <a:pt x="9141" y="28778"/>
                    <a:pt x="8858" y="28789"/>
                    <a:pt x="8572" y="28814"/>
                  </a:cubicBezTo>
                  <a:cubicBezTo>
                    <a:pt x="7691" y="28906"/>
                    <a:pt x="6809" y="29027"/>
                    <a:pt x="5958" y="29118"/>
                  </a:cubicBezTo>
                  <a:cubicBezTo>
                    <a:pt x="5873" y="29127"/>
                    <a:pt x="5790" y="29131"/>
                    <a:pt x="5708" y="29131"/>
                  </a:cubicBezTo>
                  <a:cubicBezTo>
                    <a:pt x="5207" y="29131"/>
                    <a:pt x="4770" y="28968"/>
                    <a:pt x="4378" y="28602"/>
                  </a:cubicBezTo>
                  <a:cubicBezTo>
                    <a:pt x="3861" y="28085"/>
                    <a:pt x="3952" y="27538"/>
                    <a:pt x="4165" y="26869"/>
                  </a:cubicBezTo>
                  <a:close/>
                  <a:moveTo>
                    <a:pt x="38178" y="23769"/>
                  </a:moveTo>
                  <a:cubicBezTo>
                    <a:pt x="38360" y="24681"/>
                    <a:pt x="38299" y="25532"/>
                    <a:pt x="38238" y="26383"/>
                  </a:cubicBezTo>
                  <a:cubicBezTo>
                    <a:pt x="38208" y="26808"/>
                    <a:pt x="38086" y="27204"/>
                    <a:pt x="38056" y="27599"/>
                  </a:cubicBezTo>
                  <a:cubicBezTo>
                    <a:pt x="37965" y="28389"/>
                    <a:pt x="37509" y="28875"/>
                    <a:pt x="36871" y="29301"/>
                  </a:cubicBezTo>
                  <a:cubicBezTo>
                    <a:pt x="34105" y="31033"/>
                    <a:pt x="31126" y="32280"/>
                    <a:pt x="27904" y="32918"/>
                  </a:cubicBezTo>
                  <a:cubicBezTo>
                    <a:pt x="23861" y="33708"/>
                    <a:pt x="19819" y="34346"/>
                    <a:pt x="15685" y="34407"/>
                  </a:cubicBezTo>
                  <a:cubicBezTo>
                    <a:pt x="15573" y="34408"/>
                    <a:pt x="15462" y="34409"/>
                    <a:pt x="15351" y="34409"/>
                  </a:cubicBezTo>
                  <a:cubicBezTo>
                    <a:pt x="12521" y="34409"/>
                    <a:pt x="9776" y="34030"/>
                    <a:pt x="7144" y="32948"/>
                  </a:cubicBezTo>
                  <a:cubicBezTo>
                    <a:pt x="6536" y="32675"/>
                    <a:pt x="5989" y="32340"/>
                    <a:pt x="5472" y="31945"/>
                  </a:cubicBezTo>
                  <a:cubicBezTo>
                    <a:pt x="4499" y="31155"/>
                    <a:pt x="4165" y="30061"/>
                    <a:pt x="4043" y="28754"/>
                  </a:cubicBezTo>
                  <a:lnTo>
                    <a:pt x="4043" y="28754"/>
                  </a:lnTo>
                  <a:cubicBezTo>
                    <a:pt x="4588" y="29412"/>
                    <a:pt x="5218" y="29596"/>
                    <a:pt x="5895" y="29596"/>
                  </a:cubicBezTo>
                  <a:cubicBezTo>
                    <a:pt x="6124" y="29596"/>
                    <a:pt x="6358" y="29575"/>
                    <a:pt x="6596" y="29544"/>
                  </a:cubicBezTo>
                  <a:cubicBezTo>
                    <a:pt x="7523" y="29412"/>
                    <a:pt x="8458" y="29306"/>
                    <a:pt x="9392" y="29306"/>
                  </a:cubicBezTo>
                  <a:cubicBezTo>
                    <a:pt x="10175" y="29306"/>
                    <a:pt x="10957" y="29380"/>
                    <a:pt x="11733" y="29574"/>
                  </a:cubicBezTo>
                  <a:cubicBezTo>
                    <a:pt x="12280" y="29696"/>
                    <a:pt x="12828" y="29848"/>
                    <a:pt x="13375" y="30061"/>
                  </a:cubicBezTo>
                  <a:cubicBezTo>
                    <a:pt x="13739" y="30182"/>
                    <a:pt x="14043" y="30395"/>
                    <a:pt x="14165" y="30821"/>
                  </a:cubicBezTo>
                  <a:cubicBezTo>
                    <a:pt x="14347" y="31428"/>
                    <a:pt x="14773" y="31884"/>
                    <a:pt x="15229" y="32340"/>
                  </a:cubicBezTo>
                  <a:cubicBezTo>
                    <a:pt x="15439" y="32551"/>
                    <a:pt x="15650" y="32649"/>
                    <a:pt x="15874" y="32649"/>
                  </a:cubicBezTo>
                  <a:cubicBezTo>
                    <a:pt x="16071" y="32649"/>
                    <a:pt x="16278" y="32574"/>
                    <a:pt x="16505" y="32432"/>
                  </a:cubicBezTo>
                  <a:cubicBezTo>
                    <a:pt x="16809" y="32219"/>
                    <a:pt x="17022" y="31915"/>
                    <a:pt x="17235" y="31641"/>
                  </a:cubicBezTo>
                  <a:cubicBezTo>
                    <a:pt x="18116" y="30395"/>
                    <a:pt x="19241" y="29392"/>
                    <a:pt x="20457" y="28511"/>
                  </a:cubicBezTo>
                  <a:cubicBezTo>
                    <a:pt x="20548" y="28419"/>
                    <a:pt x="20639" y="28419"/>
                    <a:pt x="20761" y="28419"/>
                  </a:cubicBezTo>
                  <a:cubicBezTo>
                    <a:pt x="23770" y="28267"/>
                    <a:pt x="26688" y="27629"/>
                    <a:pt x="29545" y="26808"/>
                  </a:cubicBezTo>
                  <a:cubicBezTo>
                    <a:pt x="30305" y="26596"/>
                    <a:pt x="31095" y="26444"/>
                    <a:pt x="31825" y="26170"/>
                  </a:cubicBezTo>
                  <a:cubicBezTo>
                    <a:pt x="31932" y="26134"/>
                    <a:pt x="32039" y="26120"/>
                    <a:pt x="32145" y="26120"/>
                  </a:cubicBezTo>
                  <a:cubicBezTo>
                    <a:pt x="32401" y="26120"/>
                    <a:pt x="32652" y="26206"/>
                    <a:pt x="32889" y="26292"/>
                  </a:cubicBezTo>
                  <a:cubicBezTo>
                    <a:pt x="33436" y="26474"/>
                    <a:pt x="33983" y="26656"/>
                    <a:pt x="34530" y="26808"/>
                  </a:cubicBezTo>
                  <a:cubicBezTo>
                    <a:pt x="34680" y="26844"/>
                    <a:pt x="34830" y="26864"/>
                    <a:pt x="34975" y="26864"/>
                  </a:cubicBezTo>
                  <a:cubicBezTo>
                    <a:pt x="35562" y="26864"/>
                    <a:pt x="36056" y="26543"/>
                    <a:pt x="36080" y="25714"/>
                  </a:cubicBezTo>
                  <a:cubicBezTo>
                    <a:pt x="36080" y="24559"/>
                    <a:pt x="36293" y="24377"/>
                    <a:pt x="37418" y="24134"/>
                  </a:cubicBezTo>
                  <a:cubicBezTo>
                    <a:pt x="37691" y="24073"/>
                    <a:pt x="37934" y="24042"/>
                    <a:pt x="38178" y="23769"/>
                  </a:cubicBezTo>
                  <a:close/>
                  <a:moveTo>
                    <a:pt x="24759" y="0"/>
                  </a:moveTo>
                  <a:cubicBezTo>
                    <a:pt x="22506" y="0"/>
                    <a:pt x="20281" y="242"/>
                    <a:pt x="18056" y="668"/>
                  </a:cubicBezTo>
                  <a:cubicBezTo>
                    <a:pt x="14742" y="1276"/>
                    <a:pt x="11581" y="2279"/>
                    <a:pt x="8633" y="3921"/>
                  </a:cubicBezTo>
                  <a:cubicBezTo>
                    <a:pt x="6992" y="4832"/>
                    <a:pt x="5502" y="5896"/>
                    <a:pt x="4378" y="7386"/>
                  </a:cubicBezTo>
                  <a:cubicBezTo>
                    <a:pt x="2341" y="10121"/>
                    <a:pt x="2098" y="13191"/>
                    <a:pt x="2615" y="16413"/>
                  </a:cubicBezTo>
                  <a:cubicBezTo>
                    <a:pt x="2675" y="16717"/>
                    <a:pt x="2645" y="16839"/>
                    <a:pt x="2341" y="16960"/>
                  </a:cubicBezTo>
                  <a:cubicBezTo>
                    <a:pt x="1520" y="17264"/>
                    <a:pt x="852" y="17750"/>
                    <a:pt x="305" y="18419"/>
                  </a:cubicBezTo>
                  <a:cubicBezTo>
                    <a:pt x="1" y="18845"/>
                    <a:pt x="183" y="19209"/>
                    <a:pt x="700" y="19240"/>
                  </a:cubicBezTo>
                  <a:cubicBezTo>
                    <a:pt x="943" y="19240"/>
                    <a:pt x="1186" y="19209"/>
                    <a:pt x="1429" y="19179"/>
                  </a:cubicBezTo>
                  <a:cubicBezTo>
                    <a:pt x="2098" y="19057"/>
                    <a:pt x="2736" y="18936"/>
                    <a:pt x="3435" y="18814"/>
                  </a:cubicBezTo>
                  <a:lnTo>
                    <a:pt x="3435" y="18814"/>
                  </a:lnTo>
                  <a:cubicBezTo>
                    <a:pt x="3344" y="19027"/>
                    <a:pt x="3375" y="19209"/>
                    <a:pt x="3162" y="19331"/>
                  </a:cubicBezTo>
                  <a:cubicBezTo>
                    <a:pt x="1520" y="20121"/>
                    <a:pt x="548" y="22127"/>
                    <a:pt x="943" y="23890"/>
                  </a:cubicBezTo>
                  <a:cubicBezTo>
                    <a:pt x="1095" y="24650"/>
                    <a:pt x="1399" y="25380"/>
                    <a:pt x="2037" y="25897"/>
                  </a:cubicBezTo>
                  <a:cubicBezTo>
                    <a:pt x="2207" y="26040"/>
                    <a:pt x="2360" y="26111"/>
                    <a:pt x="2501" y="26111"/>
                  </a:cubicBezTo>
                  <a:cubicBezTo>
                    <a:pt x="2688" y="26111"/>
                    <a:pt x="2854" y="25987"/>
                    <a:pt x="3010" y="25745"/>
                  </a:cubicBezTo>
                  <a:cubicBezTo>
                    <a:pt x="3131" y="25532"/>
                    <a:pt x="3253" y="25319"/>
                    <a:pt x="3435" y="25015"/>
                  </a:cubicBezTo>
                  <a:cubicBezTo>
                    <a:pt x="3557" y="25653"/>
                    <a:pt x="3709" y="26170"/>
                    <a:pt x="4013" y="26596"/>
                  </a:cubicBezTo>
                  <a:cubicBezTo>
                    <a:pt x="4074" y="26687"/>
                    <a:pt x="4134" y="26808"/>
                    <a:pt x="4074" y="26900"/>
                  </a:cubicBezTo>
                  <a:cubicBezTo>
                    <a:pt x="3678" y="27477"/>
                    <a:pt x="3770" y="28146"/>
                    <a:pt x="3709" y="28814"/>
                  </a:cubicBezTo>
                  <a:cubicBezTo>
                    <a:pt x="3526" y="30486"/>
                    <a:pt x="4134" y="31793"/>
                    <a:pt x="5533" y="32736"/>
                  </a:cubicBezTo>
                  <a:cubicBezTo>
                    <a:pt x="7022" y="33769"/>
                    <a:pt x="8724" y="34194"/>
                    <a:pt x="10457" y="34590"/>
                  </a:cubicBezTo>
                  <a:cubicBezTo>
                    <a:pt x="12108" y="34929"/>
                    <a:pt x="13766" y="35057"/>
                    <a:pt x="15425" y="35057"/>
                  </a:cubicBezTo>
                  <a:cubicBezTo>
                    <a:pt x="17034" y="35057"/>
                    <a:pt x="18643" y="34937"/>
                    <a:pt x="20244" y="34772"/>
                  </a:cubicBezTo>
                  <a:cubicBezTo>
                    <a:pt x="22889" y="34498"/>
                    <a:pt x="25533" y="34103"/>
                    <a:pt x="28147" y="33526"/>
                  </a:cubicBezTo>
                  <a:cubicBezTo>
                    <a:pt x="31460" y="32766"/>
                    <a:pt x="34591" y="31550"/>
                    <a:pt x="37448" y="29666"/>
                  </a:cubicBezTo>
                  <a:cubicBezTo>
                    <a:pt x="37995" y="29301"/>
                    <a:pt x="38421" y="28845"/>
                    <a:pt x="38603" y="28176"/>
                  </a:cubicBezTo>
                  <a:cubicBezTo>
                    <a:pt x="38755" y="27477"/>
                    <a:pt x="38877" y="26748"/>
                    <a:pt x="38937" y="26018"/>
                  </a:cubicBezTo>
                  <a:cubicBezTo>
                    <a:pt x="39029" y="24498"/>
                    <a:pt x="38816" y="23009"/>
                    <a:pt x="38451" y="21520"/>
                  </a:cubicBezTo>
                  <a:cubicBezTo>
                    <a:pt x="38998" y="21459"/>
                    <a:pt x="39029" y="21398"/>
                    <a:pt x="39059" y="20820"/>
                  </a:cubicBezTo>
                  <a:cubicBezTo>
                    <a:pt x="39150" y="19422"/>
                    <a:pt x="38603" y="18146"/>
                    <a:pt x="37843" y="17082"/>
                  </a:cubicBezTo>
                  <a:cubicBezTo>
                    <a:pt x="37357" y="16352"/>
                    <a:pt x="37114" y="15684"/>
                    <a:pt x="37144" y="14833"/>
                  </a:cubicBezTo>
                  <a:cubicBezTo>
                    <a:pt x="37144" y="14468"/>
                    <a:pt x="37448" y="14285"/>
                    <a:pt x="37509" y="13951"/>
                  </a:cubicBezTo>
                  <a:cubicBezTo>
                    <a:pt x="37566" y="13552"/>
                    <a:pt x="37836" y="13340"/>
                    <a:pt x="38246" y="13340"/>
                  </a:cubicBezTo>
                  <a:cubicBezTo>
                    <a:pt x="38273" y="13340"/>
                    <a:pt x="38301" y="13341"/>
                    <a:pt x="38330" y="13343"/>
                  </a:cubicBezTo>
                  <a:lnTo>
                    <a:pt x="38725" y="13343"/>
                  </a:lnTo>
                  <a:cubicBezTo>
                    <a:pt x="39272" y="13313"/>
                    <a:pt x="39485" y="12978"/>
                    <a:pt x="39211" y="12492"/>
                  </a:cubicBezTo>
                  <a:cubicBezTo>
                    <a:pt x="39059" y="12218"/>
                    <a:pt x="38877" y="11945"/>
                    <a:pt x="38725" y="11702"/>
                  </a:cubicBezTo>
                  <a:cubicBezTo>
                    <a:pt x="38269" y="10972"/>
                    <a:pt x="37691" y="10486"/>
                    <a:pt x="36840" y="10364"/>
                  </a:cubicBezTo>
                  <a:cubicBezTo>
                    <a:pt x="36597" y="10334"/>
                    <a:pt x="36415" y="10273"/>
                    <a:pt x="36567" y="9969"/>
                  </a:cubicBezTo>
                  <a:cubicBezTo>
                    <a:pt x="36719" y="9604"/>
                    <a:pt x="36658" y="9209"/>
                    <a:pt x="36567" y="8845"/>
                  </a:cubicBezTo>
                  <a:cubicBezTo>
                    <a:pt x="36475" y="8480"/>
                    <a:pt x="36384" y="8145"/>
                    <a:pt x="36323" y="7781"/>
                  </a:cubicBezTo>
                  <a:cubicBezTo>
                    <a:pt x="35685" y="4741"/>
                    <a:pt x="33983" y="2462"/>
                    <a:pt x="31156" y="1124"/>
                  </a:cubicBezTo>
                  <a:cubicBezTo>
                    <a:pt x="29758" y="455"/>
                    <a:pt x="28238" y="121"/>
                    <a:pt x="26688" y="60"/>
                  </a:cubicBezTo>
                  <a:cubicBezTo>
                    <a:pt x="26042" y="20"/>
                    <a:pt x="25400" y="0"/>
                    <a:pt x="24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1"/>
            <p:cNvSpPr/>
            <p:nvPr/>
          </p:nvSpPr>
          <p:spPr>
            <a:xfrm>
              <a:off x="3796700" y="2489950"/>
              <a:ext cx="693800" cy="130075"/>
            </a:xfrm>
            <a:custGeom>
              <a:rect b="b" l="l" r="r" t="t"/>
              <a:pathLst>
                <a:path extrusionOk="0" h="5203" w="27752">
                  <a:moveTo>
                    <a:pt x="27595" y="0"/>
                  </a:moveTo>
                  <a:cubicBezTo>
                    <a:pt x="27438" y="0"/>
                    <a:pt x="27321" y="65"/>
                    <a:pt x="27204" y="112"/>
                  </a:cubicBezTo>
                  <a:cubicBezTo>
                    <a:pt x="24651" y="1054"/>
                    <a:pt x="22128" y="1966"/>
                    <a:pt x="19545" y="2756"/>
                  </a:cubicBezTo>
                  <a:cubicBezTo>
                    <a:pt x="15674" y="3945"/>
                    <a:pt x="11779" y="4756"/>
                    <a:pt x="7744" y="4756"/>
                  </a:cubicBezTo>
                  <a:cubicBezTo>
                    <a:pt x="7343" y="4756"/>
                    <a:pt x="6940" y="4748"/>
                    <a:pt x="6535" y="4732"/>
                  </a:cubicBezTo>
                  <a:cubicBezTo>
                    <a:pt x="4651" y="4641"/>
                    <a:pt x="2827" y="4367"/>
                    <a:pt x="1034" y="3789"/>
                  </a:cubicBezTo>
                  <a:cubicBezTo>
                    <a:pt x="699" y="3698"/>
                    <a:pt x="365" y="3516"/>
                    <a:pt x="0" y="3516"/>
                  </a:cubicBezTo>
                  <a:cubicBezTo>
                    <a:pt x="760" y="3881"/>
                    <a:pt x="1520" y="4215"/>
                    <a:pt x="2310" y="4428"/>
                  </a:cubicBezTo>
                  <a:cubicBezTo>
                    <a:pt x="4307" y="4972"/>
                    <a:pt x="6314" y="5203"/>
                    <a:pt x="8326" y="5203"/>
                  </a:cubicBezTo>
                  <a:cubicBezTo>
                    <a:pt x="9683" y="5203"/>
                    <a:pt x="11042" y="5098"/>
                    <a:pt x="12402" y="4914"/>
                  </a:cubicBezTo>
                  <a:cubicBezTo>
                    <a:pt x="16262" y="4428"/>
                    <a:pt x="19970" y="3334"/>
                    <a:pt x="23557" y="1905"/>
                  </a:cubicBezTo>
                  <a:cubicBezTo>
                    <a:pt x="24955" y="1327"/>
                    <a:pt x="26323" y="689"/>
                    <a:pt x="27751" y="20"/>
                  </a:cubicBezTo>
                  <a:cubicBezTo>
                    <a:pt x="27695" y="6"/>
                    <a:pt x="27643" y="0"/>
                    <a:pt x="275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1"/>
            <p:cNvSpPr/>
            <p:nvPr/>
          </p:nvSpPr>
          <p:spPr>
            <a:xfrm>
              <a:off x="3766300" y="2533750"/>
              <a:ext cx="199100" cy="46075"/>
            </a:xfrm>
            <a:custGeom>
              <a:rect b="b" l="l" r="r" t="t"/>
              <a:pathLst>
                <a:path extrusionOk="0" h="1843" w="7964">
                  <a:moveTo>
                    <a:pt x="0" y="1"/>
                  </a:moveTo>
                  <a:lnTo>
                    <a:pt x="0" y="1"/>
                  </a:lnTo>
                  <a:cubicBezTo>
                    <a:pt x="1334" y="1234"/>
                    <a:pt x="4023" y="1842"/>
                    <a:pt x="6479" y="1842"/>
                  </a:cubicBezTo>
                  <a:cubicBezTo>
                    <a:pt x="6989" y="1842"/>
                    <a:pt x="7488" y="1816"/>
                    <a:pt x="7964" y="1764"/>
                  </a:cubicBezTo>
                  <a:cubicBezTo>
                    <a:pt x="5411" y="1247"/>
                    <a:pt x="2614" y="1308"/>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a:off x="4332425" y="2450925"/>
              <a:ext cx="195300" cy="79825"/>
            </a:xfrm>
            <a:custGeom>
              <a:rect b="b" l="l" r="r" t="t"/>
              <a:pathLst>
                <a:path extrusionOk="0" h="3193" w="7812">
                  <a:moveTo>
                    <a:pt x="7812" y="1"/>
                  </a:moveTo>
                  <a:lnTo>
                    <a:pt x="7812" y="1"/>
                  </a:lnTo>
                  <a:cubicBezTo>
                    <a:pt x="5198" y="1065"/>
                    <a:pt x="2614" y="2220"/>
                    <a:pt x="0" y="3192"/>
                  </a:cubicBezTo>
                  <a:cubicBezTo>
                    <a:pt x="2736" y="2493"/>
                    <a:pt x="5441" y="1673"/>
                    <a:pt x="7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a:off x="3779200" y="2521600"/>
              <a:ext cx="142900" cy="27525"/>
            </a:xfrm>
            <a:custGeom>
              <a:rect b="b" l="l" r="r" t="t"/>
              <a:pathLst>
                <a:path extrusionOk="0" h="1101" w="5716">
                  <a:moveTo>
                    <a:pt x="1" y="1"/>
                  </a:moveTo>
                  <a:cubicBezTo>
                    <a:pt x="1219" y="841"/>
                    <a:pt x="2524" y="1100"/>
                    <a:pt x="3877" y="1100"/>
                  </a:cubicBezTo>
                  <a:cubicBezTo>
                    <a:pt x="4481" y="1100"/>
                    <a:pt x="5095" y="1048"/>
                    <a:pt x="5715" y="973"/>
                  </a:cubicBezTo>
                  <a:cubicBezTo>
                    <a:pt x="3800" y="761"/>
                    <a:pt x="1855" y="57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a:off x="4428150" y="2421300"/>
              <a:ext cx="105650" cy="45625"/>
            </a:xfrm>
            <a:custGeom>
              <a:rect b="b" l="l" r="r" t="t"/>
              <a:pathLst>
                <a:path extrusionOk="0" h="1825" w="4226">
                  <a:moveTo>
                    <a:pt x="4226" y="0"/>
                  </a:moveTo>
                  <a:lnTo>
                    <a:pt x="4226" y="0"/>
                  </a:lnTo>
                  <a:cubicBezTo>
                    <a:pt x="2767" y="456"/>
                    <a:pt x="1430" y="1216"/>
                    <a:pt x="1" y="1824"/>
                  </a:cubicBezTo>
                  <a:cubicBezTo>
                    <a:pt x="1612" y="1672"/>
                    <a:pt x="3010" y="1064"/>
                    <a:pt x="4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a:off x="3887875" y="2341325"/>
              <a:ext cx="25875" cy="26800"/>
            </a:xfrm>
            <a:custGeom>
              <a:rect b="b" l="l" r="r" t="t"/>
              <a:pathLst>
                <a:path extrusionOk="0" h="1072" w="1035">
                  <a:moveTo>
                    <a:pt x="314" y="1"/>
                  </a:moveTo>
                  <a:cubicBezTo>
                    <a:pt x="26" y="1"/>
                    <a:pt x="3" y="301"/>
                    <a:pt x="31" y="525"/>
                  </a:cubicBezTo>
                  <a:cubicBezTo>
                    <a:pt x="1" y="889"/>
                    <a:pt x="122" y="1072"/>
                    <a:pt x="365" y="1072"/>
                  </a:cubicBezTo>
                  <a:cubicBezTo>
                    <a:pt x="639" y="1072"/>
                    <a:pt x="1034" y="707"/>
                    <a:pt x="1034" y="464"/>
                  </a:cubicBezTo>
                  <a:cubicBezTo>
                    <a:pt x="1034" y="38"/>
                    <a:pt x="608" y="69"/>
                    <a:pt x="396" y="8"/>
                  </a:cubicBezTo>
                  <a:cubicBezTo>
                    <a:pt x="366" y="3"/>
                    <a:pt x="339" y="1"/>
                    <a:pt x="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a:off x="3798975" y="2504125"/>
              <a:ext cx="68400" cy="12500"/>
            </a:xfrm>
            <a:custGeom>
              <a:rect b="b" l="l" r="r" t="t"/>
              <a:pathLst>
                <a:path extrusionOk="0" h="500" w="2736">
                  <a:moveTo>
                    <a:pt x="0" y="1"/>
                  </a:moveTo>
                  <a:lnTo>
                    <a:pt x="0" y="1"/>
                  </a:lnTo>
                  <a:cubicBezTo>
                    <a:pt x="543" y="330"/>
                    <a:pt x="1111" y="499"/>
                    <a:pt x="1704" y="499"/>
                  </a:cubicBezTo>
                  <a:cubicBezTo>
                    <a:pt x="2040" y="499"/>
                    <a:pt x="2384" y="445"/>
                    <a:pt x="2736" y="335"/>
                  </a:cubicBezTo>
                  <a:cubicBezTo>
                    <a:pt x="1824" y="213"/>
                    <a:pt x="912" y="9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1"/>
            <p:cNvSpPr/>
            <p:nvPr/>
          </p:nvSpPr>
          <p:spPr>
            <a:xfrm>
              <a:off x="3974500" y="2310350"/>
              <a:ext cx="20550" cy="19875"/>
            </a:xfrm>
            <a:custGeom>
              <a:rect b="b" l="l" r="r" t="t"/>
              <a:pathLst>
                <a:path extrusionOk="0" h="795" w="822">
                  <a:moveTo>
                    <a:pt x="396" y="1"/>
                  </a:moveTo>
                  <a:cubicBezTo>
                    <a:pt x="153" y="31"/>
                    <a:pt x="1" y="183"/>
                    <a:pt x="1" y="426"/>
                  </a:cubicBezTo>
                  <a:cubicBezTo>
                    <a:pt x="28" y="649"/>
                    <a:pt x="133" y="795"/>
                    <a:pt x="336" y="795"/>
                  </a:cubicBezTo>
                  <a:cubicBezTo>
                    <a:pt x="355" y="795"/>
                    <a:pt x="375" y="794"/>
                    <a:pt x="396" y="791"/>
                  </a:cubicBezTo>
                  <a:cubicBezTo>
                    <a:pt x="669" y="791"/>
                    <a:pt x="821" y="639"/>
                    <a:pt x="791" y="396"/>
                  </a:cubicBezTo>
                  <a:cubicBezTo>
                    <a:pt x="791" y="153"/>
                    <a:pt x="639" y="3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1"/>
            <p:cNvSpPr/>
            <p:nvPr/>
          </p:nvSpPr>
          <p:spPr>
            <a:xfrm>
              <a:off x="3828600" y="2396150"/>
              <a:ext cx="21300" cy="20700"/>
            </a:xfrm>
            <a:custGeom>
              <a:rect b="b" l="l" r="r" t="t"/>
              <a:pathLst>
                <a:path extrusionOk="0" h="828" w="852">
                  <a:moveTo>
                    <a:pt x="461" y="0"/>
                  </a:moveTo>
                  <a:cubicBezTo>
                    <a:pt x="198" y="0"/>
                    <a:pt x="90" y="203"/>
                    <a:pt x="61" y="459"/>
                  </a:cubicBezTo>
                  <a:cubicBezTo>
                    <a:pt x="1" y="672"/>
                    <a:pt x="153" y="824"/>
                    <a:pt x="365" y="824"/>
                  </a:cubicBezTo>
                  <a:cubicBezTo>
                    <a:pt x="388" y="826"/>
                    <a:pt x="409" y="827"/>
                    <a:pt x="429" y="827"/>
                  </a:cubicBezTo>
                  <a:cubicBezTo>
                    <a:pt x="683" y="827"/>
                    <a:pt x="765" y="656"/>
                    <a:pt x="821" y="459"/>
                  </a:cubicBezTo>
                  <a:cubicBezTo>
                    <a:pt x="852" y="186"/>
                    <a:pt x="761" y="34"/>
                    <a:pt x="517" y="3"/>
                  </a:cubicBezTo>
                  <a:cubicBezTo>
                    <a:pt x="498" y="1"/>
                    <a:pt x="479" y="0"/>
                    <a:pt x="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3865075" y="2421975"/>
              <a:ext cx="19025" cy="18350"/>
            </a:xfrm>
            <a:custGeom>
              <a:rect b="b" l="l" r="r" t="t"/>
              <a:pathLst>
                <a:path extrusionOk="0" h="734" w="761">
                  <a:moveTo>
                    <a:pt x="483" y="1"/>
                  </a:moveTo>
                  <a:cubicBezTo>
                    <a:pt x="465" y="1"/>
                    <a:pt x="446" y="2"/>
                    <a:pt x="426" y="4"/>
                  </a:cubicBezTo>
                  <a:cubicBezTo>
                    <a:pt x="183" y="4"/>
                    <a:pt x="1" y="125"/>
                    <a:pt x="1" y="399"/>
                  </a:cubicBezTo>
                  <a:cubicBezTo>
                    <a:pt x="1" y="612"/>
                    <a:pt x="183" y="733"/>
                    <a:pt x="396" y="733"/>
                  </a:cubicBezTo>
                  <a:cubicBezTo>
                    <a:pt x="609" y="733"/>
                    <a:pt x="761" y="612"/>
                    <a:pt x="761" y="369"/>
                  </a:cubicBezTo>
                  <a:cubicBezTo>
                    <a:pt x="761" y="172"/>
                    <a:pt x="708" y="1"/>
                    <a:pt x="4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4476025" y="2400775"/>
              <a:ext cx="53225" cy="22075"/>
            </a:xfrm>
            <a:custGeom>
              <a:rect b="b" l="l" r="r" t="t"/>
              <a:pathLst>
                <a:path extrusionOk="0" h="883" w="2129">
                  <a:moveTo>
                    <a:pt x="2129" y="1"/>
                  </a:moveTo>
                  <a:lnTo>
                    <a:pt x="2129" y="1"/>
                  </a:lnTo>
                  <a:cubicBezTo>
                    <a:pt x="1369" y="183"/>
                    <a:pt x="670" y="517"/>
                    <a:pt x="1" y="882"/>
                  </a:cubicBezTo>
                  <a:cubicBezTo>
                    <a:pt x="822" y="821"/>
                    <a:pt x="1490" y="457"/>
                    <a:pt x="21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1"/>
            <p:cNvSpPr/>
            <p:nvPr/>
          </p:nvSpPr>
          <p:spPr>
            <a:xfrm>
              <a:off x="4159150" y="2282250"/>
              <a:ext cx="21300" cy="19000"/>
            </a:xfrm>
            <a:custGeom>
              <a:rect b="b" l="l" r="r" t="t"/>
              <a:pathLst>
                <a:path extrusionOk="0" h="760" w="852">
                  <a:moveTo>
                    <a:pt x="426" y="0"/>
                  </a:moveTo>
                  <a:cubicBezTo>
                    <a:pt x="153" y="30"/>
                    <a:pt x="31" y="213"/>
                    <a:pt x="31" y="456"/>
                  </a:cubicBezTo>
                  <a:cubicBezTo>
                    <a:pt x="1" y="760"/>
                    <a:pt x="244" y="699"/>
                    <a:pt x="396" y="730"/>
                  </a:cubicBezTo>
                  <a:cubicBezTo>
                    <a:pt x="639" y="699"/>
                    <a:pt x="852" y="638"/>
                    <a:pt x="852" y="395"/>
                  </a:cubicBezTo>
                  <a:cubicBezTo>
                    <a:pt x="852" y="122"/>
                    <a:pt x="670"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1"/>
            <p:cNvSpPr/>
            <p:nvPr/>
          </p:nvSpPr>
          <p:spPr>
            <a:xfrm>
              <a:off x="4108250" y="2337700"/>
              <a:ext cx="19775" cy="19025"/>
            </a:xfrm>
            <a:custGeom>
              <a:rect b="b" l="l" r="r" t="t"/>
              <a:pathLst>
                <a:path extrusionOk="0" h="761" w="791">
                  <a:moveTo>
                    <a:pt x="365" y="1"/>
                  </a:moveTo>
                  <a:cubicBezTo>
                    <a:pt x="152" y="1"/>
                    <a:pt x="0" y="153"/>
                    <a:pt x="0" y="366"/>
                  </a:cubicBezTo>
                  <a:cubicBezTo>
                    <a:pt x="0" y="609"/>
                    <a:pt x="152" y="730"/>
                    <a:pt x="365" y="761"/>
                  </a:cubicBezTo>
                  <a:cubicBezTo>
                    <a:pt x="608" y="730"/>
                    <a:pt x="791" y="639"/>
                    <a:pt x="760" y="366"/>
                  </a:cubicBezTo>
                  <a:cubicBezTo>
                    <a:pt x="760" y="123"/>
                    <a:pt x="60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1"/>
            <p:cNvSpPr/>
            <p:nvPr/>
          </p:nvSpPr>
          <p:spPr>
            <a:xfrm>
              <a:off x="3887125" y="2384600"/>
              <a:ext cx="25100" cy="16075"/>
            </a:xfrm>
            <a:custGeom>
              <a:rect b="b" l="l" r="r" t="t"/>
              <a:pathLst>
                <a:path extrusionOk="0" h="643" w="1004">
                  <a:moveTo>
                    <a:pt x="424" y="0"/>
                  </a:moveTo>
                  <a:cubicBezTo>
                    <a:pt x="337" y="0"/>
                    <a:pt x="248" y="36"/>
                    <a:pt x="152" y="131"/>
                  </a:cubicBezTo>
                  <a:cubicBezTo>
                    <a:pt x="0" y="283"/>
                    <a:pt x="31" y="435"/>
                    <a:pt x="183" y="557"/>
                  </a:cubicBezTo>
                  <a:cubicBezTo>
                    <a:pt x="277" y="616"/>
                    <a:pt x="363" y="643"/>
                    <a:pt x="445" y="643"/>
                  </a:cubicBezTo>
                  <a:cubicBezTo>
                    <a:pt x="654" y="643"/>
                    <a:pt x="828" y="471"/>
                    <a:pt x="1003" y="253"/>
                  </a:cubicBezTo>
                  <a:cubicBezTo>
                    <a:pt x="795" y="169"/>
                    <a:pt x="615" y="0"/>
                    <a:pt x="4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1"/>
            <p:cNvSpPr/>
            <p:nvPr/>
          </p:nvSpPr>
          <p:spPr>
            <a:xfrm>
              <a:off x="3807325" y="2489700"/>
              <a:ext cx="46375" cy="8800"/>
            </a:xfrm>
            <a:custGeom>
              <a:rect b="b" l="l" r="r" t="t"/>
              <a:pathLst>
                <a:path extrusionOk="0" h="352" w="1855">
                  <a:moveTo>
                    <a:pt x="1" y="0"/>
                  </a:moveTo>
                  <a:lnTo>
                    <a:pt x="1" y="0"/>
                  </a:lnTo>
                  <a:cubicBezTo>
                    <a:pt x="314" y="247"/>
                    <a:pt x="645" y="352"/>
                    <a:pt x="984" y="352"/>
                  </a:cubicBezTo>
                  <a:cubicBezTo>
                    <a:pt x="1270" y="352"/>
                    <a:pt x="1563" y="277"/>
                    <a:pt x="1855" y="152"/>
                  </a:cubicBezTo>
                  <a:cubicBezTo>
                    <a:pt x="1216" y="91"/>
                    <a:pt x="609" y="6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1"/>
            <p:cNvSpPr/>
            <p:nvPr/>
          </p:nvSpPr>
          <p:spPr>
            <a:xfrm>
              <a:off x="4245025" y="2368000"/>
              <a:ext cx="18275" cy="16850"/>
            </a:xfrm>
            <a:custGeom>
              <a:rect b="b" l="l" r="r" t="t"/>
              <a:pathLst>
                <a:path extrusionOk="0" h="674" w="731">
                  <a:moveTo>
                    <a:pt x="333" y="0"/>
                  </a:moveTo>
                  <a:cubicBezTo>
                    <a:pt x="154" y="0"/>
                    <a:pt x="31" y="121"/>
                    <a:pt x="31" y="339"/>
                  </a:cubicBezTo>
                  <a:cubicBezTo>
                    <a:pt x="1" y="552"/>
                    <a:pt x="153" y="673"/>
                    <a:pt x="396" y="673"/>
                  </a:cubicBezTo>
                  <a:cubicBezTo>
                    <a:pt x="578" y="643"/>
                    <a:pt x="730" y="552"/>
                    <a:pt x="730" y="339"/>
                  </a:cubicBezTo>
                  <a:cubicBezTo>
                    <a:pt x="730" y="126"/>
                    <a:pt x="578" y="5"/>
                    <a:pt x="396" y="5"/>
                  </a:cubicBezTo>
                  <a:cubicBezTo>
                    <a:pt x="374" y="2"/>
                    <a:pt x="353"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4014775" y="2400775"/>
              <a:ext cx="19025" cy="17500"/>
            </a:xfrm>
            <a:custGeom>
              <a:rect b="b" l="l" r="r" t="t"/>
              <a:pathLst>
                <a:path extrusionOk="0" h="700" w="761">
                  <a:moveTo>
                    <a:pt x="396" y="1"/>
                  </a:moveTo>
                  <a:cubicBezTo>
                    <a:pt x="122" y="1"/>
                    <a:pt x="31" y="214"/>
                    <a:pt x="31" y="426"/>
                  </a:cubicBezTo>
                  <a:cubicBezTo>
                    <a:pt x="1" y="639"/>
                    <a:pt x="213" y="700"/>
                    <a:pt x="365" y="700"/>
                  </a:cubicBezTo>
                  <a:cubicBezTo>
                    <a:pt x="578" y="700"/>
                    <a:pt x="730" y="609"/>
                    <a:pt x="761" y="366"/>
                  </a:cubicBezTo>
                  <a:cubicBezTo>
                    <a:pt x="730" y="153"/>
                    <a:pt x="609"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4307325" y="2349100"/>
              <a:ext cx="18275" cy="16850"/>
            </a:xfrm>
            <a:custGeom>
              <a:rect b="b" l="l" r="r" t="t"/>
              <a:pathLst>
                <a:path extrusionOk="0" h="674" w="731">
                  <a:moveTo>
                    <a:pt x="366" y="1"/>
                  </a:moveTo>
                  <a:cubicBezTo>
                    <a:pt x="153" y="1"/>
                    <a:pt x="1" y="92"/>
                    <a:pt x="1" y="305"/>
                  </a:cubicBezTo>
                  <a:cubicBezTo>
                    <a:pt x="31" y="487"/>
                    <a:pt x="123" y="670"/>
                    <a:pt x="366" y="670"/>
                  </a:cubicBezTo>
                  <a:cubicBezTo>
                    <a:pt x="384" y="672"/>
                    <a:pt x="402" y="673"/>
                    <a:pt x="419" y="673"/>
                  </a:cubicBezTo>
                  <a:cubicBezTo>
                    <a:pt x="603" y="673"/>
                    <a:pt x="730" y="530"/>
                    <a:pt x="730" y="335"/>
                  </a:cubicBezTo>
                  <a:cubicBezTo>
                    <a:pt x="730" y="122"/>
                    <a:pt x="548" y="31"/>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3799875" y="2429550"/>
              <a:ext cx="20400" cy="18025"/>
            </a:xfrm>
            <a:custGeom>
              <a:rect b="b" l="l" r="r" t="t"/>
              <a:pathLst>
                <a:path extrusionOk="0" h="721" w="816">
                  <a:moveTo>
                    <a:pt x="557" y="0"/>
                  </a:moveTo>
                  <a:cubicBezTo>
                    <a:pt x="542" y="0"/>
                    <a:pt x="527" y="2"/>
                    <a:pt x="511" y="5"/>
                  </a:cubicBezTo>
                  <a:cubicBezTo>
                    <a:pt x="268" y="96"/>
                    <a:pt x="116" y="278"/>
                    <a:pt x="25" y="522"/>
                  </a:cubicBezTo>
                  <a:cubicBezTo>
                    <a:pt x="0" y="621"/>
                    <a:pt x="77" y="720"/>
                    <a:pt x="172" y="720"/>
                  </a:cubicBezTo>
                  <a:cubicBezTo>
                    <a:pt x="193" y="720"/>
                    <a:pt x="216" y="715"/>
                    <a:pt x="238" y="704"/>
                  </a:cubicBezTo>
                  <a:cubicBezTo>
                    <a:pt x="481" y="643"/>
                    <a:pt x="724" y="552"/>
                    <a:pt x="815" y="278"/>
                  </a:cubicBezTo>
                  <a:cubicBezTo>
                    <a:pt x="788" y="115"/>
                    <a:pt x="687" y="0"/>
                    <a:pt x="5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4376500" y="2338475"/>
              <a:ext cx="16725" cy="15225"/>
            </a:xfrm>
            <a:custGeom>
              <a:rect b="b" l="l" r="r" t="t"/>
              <a:pathLst>
                <a:path extrusionOk="0" h="609" w="669">
                  <a:moveTo>
                    <a:pt x="274" y="0"/>
                  </a:moveTo>
                  <a:cubicBezTo>
                    <a:pt x="152" y="0"/>
                    <a:pt x="0" y="92"/>
                    <a:pt x="0" y="274"/>
                  </a:cubicBezTo>
                  <a:cubicBezTo>
                    <a:pt x="0" y="487"/>
                    <a:pt x="122" y="608"/>
                    <a:pt x="334" y="608"/>
                  </a:cubicBezTo>
                  <a:cubicBezTo>
                    <a:pt x="517" y="608"/>
                    <a:pt x="638" y="517"/>
                    <a:pt x="638" y="304"/>
                  </a:cubicBezTo>
                  <a:cubicBezTo>
                    <a:pt x="669" y="92"/>
                    <a:pt x="517"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4046700" y="2305700"/>
              <a:ext cx="15975" cy="15325"/>
            </a:xfrm>
            <a:custGeom>
              <a:rect b="b" l="l" r="r" t="t"/>
              <a:pathLst>
                <a:path extrusionOk="0" h="613" w="639">
                  <a:moveTo>
                    <a:pt x="380" y="0"/>
                  </a:moveTo>
                  <a:cubicBezTo>
                    <a:pt x="366" y="0"/>
                    <a:pt x="351" y="2"/>
                    <a:pt x="335" y="4"/>
                  </a:cubicBezTo>
                  <a:cubicBezTo>
                    <a:pt x="122" y="4"/>
                    <a:pt x="0" y="126"/>
                    <a:pt x="0" y="339"/>
                  </a:cubicBezTo>
                  <a:cubicBezTo>
                    <a:pt x="0" y="521"/>
                    <a:pt x="122" y="612"/>
                    <a:pt x="304" y="612"/>
                  </a:cubicBezTo>
                  <a:cubicBezTo>
                    <a:pt x="517" y="612"/>
                    <a:pt x="608" y="491"/>
                    <a:pt x="639" y="278"/>
                  </a:cubicBezTo>
                  <a:cubicBezTo>
                    <a:pt x="611" y="139"/>
                    <a:pt x="532"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1"/>
            <p:cNvSpPr/>
            <p:nvPr/>
          </p:nvSpPr>
          <p:spPr>
            <a:xfrm>
              <a:off x="3958550" y="2359000"/>
              <a:ext cx="15225" cy="15975"/>
            </a:xfrm>
            <a:custGeom>
              <a:rect b="b" l="l" r="r" t="t"/>
              <a:pathLst>
                <a:path extrusionOk="0" h="639" w="609">
                  <a:moveTo>
                    <a:pt x="274" y="0"/>
                  </a:moveTo>
                  <a:cubicBezTo>
                    <a:pt x="122" y="0"/>
                    <a:pt x="0" y="122"/>
                    <a:pt x="0" y="304"/>
                  </a:cubicBezTo>
                  <a:cubicBezTo>
                    <a:pt x="0" y="486"/>
                    <a:pt x="92" y="608"/>
                    <a:pt x="274" y="638"/>
                  </a:cubicBezTo>
                  <a:cubicBezTo>
                    <a:pt x="487" y="638"/>
                    <a:pt x="608" y="517"/>
                    <a:pt x="578" y="304"/>
                  </a:cubicBezTo>
                  <a:cubicBezTo>
                    <a:pt x="578" y="122"/>
                    <a:pt x="487" y="3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1"/>
            <p:cNvSpPr/>
            <p:nvPr/>
          </p:nvSpPr>
          <p:spPr>
            <a:xfrm>
              <a:off x="4296700" y="2307325"/>
              <a:ext cx="14450" cy="14575"/>
            </a:xfrm>
            <a:custGeom>
              <a:rect b="b" l="l" r="r" t="t"/>
              <a:pathLst>
                <a:path extrusionOk="0" h="583" w="578">
                  <a:moveTo>
                    <a:pt x="335" y="0"/>
                  </a:moveTo>
                  <a:cubicBezTo>
                    <a:pt x="152" y="31"/>
                    <a:pt x="0" y="122"/>
                    <a:pt x="0" y="304"/>
                  </a:cubicBezTo>
                  <a:cubicBezTo>
                    <a:pt x="0" y="456"/>
                    <a:pt x="92" y="578"/>
                    <a:pt x="244" y="578"/>
                  </a:cubicBezTo>
                  <a:cubicBezTo>
                    <a:pt x="265" y="581"/>
                    <a:pt x="286" y="582"/>
                    <a:pt x="305" y="582"/>
                  </a:cubicBezTo>
                  <a:cubicBezTo>
                    <a:pt x="474" y="582"/>
                    <a:pt x="551" y="465"/>
                    <a:pt x="578" y="274"/>
                  </a:cubicBezTo>
                  <a:cubicBezTo>
                    <a:pt x="517" y="152"/>
                    <a:pt x="548"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4432725" y="2305650"/>
              <a:ext cx="15225" cy="14600"/>
            </a:xfrm>
            <a:custGeom>
              <a:rect b="b" l="l" r="r" t="t"/>
              <a:pathLst>
                <a:path extrusionOk="0" h="584" w="609">
                  <a:moveTo>
                    <a:pt x="277" y="1"/>
                  </a:moveTo>
                  <a:cubicBezTo>
                    <a:pt x="147" y="1"/>
                    <a:pt x="31" y="90"/>
                    <a:pt x="31" y="249"/>
                  </a:cubicBezTo>
                  <a:cubicBezTo>
                    <a:pt x="0" y="432"/>
                    <a:pt x="122" y="553"/>
                    <a:pt x="304" y="584"/>
                  </a:cubicBezTo>
                  <a:cubicBezTo>
                    <a:pt x="456" y="584"/>
                    <a:pt x="578" y="493"/>
                    <a:pt x="608" y="341"/>
                  </a:cubicBezTo>
                  <a:cubicBezTo>
                    <a:pt x="608" y="128"/>
                    <a:pt x="517" y="37"/>
                    <a:pt x="335" y="6"/>
                  </a:cubicBezTo>
                  <a:cubicBezTo>
                    <a:pt x="315" y="2"/>
                    <a:pt x="296" y="1"/>
                    <a:pt x="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4490475" y="2384075"/>
              <a:ext cx="32700" cy="10925"/>
            </a:xfrm>
            <a:custGeom>
              <a:rect b="b" l="l" r="r" t="t"/>
              <a:pathLst>
                <a:path extrusionOk="0" h="437" w="1308">
                  <a:moveTo>
                    <a:pt x="1307" y="0"/>
                  </a:moveTo>
                  <a:cubicBezTo>
                    <a:pt x="760" y="0"/>
                    <a:pt x="365" y="182"/>
                    <a:pt x="0" y="395"/>
                  </a:cubicBezTo>
                  <a:cubicBezTo>
                    <a:pt x="111" y="423"/>
                    <a:pt x="217" y="436"/>
                    <a:pt x="320" y="436"/>
                  </a:cubicBezTo>
                  <a:cubicBezTo>
                    <a:pt x="668" y="436"/>
                    <a:pt x="979" y="282"/>
                    <a:pt x="13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4144725" y="2376475"/>
              <a:ext cx="13700" cy="13700"/>
            </a:xfrm>
            <a:custGeom>
              <a:rect b="b" l="l" r="r" t="t"/>
              <a:pathLst>
                <a:path extrusionOk="0" h="548" w="548">
                  <a:moveTo>
                    <a:pt x="274" y="0"/>
                  </a:moveTo>
                  <a:cubicBezTo>
                    <a:pt x="92" y="0"/>
                    <a:pt x="0" y="122"/>
                    <a:pt x="0" y="274"/>
                  </a:cubicBezTo>
                  <a:cubicBezTo>
                    <a:pt x="0" y="456"/>
                    <a:pt x="122" y="547"/>
                    <a:pt x="304" y="547"/>
                  </a:cubicBezTo>
                  <a:cubicBezTo>
                    <a:pt x="456" y="547"/>
                    <a:pt x="547" y="426"/>
                    <a:pt x="547" y="274"/>
                  </a:cubicBezTo>
                  <a:cubicBezTo>
                    <a:pt x="547" y="91"/>
                    <a:pt x="426"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1"/>
            <p:cNvSpPr/>
            <p:nvPr/>
          </p:nvSpPr>
          <p:spPr>
            <a:xfrm>
              <a:off x="3985150" y="2453850"/>
              <a:ext cx="17500" cy="13075"/>
            </a:xfrm>
            <a:custGeom>
              <a:rect b="b" l="l" r="r" t="t"/>
              <a:pathLst>
                <a:path extrusionOk="0" h="523" w="700">
                  <a:moveTo>
                    <a:pt x="502" y="1"/>
                  </a:moveTo>
                  <a:cubicBezTo>
                    <a:pt x="488" y="1"/>
                    <a:pt x="472" y="2"/>
                    <a:pt x="456" y="5"/>
                  </a:cubicBezTo>
                  <a:cubicBezTo>
                    <a:pt x="243" y="5"/>
                    <a:pt x="91" y="188"/>
                    <a:pt x="61" y="340"/>
                  </a:cubicBezTo>
                  <a:cubicBezTo>
                    <a:pt x="0" y="461"/>
                    <a:pt x="213" y="522"/>
                    <a:pt x="335" y="522"/>
                  </a:cubicBezTo>
                  <a:cubicBezTo>
                    <a:pt x="547" y="522"/>
                    <a:pt x="669" y="431"/>
                    <a:pt x="699" y="188"/>
                  </a:cubicBezTo>
                  <a:cubicBezTo>
                    <a:pt x="672" y="106"/>
                    <a:pt x="621" y="1"/>
                    <a:pt x="5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1"/>
            <p:cNvSpPr/>
            <p:nvPr/>
          </p:nvSpPr>
          <p:spPr>
            <a:xfrm>
              <a:off x="3950200" y="2412950"/>
              <a:ext cx="14450" cy="13700"/>
            </a:xfrm>
            <a:custGeom>
              <a:rect b="b" l="l" r="r" t="t"/>
              <a:pathLst>
                <a:path extrusionOk="0" h="548" w="578">
                  <a:moveTo>
                    <a:pt x="304" y="0"/>
                  </a:moveTo>
                  <a:cubicBezTo>
                    <a:pt x="122" y="0"/>
                    <a:pt x="0" y="91"/>
                    <a:pt x="30" y="304"/>
                  </a:cubicBezTo>
                  <a:cubicBezTo>
                    <a:pt x="30" y="456"/>
                    <a:pt x="152" y="547"/>
                    <a:pt x="304" y="547"/>
                  </a:cubicBezTo>
                  <a:cubicBezTo>
                    <a:pt x="517" y="517"/>
                    <a:pt x="547" y="365"/>
                    <a:pt x="578" y="152"/>
                  </a:cubicBezTo>
                  <a:cubicBezTo>
                    <a:pt x="578" y="30"/>
                    <a:pt x="426"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4369650" y="2277675"/>
              <a:ext cx="15225" cy="15350"/>
            </a:xfrm>
            <a:custGeom>
              <a:rect b="b" l="l" r="r" t="t"/>
              <a:pathLst>
                <a:path extrusionOk="0" h="614" w="609">
                  <a:moveTo>
                    <a:pt x="304" y="1"/>
                  </a:moveTo>
                  <a:cubicBezTo>
                    <a:pt x="122" y="31"/>
                    <a:pt x="0" y="153"/>
                    <a:pt x="31" y="335"/>
                  </a:cubicBezTo>
                  <a:cubicBezTo>
                    <a:pt x="31" y="499"/>
                    <a:pt x="129" y="613"/>
                    <a:pt x="280" y="613"/>
                  </a:cubicBezTo>
                  <a:cubicBezTo>
                    <a:pt x="298" y="613"/>
                    <a:pt x="316" y="612"/>
                    <a:pt x="335" y="609"/>
                  </a:cubicBezTo>
                  <a:cubicBezTo>
                    <a:pt x="487" y="578"/>
                    <a:pt x="608" y="457"/>
                    <a:pt x="578" y="305"/>
                  </a:cubicBezTo>
                  <a:cubicBezTo>
                    <a:pt x="548" y="122"/>
                    <a:pt x="487" y="1"/>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4108250" y="2296675"/>
              <a:ext cx="13700" cy="13050"/>
            </a:xfrm>
            <a:custGeom>
              <a:rect b="b" l="l" r="r" t="t"/>
              <a:pathLst>
                <a:path extrusionOk="0" h="522" w="548">
                  <a:moveTo>
                    <a:pt x="243" y="1"/>
                  </a:moveTo>
                  <a:cubicBezTo>
                    <a:pt x="122" y="1"/>
                    <a:pt x="0" y="61"/>
                    <a:pt x="0" y="213"/>
                  </a:cubicBezTo>
                  <a:cubicBezTo>
                    <a:pt x="0" y="426"/>
                    <a:pt x="152" y="487"/>
                    <a:pt x="335" y="517"/>
                  </a:cubicBezTo>
                  <a:cubicBezTo>
                    <a:pt x="351" y="520"/>
                    <a:pt x="365" y="521"/>
                    <a:pt x="378" y="521"/>
                  </a:cubicBezTo>
                  <a:cubicBezTo>
                    <a:pt x="517" y="521"/>
                    <a:pt x="520" y="382"/>
                    <a:pt x="547" y="244"/>
                  </a:cubicBezTo>
                  <a:cubicBezTo>
                    <a:pt x="517" y="92"/>
                    <a:pt x="426" y="1"/>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4240475" y="2274650"/>
              <a:ext cx="12175" cy="13700"/>
            </a:xfrm>
            <a:custGeom>
              <a:rect b="b" l="l" r="r" t="t"/>
              <a:pathLst>
                <a:path extrusionOk="0" h="548" w="487">
                  <a:moveTo>
                    <a:pt x="243" y="0"/>
                  </a:moveTo>
                  <a:cubicBezTo>
                    <a:pt x="122" y="0"/>
                    <a:pt x="0" y="30"/>
                    <a:pt x="0" y="213"/>
                  </a:cubicBezTo>
                  <a:cubicBezTo>
                    <a:pt x="0" y="365"/>
                    <a:pt x="91" y="547"/>
                    <a:pt x="183" y="547"/>
                  </a:cubicBezTo>
                  <a:cubicBezTo>
                    <a:pt x="304" y="517"/>
                    <a:pt x="426" y="365"/>
                    <a:pt x="456" y="213"/>
                  </a:cubicBezTo>
                  <a:cubicBezTo>
                    <a:pt x="487" y="30"/>
                    <a:pt x="365" y="3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1"/>
            <p:cNvSpPr/>
            <p:nvPr/>
          </p:nvSpPr>
          <p:spPr>
            <a:xfrm>
              <a:off x="4400050" y="2254125"/>
              <a:ext cx="13700" cy="11425"/>
            </a:xfrm>
            <a:custGeom>
              <a:rect b="b" l="l" r="r" t="t"/>
              <a:pathLst>
                <a:path extrusionOk="0" h="457" w="548">
                  <a:moveTo>
                    <a:pt x="213" y="0"/>
                  </a:moveTo>
                  <a:cubicBezTo>
                    <a:pt x="91" y="0"/>
                    <a:pt x="0" y="92"/>
                    <a:pt x="0" y="213"/>
                  </a:cubicBezTo>
                  <a:cubicBezTo>
                    <a:pt x="0" y="365"/>
                    <a:pt x="122" y="456"/>
                    <a:pt x="274" y="456"/>
                  </a:cubicBezTo>
                  <a:cubicBezTo>
                    <a:pt x="365" y="426"/>
                    <a:pt x="547" y="426"/>
                    <a:pt x="547" y="304"/>
                  </a:cubicBezTo>
                  <a:cubicBezTo>
                    <a:pt x="547" y="152"/>
                    <a:pt x="426"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4295950" y="2260050"/>
              <a:ext cx="12925" cy="11775"/>
            </a:xfrm>
            <a:custGeom>
              <a:rect b="b" l="l" r="r" t="t"/>
              <a:pathLst>
                <a:path extrusionOk="0" h="471" w="517">
                  <a:moveTo>
                    <a:pt x="299" y="1"/>
                  </a:moveTo>
                  <a:cubicBezTo>
                    <a:pt x="281" y="1"/>
                    <a:pt x="263" y="3"/>
                    <a:pt x="243" y="7"/>
                  </a:cubicBezTo>
                  <a:cubicBezTo>
                    <a:pt x="91" y="7"/>
                    <a:pt x="0" y="128"/>
                    <a:pt x="30" y="280"/>
                  </a:cubicBezTo>
                  <a:cubicBezTo>
                    <a:pt x="30" y="407"/>
                    <a:pt x="94" y="470"/>
                    <a:pt x="203" y="470"/>
                  </a:cubicBezTo>
                  <a:cubicBezTo>
                    <a:pt x="225" y="470"/>
                    <a:pt x="248" y="468"/>
                    <a:pt x="274" y="463"/>
                  </a:cubicBezTo>
                  <a:cubicBezTo>
                    <a:pt x="426" y="463"/>
                    <a:pt x="486" y="371"/>
                    <a:pt x="517" y="219"/>
                  </a:cubicBezTo>
                  <a:cubicBezTo>
                    <a:pt x="490" y="87"/>
                    <a:pt x="418"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4205500" y="2330875"/>
              <a:ext cx="13725" cy="11425"/>
            </a:xfrm>
            <a:custGeom>
              <a:rect b="b" l="l" r="r" t="t"/>
              <a:pathLst>
                <a:path extrusionOk="0" h="457" w="549">
                  <a:moveTo>
                    <a:pt x="335" y="0"/>
                  </a:moveTo>
                  <a:cubicBezTo>
                    <a:pt x="123" y="0"/>
                    <a:pt x="62" y="122"/>
                    <a:pt x="31" y="304"/>
                  </a:cubicBezTo>
                  <a:cubicBezTo>
                    <a:pt x="1" y="456"/>
                    <a:pt x="92" y="456"/>
                    <a:pt x="244" y="456"/>
                  </a:cubicBezTo>
                  <a:cubicBezTo>
                    <a:pt x="366" y="456"/>
                    <a:pt x="487" y="426"/>
                    <a:pt x="518" y="244"/>
                  </a:cubicBezTo>
                  <a:cubicBezTo>
                    <a:pt x="548" y="122"/>
                    <a:pt x="457"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4080125" y="2412175"/>
              <a:ext cx="12175" cy="11425"/>
            </a:xfrm>
            <a:custGeom>
              <a:rect b="b" l="l" r="r" t="t"/>
              <a:pathLst>
                <a:path extrusionOk="0" h="457" w="487">
                  <a:moveTo>
                    <a:pt x="213" y="1"/>
                  </a:moveTo>
                  <a:cubicBezTo>
                    <a:pt x="92" y="31"/>
                    <a:pt x="1" y="92"/>
                    <a:pt x="1" y="244"/>
                  </a:cubicBezTo>
                  <a:cubicBezTo>
                    <a:pt x="31" y="365"/>
                    <a:pt x="122" y="457"/>
                    <a:pt x="244" y="457"/>
                  </a:cubicBezTo>
                  <a:cubicBezTo>
                    <a:pt x="365" y="426"/>
                    <a:pt x="487" y="365"/>
                    <a:pt x="457" y="244"/>
                  </a:cubicBezTo>
                  <a:cubicBezTo>
                    <a:pt x="457" y="92"/>
                    <a:pt x="365"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4036050" y="2349100"/>
              <a:ext cx="12950" cy="11625"/>
            </a:xfrm>
            <a:custGeom>
              <a:rect b="b" l="l" r="r" t="t"/>
              <a:pathLst>
                <a:path extrusionOk="0" h="465" w="518">
                  <a:moveTo>
                    <a:pt x="305" y="1"/>
                  </a:moveTo>
                  <a:cubicBezTo>
                    <a:pt x="122" y="1"/>
                    <a:pt x="31" y="62"/>
                    <a:pt x="1" y="214"/>
                  </a:cubicBezTo>
                  <a:cubicBezTo>
                    <a:pt x="1" y="366"/>
                    <a:pt x="92" y="457"/>
                    <a:pt x="213" y="457"/>
                  </a:cubicBezTo>
                  <a:cubicBezTo>
                    <a:pt x="238" y="462"/>
                    <a:pt x="261" y="464"/>
                    <a:pt x="283" y="464"/>
                  </a:cubicBezTo>
                  <a:cubicBezTo>
                    <a:pt x="394" y="464"/>
                    <a:pt x="467" y="397"/>
                    <a:pt x="517" y="244"/>
                  </a:cubicBezTo>
                  <a:cubicBezTo>
                    <a:pt x="517" y="122"/>
                    <a:pt x="426" y="3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4096075" y="2276925"/>
              <a:ext cx="10675" cy="10650"/>
            </a:xfrm>
            <a:custGeom>
              <a:rect b="b" l="l" r="r" t="t"/>
              <a:pathLst>
                <a:path extrusionOk="0" h="426" w="427">
                  <a:moveTo>
                    <a:pt x="214" y="0"/>
                  </a:moveTo>
                  <a:cubicBezTo>
                    <a:pt x="62" y="0"/>
                    <a:pt x="1" y="61"/>
                    <a:pt x="1" y="213"/>
                  </a:cubicBezTo>
                  <a:cubicBezTo>
                    <a:pt x="1" y="335"/>
                    <a:pt x="92" y="426"/>
                    <a:pt x="214" y="426"/>
                  </a:cubicBezTo>
                  <a:cubicBezTo>
                    <a:pt x="335" y="426"/>
                    <a:pt x="427" y="335"/>
                    <a:pt x="427" y="213"/>
                  </a:cubicBezTo>
                  <a:cubicBezTo>
                    <a:pt x="427" y="61"/>
                    <a:pt x="335" y="0"/>
                    <a:pt x="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1"/>
            <p:cNvSpPr/>
            <p:nvPr/>
          </p:nvSpPr>
          <p:spPr>
            <a:xfrm>
              <a:off x="4159925" y="2331625"/>
              <a:ext cx="9900" cy="10025"/>
            </a:xfrm>
            <a:custGeom>
              <a:rect b="b" l="l" r="r" t="t"/>
              <a:pathLst>
                <a:path extrusionOk="0" h="401" w="396">
                  <a:moveTo>
                    <a:pt x="243" y="1"/>
                  </a:moveTo>
                  <a:cubicBezTo>
                    <a:pt x="91" y="1"/>
                    <a:pt x="31" y="92"/>
                    <a:pt x="0" y="214"/>
                  </a:cubicBezTo>
                  <a:cubicBezTo>
                    <a:pt x="0" y="295"/>
                    <a:pt x="24" y="401"/>
                    <a:pt x="138" y="401"/>
                  </a:cubicBezTo>
                  <a:cubicBezTo>
                    <a:pt x="152" y="401"/>
                    <a:pt x="166" y="399"/>
                    <a:pt x="183" y="396"/>
                  </a:cubicBezTo>
                  <a:cubicBezTo>
                    <a:pt x="304" y="396"/>
                    <a:pt x="365" y="305"/>
                    <a:pt x="395" y="183"/>
                  </a:cubicBezTo>
                  <a:cubicBezTo>
                    <a:pt x="365" y="62"/>
                    <a:pt x="335" y="1"/>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1"/>
            <p:cNvSpPr/>
            <p:nvPr/>
          </p:nvSpPr>
          <p:spPr>
            <a:xfrm>
              <a:off x="4464625" y="2301850"/>
              <a:ext cx="10675" cy="8725"/>
            </a:xfrm>
            <a:custGeom>
              <a:rect b="b" l="l" r="r" t="t"/>
              <a:pathLst>
                <a:path extrusionOk="0" h="349" w="427">
                  <a:moveTo>
                    <a:pt x="228" y="0"/>
                  </a:moveTo>
                  <a:cubicBezTo>
                    <a:pt x="130" y="0"/>
                    <a:pt x="58" y="83"/>
                    <a:pt x="31" y="189"/>
                  </a:cubicBezTo>
                  <a:cubicBezTo>
                    <a:pt x="1" y="310"/>
                    <a:pt x="122" y="341"/>
                    <a:pt x="183" y="341"/>
                  </a:cubicBezTo>
                  <a:cubicBezTo>
                    <a:pt x="209" y="346"/>
                    <a:pt x="233" y="348"/>
                    <a:pt x="254" y="348"/>
                  </a:cubicBezTo>
                  <a:cubicBezTo>
                    <a:pt x="355" y="348"/>
                    <a:pt x="401" y="289"/>
                    <a:pt x="426" y="189"/>
                  </a:cubicBezTo>
                  <a:cubicBezTo>
                    <a:pt x="426" y="67"/>
                    <a:pt x="396" y="6"/>
                    <a:pt x="274" y="6"/>
                  </a:cubicBezTo>
                  <a:cubicBezTo>
                    <a:pt x="258" y="2"/>
                    <a:pt x="243" y="0"/>
                    <a:pt x="2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4255675" y="2327825"/>
              <a:ext cx="11425" cy="9150"/>
            </a:xfrm>
            <a:custGeom>
              <a:rect b="b" l="l" r="r" t="t"/>
              <a:pathLst>
                <a:path extrusionOk="0" h="366" w="457">
                  <a:moveTo>
                    <a:pt x="182" y="1"/>
                  </a:moveTo>
                  <a:cubicBezTo>
                    <a:pt x="61" y="31"/>
                    <a:pt x="0" y="92"/>
                    <a:pt x="0" y="214"/>
                  </a:cubicBezTo>
                  <a:cubicBezTo>
                    <a:pt x="30" y="335"/>
                    <a:pt x="122" y="366"/>
                    <a:pt x="243" y="366"/>
                  </a:cubicBezTo>
                  <a:cubicBezTo>
                    <a:pt x="334" y="335"/>
                    <a:pt x="426" y="274"/>
                    <a:pt x="456" y="183"/>
                  </a:cubicBezTo>
                  <a:cubicBezTo>
                    <a:pt x="395" y="62"/>
                    <a:pt x="304" y="1"/>
                    <a:pt x="1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31"/>
          <p:cNvGrpSpPr/>
          <p:nvPr/>
        </p:nvGrpSpPr>
        <p:grpSpPr>
          <a:xfrm rot="-368094">
            <a:off x="380092" y="4206289"/>
            <a:ext cx="840615" cy="742272"/>
            <a:chOff x="6101450" y="822425"/>
            <a:chExt cx="953675" cy="842200"/>
          </a:xfrm>
        </p:grpSpPr>
        <p:sp>
          <p:nvSpPr>
            <p:cNvPr id="1614" name="Google Shape;1614;p31"/>
            <p:cNvSpPr/>
            <p:nvPr/>
          </p:nvSpPr>
          <p:spPr>
            <a:xfrm>
              <a:off x="6101450" y="822425"/>
              <a:ext cx="953675" cy="842200"/>
            </a:xfrm>
            <a:custGeom>
              <a:rect b="b" l="l" r="r" t="t"/>
              <a:pathLst>
                <a:path extrusionOk="0" h="33688" w="38147">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1"/>
            <p:cNvSpPr/>
            <p:nvPr/>
          </p:nvSpPr>
          <p:spPr>
            <a:xfrm>
              <a:off x="6510275" y="884800"/>
              <a:ext cx="38775" cy="401250"/>
            </a:xfrm>
            <a:custGeom>
              <a:rect b="b" l="l" r="r" t="t"/>
              <a:pathLst>
                <a:path extrusionOk="0" h="16050" w="1551">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6596125" y="887850"/>
              <a:ext cx="50175" cy="264450"/>
            </a:xfrm>
            <a:custGeom>
              <a:rect b="b" l="l" r="r" t="t"/>
              <a:pathLst>
                <a:path extrusionOk="0" h="10578" w="2007">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6330175" y="1001825"/>
              <a:ext cx="32700" cy="220400"/>
            </a:xfrm>
            <a:custGeom>
              <a:rect b="b" l="l" r="r" t="t"/>
              <a:pathLst>
                <a:path extrusionOk="0" h="8816" w="1308">
                  <a:moveTo>
                    <a:pt x="547" y="1"/>
                  </a:moveTo>
                  <a:cubicBezTo>
                    <a:pt x="274" y="2979"/>
                    <a:pt x="0" y="5958"/>
                    <a:pt x="1307" y="8815"/>
                  </a:cubicBezTo>
                  <a:cubicBezTo>
                    <a:pt x="821" y="5897"/>
                    <a:pt x="699" y="2949"/>
                    <a:pt x="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1"/>
            <p:cNvSpPr/>
            <p:nvPr/>
          </p:nvSpPr>
          <p:spPr>
            <a:xfrm>
              <a:off x="6537625" y="1064125"/>
              <a:ext cx="19025" cy="160375"/>
            </a:xfrm>
            <a:custGeom>
              <a:rect b="b" l="l" r="r" t="t"/>
              <a:pathLst>
                <a:path extrusionOk="0" h="6415" w="761">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1"/>
            <p:cNvSpPr/>
            <p:nvPr/>
          </p:nvSpPr>
          <p:spPr>
            <a:xfrm>
              <a:off x="6267100" y="1053500"/>
              <a:ext cx="18250" cy="91975"/>
            </a:xfrm>
            <a:custGeom>
              <a:rect b="b" l="l" r="r" t="t"/>
              <a:pathLst>
                <a:path extrusionOk="0" h="3679" w="73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1"/>
            <p:cNvSpPr/>
            <p:nvPr/>
          </p:nvSpPr>
          <p:spPr>
            <a:xfrm>
              <a:off x="6792950" y="1002575"/>
              <a:ext cx="9900" cy="70700"/>
            </a:xfrm>
            <a:custGeom>
              <a:rect b="b" l="l" r="r" t="t"/>
              <a:pathLst>
                <a:path extrusionOk="0" h="2828" w="396">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1"/>
            <p:cNvSpPr/>
            <p:nvPr/>
          </p:nvSpPr>
          <p:spPr>
            <a:xfrm>
              <a:off x="6823350" y="992700"/>
              <a:ext cx="10650" cy="37275"/>
            </a:xfrm>
            <a:custGeom>
              <a:rect b="b" l="l" r="r" t="t"/>
              <a:pathLst>
                <a:path extrusionOk="0" h="1491" w="426">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1"/>
            <p:cNvSpPr/>
            <p:nvPr/>
          </p:nvSpPr>
          <p:spPr>
            <a:xfrm>
              <a:off x="6656175" y="1011700"/>
              <a:ext cx="9900" cy="31175"/>
            </a:xfrm>
            <a:custGeom>
              <a:rect b="b" l="l" r="r" t="t"/>
              <a:pathLst>
                <a:path extrusionOk="0" h="1247" w="396">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1"/>
            <p:cNvSpPr/>
            <p:nvPr/>
          </p:nvSpPr>
          <p:spPr>
            <a:xfrm>
              <a:off x="6840050" y="1028425"/>
              <a:ext cx="7625" cy="25100"/>
            </a:xfrm>
            <a:custGeom>
              <a:rect b="b" l="l" r="r" t="t"/>
              <a:pathLst>
                <a:path extrusionOk="0" h="1004" w="305">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1"/>
            <p:cNvSpPr/>
            <p:nvPr/>
          </p:nvSpPr>
          <p:spPr>
            <a:xfrm>
              <a:off x="6300525" y="1227850"/>
              <a:ext cx="35000" cy="68075"/>
            </a:xfrm>
            <a:custGeom>
              <a:rect b="b" l="l" r="r" t="t"/>
              <a:pathLst>
                <a:path extrusionOk="0" h="2723" w="140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31"/>
          <p:cNvGrpSpPr/>
          <p:nvPr/>
        </p:nvGrpSpPr>
        <p:grpSpPr>
          <a:xfrm rot="2700000">
            <a:off x="7542366" y="525798"/>
            <a:ext cx="926880" cy="620078"/>
            <a:chOff x="749525" y="4020150"/>
            <a:chExt cx="1091975" cy="730525"/>
          </a:xfrm>
        </p:grpSpPr>
        <p:sp>
          <p:nvSpPr>
            <p:cNvPr id="1626" name="Google Shape;1626;p31"/>
            <p:cNvSpPr/>
            <p:nvPr/>
          </p:nvSpPr>
          <p:spPr>
            <a:xfrm>
              <a:off x="749525" y="4020150"/>
              <a:ext cx="1091975" cy="730525"/>
            </a:xfrm>
            <a:custGeom>
              <a:rect b="b" l="l" r="r" t="t"/>
              <a:pathLst>
                <a:path extrusionOk="0" h="29221" w="43679">
                  <a:moveTo>
                    <a:pt x="31794" y="2947"/>
                  </a:moveTo>
                  <a:cubicBezTo>
                    <a:pt x="31855" y="3129"/>
                    <a:pt x="31885" y="3251"/>
                    <a:pt x="31916" y="3403"/>
                  </a:cubicBezTo>
                  <a:cubicBezTo>
                    <a:pt x="32129" y="4133"/>
                    <a:pt x="31977" y="4315"/>
                    <a:pt x="31217" y="4406"/>
                  </a:cubicBezTo>
                  <a:cubicBezTo>
                    <a:pt x="31135" y="4414"/>
                    <a:pt x="31055" y="4417"/>
                    <a:pt x="30975" y="4417"/>
                  </a:cubicBezTo>
                  <a:cubicBezTo>
                    <a:pt x="30399" y="4417"/>
                    <a:pt x="29859" y="4243"/>
                    <a:pt x="29271" y="4163"/>
                  </a:cubicBezTo>
                  <a:cubicBezTo>
                    <a:pt x="30122" y="3707"/>
                    <a:pt x="31004" y="3464"/>
                    <a:pt x="31794" y="2947"/>
                  </a:cubicBezTo>
                  <a:close/>
                  <a:moveTo>
                    <a:pt x="26167" y="6090"/>
                  </a:moveTo>
                  <a:cubicBezTo>
                    <a:pt x="26195" y="6090"/>
                    <a:pt x="26226" y="6103"/>
                    <a:pt x="26262" y="6139"/>
                  </a:cubicBezTo>
                  <a:cubicBezTo>
                    <a:pt x="26597" y="6534"/>
                    <a:pt x="26353" y="7263"/>
                    <a:pt x="25837" y="7385"/>
                  </a:cubicBezTo>
                  <a:cubicBezTo>
                    <a:pt x="25704" y="7410"/>
                    <a:pt x="25575" y="7421"/>
                    <a:pt x="25446" y="7421"/>
                  </a:cubicBezTo>
                  <a:cubicBezTo>
                    <a:pt x="24955" y="7421"/>
                    <a:pt x="24482" y="7262"/>
                    <a:pt x="23952" y="7142"/>
                  </a:cubicBezTo>
                  <a:cubicBezTo>
                    <a:pt x="24712" y="6838"/>
                    <a:pt x="25381" y="6503"/>
                    <a:pt x="26049" y="6139"/>
                  </a:cubicBezTo>
                  <a:cubicBezTo>
                    <a:pt x="26086" y="6120"/>
                    <a:pt x="26123" y="6090"/>
                    <a:pt x="26167" y="6090"/>
                  </a:cubicBezTo>
                  <a:close/>
                  <a:moveTo>
                    <a:pt x="20426" y="9209"/>
                  </a:moveTo>
                  <a:cubicBezTo>
                    <a:pt x="20487" y="9543"/>
                    <a:pt x="20548" y="9817"/>
                    <a:pt x="20639" y="10090"/>
                  </a:cubicBezTo>
                  <a:cubicBezTo>
                    <a:pt x="20721" y="10336"/>
                    <a:pt x="20680" y="10459"/>
                    <a:pt x="20427" y="10459"/>
                  </a:cubicBezTo>
                  <a:cubicBezTo>
                    <a:pt x="20399" y="10459"/>
                    <a:pt x="20368" y="10458"/>
                    <a:pt x="20335" y="10455"/>
                  </a:cubicBezTo>
                  <a:cubicBezTo>
                    <a:pt x="19758" y="10424"/>
                    <a:pt x="19150" y="10364"/>
                    <a:pt x="18481" y="10181"/>
                  </a:cubicBezTo>
                  <a:cubicBezTo>
                    <a:pt x="19180" y="9908"/>
                    <a:pt x="19818" y="9573"/>
                    <a:pt x="20426" y="9209"/>
                  </a:cubicBezTo>
                  <a:close/>
                  <a:moveTo>
                    <a:pt x="14438" y="12370"/>
                  </a:moveTo>
                  <a:cubicBezTo>
                    <a:pt x="14469" y="12613"/>
                    <a:pt x="14499" y="12795"/>
                    <a:pt x="14499" y="12978"/>
                  </a:cubicBezTo>
                  <a:cubicBezTo>
                    <a:pt x="14590" y="13616"/>
                    <a:pt x="14286" y="13981"/>
                    <a:pt x="13618" y="14011"/>
                  </a:cubicBezTo>
                  <a:cubicBezTo>
                    <a:pt x="12888" y="14011"/>
                    <a:pt x="12159" y="13829"/>
                    <a:pt x="11429" y="13707"/>
                  </a:cubicBezTo>
                  <a:cubicBezTo>
                    <a:pt x="12432" y="13312"/>
                    <a:pt x="13466" y="12947"/>
                    <a:pt x="14438" y="12370"/>
                  </a:cubicBezTo>
                  <a:close/>
                  <a:moveTo>
                    <a:pt x="36931" y="880"/>
                  </a:moveTo>
                  <a:cubicBezTo>
                    <a:pt x="37144" y="880"/>
                    <a:pt x="37357" y="880"/>
                    <a:pt x="37569" y="941"/>
                  </a:cubicBezTo>
                  <a:cubicBezTo>
                    <a:pt x="38846" y="1367"/>
                    <a:pt x="39241" y="2187"/>
                    <a:pt x="38937" y="3646"/>
                  </a:cubicBezTo>
                  <a:cubicBezTo>
                    <a:pt x="38876" y="3981"/>
                    <a:pt x="38724" y="4102"/>
                    <a:pt x="38390" y="4163"/>
                  </a:cubicBezTo>
                  <a:cubicBezTo>
                    <a:pt x="37417" y="4345"/>
                    <a:pt x="36566" y="4832"/>
                    <a:pt x="35715" y="5318"/>
                  </a:cubicBezTo>
                  <a:cubicBezTo>
                    <a:pt x="33071" y="6838"/>
                    <a:pt x="30518" y="8509"/>
                    <a:pt x="27904" y="10060"/>
                  </a:cubicBezTo>
                  <a:cubicBezTo>
                    <a:pt x="26688" y="10759"/>
                    <a:pt x="25411" y="11306"/>
                    <a:pt x="24165" y="11914"/>
                  </a:cubicBezTo>
                  <a:cubicBezTo>
                    <a:pt x="22068" y="13008"/>
                    <a:pt x="20001" y="14133"/>
                    <a:pt x="17751" y="14832"/>
                  </a:cubicBezTo>
                  <a:cubicBezTo>
                    <a:pt x="17630" y="14893"/>
                    <a:pt x="17508" y="14923"/>
                    <a:pt x="17295" y="15014"/>
                  </a:cubicBezTo>
                  <a:cubicBezTo>
                    <a:pt x="17508" y="14345"/>
                    <a:pt x="17174" y="13829"/>
                    <a:pt x="16961" y="13282"/>
                  </a:cubicBezTo>
                  <a:cubicBezTo>
                    <a:pt x="16870" y="13038"/>
                    <a:pt x="16840" y="12795"/>
                    <a:pt x="17022" y="12613"/>
                  </a:cubicBezTo>
                  <a:cubicBezTo>
                    <a:pt x="17074" y="12561"/>
                    <a:pt x="17137" y="12541"/>
                    <a:pt x="17203" y="12541"/>
                  </a:cubicBezTo>
                  <a:cubicBezTo>
                    <a:pt x="17330" y="12541"/>
                    <a:pt x="17469" y="12614"/>
                    <a:pt x="17569" y="12674"/>
                  </a:cubicBezTo>
                  <a:cubicBezTo>
                    <a:pt x="18318" y="13075"/>
                    <a:pt x="19091" y="13359"/>
                    <a:pt x="19949" y="13359"/>
                  </a:cubicBezTo>
                  <a:cubicBezTo>
                    <a:pt x="20066" y="13359"/>
                    <a:pt x="20184" y="13353"/>
                    <a:pt x="20305" y="13342"/>
                  </a:cubicBezTo>
                  <a:cubicBezTo>
                    <a:pt x="20943" y="13282"/>
                    <a:pt x="21581" y="13130"/>
                    <a:pt x="22159" y="12826"/>
                  </a:cubicBezTo>
                  <a:cubicBezTo>
                    <a:pt x="23131" y="12279"/>
                    <a:pt x="23435" y="11488"/>
                    <a:pt x="23071" y="10424"/>
                  </a:cubicBezTo>
                  <a:cubicBezTo>
                    <a:pt x="22919" y="9968"/>
                    <a:pt x="22706" y="9513"/>
                    <a:pt x="22645" y="8996"/>
                  </a:cubicBezTo>
                  <a:cubicBezTo>
                    <a:pt x="22619" y="8764"/>
                    <a:pt x="22659" y="8685"/>
                    <a:pt x="22858" y="8685"/>
                  </a:cubicBezTo>
                  <a:cubicBezTo>
                    <a:pt x="22893" y="8685"/>
                    <a:pt x="22933" y="8687"/>
                    <a:pt x="22979" y="8692"/>
                  </a:cubicBezTo>
                  <a:cubicBezTo>
                    <a:pt x="23618" y="8783"/>
                    <a:pt x="24195" y="9117"/>
                    <a:pt x="24773" y="9391"/>
                  </a:cubicBezTo>
                  <a:cubicBezTo>
                    <a:pt x="25282" y="9637"/>
                    <a:pt x="25799" y="9777"/>
                    <a:pt x="26321" y="9777"/>
                  </a:cubicBezTo>
                  <a:cubicBezTo>
                    <a:pt x="26765" y="9777"/>
                    <a:pt x="27213" y="9675"/>
                    <a:pt x="27660" y="9452"/>
                  </a:cubicBezTo>
                  <a:cubicBezTo>
                    <a:pt x="28299" y="9117"/>
                    <a:pt x="28633" y="8601"/>
                    <a:pt x="28876" y="7993"/>
                  </a:cubicBezTo>
                  <a:cubicBezTo>
                    <a:pt x="28998" y="7628"/>
                    <a:pt x="28907" y="7294"/>
                    <a:pt x="28633" y="7020"/>
                  </a:cubicBezTo>
                  <a:cubicBezTo>
                    <a:pt x="28511" y="6929"/>
                    <a:pt x="28420" y="6807"/>
                    <a:pt x="28299" y="6716"/>
                  </a:cubicBezTo>
                  <a:cubicBezTo>
                    <a:pt x="28086" y="6503"/>
                    <a:pt x="28025" y="6260"/>
                    <a:pt x="28147" y="5987"/>
                  </a:cubicBezTo>
                  <a:cubicBezTo>
                    <a:pt x="28245" y="5740"/>
                    <a:pt x="28424" y="5673"/>
                    <a:pt x="28635" y="5673"/>
                  </a:cubicBezTo>
                  <a:cubicBezTo>
                    <a:pt x="28683" y="5673"/>
                    <a:pt x="28734" y="5677"/>
                    <a:pt x="28785" y="5683"/>
                  </a:cubicBezTo>
                  <a:cubicBezTo>
                    <a:pt x="29636" y="5774"/>
                    <a:pt x="30487" y="5987"/>
                    <a:pt x="31277" y="6382"/>
                  </a:cubicBezTo>
                  <a:cubicBezTo>
                    <a:pt x="31595" y="6549"/>
                    <a:pt x="31912" y="6642"/>
                    <a:pt x="32235" y="6642"/>
                  </a:cubicBezTo>
                  <a:cubicBezTo>
                    <a:pt x="32499" y="6642"/>
                    <a:pt x="32767" y="6580"/>
                    <a:pt x="33040" y="6443"/>
                  </a:cubicBezTo>
                  <a:cubicBezTo>
                    <a:pt x="33709" y="6139"/>
                    <a:pt x="33952" y="5683"/>
                    <a:pt x="33831" y="4953"/>
                  </a:cubicBezTo>
                  <a:cubicBezTo>
                    <a:pt x="33831" y="4801"/>
                    <a:pt x="33770" y="4680"/>
                    <a:pt x="33770" y="4558"/>
                  </a:cubicBezTo>
                  <a:cubicBezTo>
                    <a:pt x="33728" y="4037"/>
                    <a:pt x="33758" y="3830"/>
                    <a:pt x="34006" y="3830"/>
                  </a:cubicBezTo>
                  <a:cubicBezTo>
                    <a:pt x="34120" y="3830"/>
                    <a:pt x="34280" y="3874"/>
                    <a:pt x="34499" y="3950"/>
                  </a:cubicBezTo>
                  <a:cubicBezTo>
                    <a:pt x="34813" y="4049"/>
                    <a:pt x="35105" y="4099"/>
                    <a:pt x="35377" y="4099"/>
                  </a:cubicBezTo>
                  <a:cubicBezTo>
                    <a:pt x="36108" y="4099"/>
                    <a:pt x="36684" y="3739"/>
                    <a:pt x="37083" y="3008"/>
                  </a:cubicBezTo>
                  <a:cubicBezTo>
                    <a:pt x="37326" y="2582"/>
                    <a:pt x="37235" y="2066"/>
                    <a:pt x="36779" y="1701"/>
                  </a:cubicBezTo>
                  <a:cubicBezTo>
                    <a:pt x="36639" y="1589"/>
                    <a:pt x="36454" y="1529"/>
                    <a:pt x="36269" y="1529"/>
                  </a:cubicBezTo>
                  <a:cubicBezTo>
                    <a:pt x="36051" y="1529"/>
                    <a:pt x="35833" y="1612"/>
                    <a:pt x="35685" y="1792"/>
                  </a:cubicBezTo>
                  <a:cubicBezTo>
                    <a:pt x="35366" y="2175"/>
                    <a:pt x="35030" y="2340"/>
                    <a:pt x="34672" y="2340"/>
                  </a:cubicBezTo>
                  <a:cubicBezTo>
                    <a:pt x="34349" y="2340"/>
                    <a:pt x="34009" y="2205"/>
                    <a:pt x="33648" y="1974"/>
                  </a:cubicBezTo>
                  <a:cubicBezTo>
                    <a:pt x="34743" y="1549"/>
                    <a:pt x="35715" y="880"/>
                    <a:pt x="36931" y="880"/>
                  </a:cubicBezTo>
                  <a:close/>
                  <a:moveTo>
                    <a:pt x="31337" y="691"/>
                  </a:moveTo>
                  <a:cubicBezTo>
                    <a:pt x="32082" y="691"/>
                    <a:pt x="32831" y="799"/>
                    <a:pt x="33466" y="1275"/>
                  </a:cubicBezTo>
                  <a:cubicBezTo>
                    <a:pt x="33557" y="1336"/>
                    <a:pt x="33679" y="1367"/>
                    <a:pt x="33831" y="1427"/>
                  </a:cubicBezTo>
                  <a:cubicBezTo>
                    <a:pt x="33514" y="1629"/>
                    <a:pt x="33251" y="1886"/>
                    <a:pt x="32888" y="1886"/>
                  </a:cubicBezTo>
                  <a:cubicBezTo>
                    <a:pt x="32868" y="1886"/>
                    <a:pt x="32848" y="1885"/>
                    <a:pt x="32828" y="1883"/>
                  </a:cubicBezTo>
                  <a:cubicBezTo>
                    <a:pt x="32645" y="1883"/>
                    <a:pt x="32493" y="1944"/>
                    <a:pt x="32372" y="2035"/>
                  </a:cubicBezTo>
                  <a:cubicBezTo>
                    <a:pt x="31247" y="2826"/>
                    <a:pt x="30001" y="3312"/>
                    <a:pt x="28846" y="3981"/>
                  </a:cubicBezTo>
                  <a:cubicBezTo>
                    <a:pt x="28749" y="4034"/>
                    <a:pt x="28656" y="4054"/>
                    <a:pt x="28565" y="4054"/>
                  </a:cubicBezTo>
                  <a:cubicBezTo>
                    <a:pt x="28400" y="4054"/>
                    <a:pt x="28243" y="3989"/>
                    <a:pt x="28086" y="3950"/>
                  </a:cubicBezTo>
                  <a:cubicBezTo>
                    <a:pt x="27911" y="3897"/>
                    <a:pt x="27740" y="3872"/>
                    <a:pt x="27577" y="3872"/>
                  </a:cubicBezTo>
                  <a:cubicBezTo>
                    <a:pt x="26809" y="3872"/>
                    <a:pt x="26221" y="4435"/>
                    <a:pt x="26171" y="5288"/>
                  </a:cubicBezTo>
                  <a:cubicBezTo>
                    <a:pt x="26141" y="5470"/>
                    <a:pt x="26110" y="5561"/>
                    <a:pt x="25958" y="5652"/>
                  </a:cubicBezTo>
                  <a:cubicBezTo>
                    <a:pt x="25259" y="6017"/>
                    <a:pt x="24530" y="6443"/>
                    <a:pt x="23831" y="6838"/>
                  </a:cubicBezTo>
                  <a:cubicBezTo>
                    <a:pt x="23666" y="6956"/>
                    <a:pt x="23482" y="7000"/>
                    <a:pt x="23281" y="7000"/>
                  </a:cubicBezTo>
                  <a:cubicBezTo>
                    <a:pt x="23222" y="7000"/>
                    <a:pt x="23163" y="6997"/>
                    <a:pt x="23101" y="6990"/>
                  </a:cubicBezTo>
                  <a:cubicBezTo>
                    <a:pt x="22834" y="6945"/>
                    <a:pt x="22567" y="6917"/>
                    <a:pt x="22300" y="6917"/>
                  </a:cubicBezTo>
                  <a:cubicBezTo>
                    <a:pt x="22202" y="6917"/>
                    <a:pt x="22105" y="6921"/>
                    <a:pt x="22007" y="6929"/>
                  </a:cubicBezTo>
                  <a:cubicBezTo>
                    <a:pt x="21125" y="6990"/>
                    <a:pt x="20578" y="7476"/>
                    <a:pt x="20487" y="8358"/>
                  </a:cubicBezTo>
                  <a:cubicBezTo>
                    <a:pt x="20426" y="8631"/>
                    <a:pt x="20335" y="8783"/>
                    <a:pt x="20092" y="8905"/>
                  </a:cubicBezTo>
                  <a:cubicBezTo>
                    <a:pt x="19514" y="9209"/>
                    <a:pt x="18967" y="9513"/>
                    <a:pt x="18420" y="9877"/>
                  </a:cubicBezTo>
                  <a:cubicBezTo>
                    <a:pt x="18140" y="10030"/>
                    <a:pt x="17881" y="10098"/>
                    <a:pt x="17590" y="10098"/>
                  </a:cubicBezTo>
                  <a:cubicBezTo>
                    <a:pt x="17534" y="10098"/>
                    <a:pt x="17476" y="10095"/>
                    <a:pt x="17417" y="10090"/>
                  </a:cubicBezTo>
                  <a:cubicBezTo>
                    <a:pt x="17270" y="10080"/>
                    <a:pt x="17124" y="10074"/>
                    <a:pt x="16979" y="10074"/>
                  </a:cubicBezTo>
                  <a:cubicBezTo>
                    <a:pt x="16226" y="10074"/>
                    <a:pt x="15511" y="10233"/>
                    <a:pt x="14925" y="10820"/>
                  </a:cubicBezTo>
                  <a:cubicBezTo>
                    <a:pt x="14803" y="10972"/>
                    <a:pt x="14651" y="11124"/>
                    <a:pt x="14590" y="11336"/>
                  </a:cubicBezTo>
                  <a:cubicBezTo>
                    <a:pt x="14529" y="11701"/>
                    <a:pt x="14256" y="11883"/>
                    <a:pt x="13952" y="12066"/>
                  </a:cubicBezTo>
                  <a:cubicBezTo>
                    <a:pt x="12918" y="12674"/>
                    <a:pt x="11763" y="13069"/>
                    <a:pt x="10669" y="13616"/>
                  </a:cubicBezTo>
                  <a:cubicBezTo>
                    <a:pt x="10578" y="13646"/>
                    <a:pt x="10487" y="13646"/>
                    <a:pt x="10396" y="13646"/>
                  </a:cubicBezTo>
                  <a:cubicBezTo>
                    <a:pt x="9666" y="13646"/>
                    <a:pt x="8997" y="13890"/>
                    <a:pt x="8390" y="14285"/>
                  </a:cubicBezTo>
                  <a:cubicBezTo>
                    <a:pt x="8390" y="14285"/>
                    <a:pt x="8390" y="14315"/>
                    <a:pt x="8390" y="14315"/>
                  </a:cubicBezTo>
                  <a:cubicBezTo>
                    <a:pt x="8029" y="14731"/>
                    <a:pt x="7807" y="14932"/>
                    <a:pt x="7624" y="14932"/>
                  </a:cubicBezTo>
                  <a:cubicBezTo>
                    <a:pt x="7406" y="14932"/>
                    <a:pt x="7242" y="14647"/>
                    <a:pt x="6961" y="14102"/>
                  </a:cubicBezTo>
                  <a:cubicBezTo>
                    <a:pt x="6900" y="14041"/>
                    <a:pt x="6870" y="13981"/>
                    <a:pt x="6839" y="13890"/>
                  </a:cubicBezTo>
                  <a:lnTo>
                    <a:pt x="6839" y="13890"/>
                  </a:lnTo>
                  <a:cubicBezTo>
                    <a:pt x="6718" y="14315"/>
                    <a:pt x="6870" y="14649"/>
                    <a:pt x="7326" y="14984"/>
                  </a:cubicBezTo>
                  <a:cubicBezTo>
                    <a:pt x="7100" y="15139"/>
                    <a:pt x="6973" y="15229"/>
                    <a:pt x="6867" y="15229"/>
                  </a:cubicBezTo>
                  <a:cubicBezTo>
                    <a:pt x="6746" y="15229"/>
                    <a:pt x="6654" y="15109"/>
                    <a:pt x="6475" y="14832"/>
                  </a:cubicBezTo>
                  <a:cubicBezTo>
                    <a:pt x="6231" y="14528"/>
                    <a:pt x="6049" y="14224"/>
                    <a:pt x="5806" y="13859"/>
                  </a:cubicBezTo>
                  <a:lnTo>
                    <a:pt x="5806" y="13859"/>
                  </a:lnTo>
                  <a:cubicBezTo>
                    <a:pt x="5806" y="14315"/>
                    <a:pt x="5927" y="14589"/>
                    <a:pt x="6505" y="15349"/>
                  </a:cubicBezTo>
                  <a:cubicBezTo>
                    <a:pt x="6475" y="15349"/>
                    <a:pt x="6475" y="15379"/>
                    <a:pt x="6475" y="15379"/>
                  </a:cubicBezTo>
                  <a:cubicBezTo>
                    <a:pt x="6219" y="15494"/>
                    <a:pt x="6076" y="15561"/>
                    <a:pt x="5969" y="15561"/>
                  </a:cubicBezTo>
                  <a:cubicBezTo>
                    <a:pt x="5822" y="15561"/>
                    <a:pt x="5743" y="15435"/>
                    <a:pt x="5532" y="15136"/>
                  </a:cubicBezTo>
                  <a:cubicBezTo>
                    <a:pt x="5259" y="14741"/>
                    <a:pt x="5107" y="14315"/>
                    <a:pt x="5016" y="13829"/>
                  </a:cubicBezTo>
                  <a:lnTo>
                    <a:pt x="5016" y="13829"/>
                  </a:lnTo>
                  <a:cubicBezTo>
                    <a:pt x="4742" y="14589"/>
                    <a:pt x="5076" y="15166"/>
                    <a:pt x="5563" y="15683"/>
                  </a:cubicBezTo>
                  <a:cubicBezTo>
                    <a:pt x="5321" y="15817"/>
                    <a:pt x="5174" y="15892"/>
                    <a:pt x="5054" y="15892"/>
                  </a:cubicBezTo>
                  <a:cubicBezTo>
                    <a:pt x="4903" y="15892"/>
                    <a:pt x="4794" y="15772"/>
                    <a:pt x="4590" y="15500"/>
                  </a:cubicBezTo>
                  <a:cubicBezTo>
                    <a:pt x="4104" y="14801"/>
                    <a:pt x="4104" y="14011"/>
                    <a:pt x="4043" y="13251"/>
                  </a:cubicBezTo>
                  <a:lnTo>
                    <a:pt x="4043" y="13251"/>
                  </a:lnTo>
                  <a:cubicBezTo>
                    <a:pt x="3648" y="13950"/>
                    <a:pt x="3921" y="15227"/>
                    <a:pt x="4651" y="16048"/>
                  </a:cubicBezTo>
                  <a:cubicBezTo>
                    <a:pt x="4400" y="16198"/>
                    <a:pt x="4205" y="16269"/>
                    <a:pt x="4048" y="16269"/>
                  </a:cubicBezTo>
                  <a:cubicBezTo>
                    <a:pt x="3730" y="16269"/>
                    <a:pt x="3567" y="15979"/>
                    <a:pt x="3405" y="15470"/>
                  </a:cubicBezTo>
                  <a:cubicBezTo>
                    <a:pt x="3222" y="14862"/>
                    <a:pt x="3192" y="14193"/>
                    <a:pt x="3192" y="13555"/>
                  </a:cubicBezTo>
                  <a:cubicBezTo>
                    <a:pt x="3192" y="13282"/>
                    <a:pt x="3283" y="13069"/>
                    <a:pt x="3496" y="12856"/>
                  </a:cubicBezTo>
                  <a:cubicBezTo>
                    <a:pt x="4742" y="11610"/>
                    <a:pt x="6201" y="10576"/>
                    <a:pt x="7751" y="9756"/>
                  </a:cubicBezTo>
                  <a:cubicBezTo>
                    <a:pt x="13678" y="6595"/>
                    <a:pt x="19727" y="3677"/>
                    <a:pt x="26141" y="1610"/>
                  </a:cubicBezTo>
                  <a:cubicBezTo>
                    <a:pt x="27721" y="1093"/>
                    <a:pt x="29332" y="759"/>
                    <a:pt x="31004" y="698"/>
                  </a:cubicBezTo>
                  <a:cubicBezTo>
                    <a:pt x="31115" y="694"/>
                    <a:pt x="31226" y="691"/>
                    <a:pt x="31337" y="691"/>
                  </a:cubicBezTo>
                  <a:close/>
                  <a:moveTo>
                    <a:pt x="2888" y="13555"/>
                  </a:moveTo>
                  <a:lnTo>
                    <a:pt x="2888" y="13555"/>
                  </a:lnTo>
                  <a:cubicBezTo>
                    <a:pt x="3009" y="14589"/>
                    <a:pt x="2523" y="15744"/>
                    <a:pt x="3678" y="16412"/>
                  </a:cubicBezTo>
                  <a:cubicBezTo>
                    <a:pt x="3557" y="16473"/>
                    <a:pt x="3344" y="16564"/>
                    <a:pt x="3161" y="16656"/>
                  </a:cubicBezTo>
                  <a:cubicBezTo>
                    <a:pt x="2956" y="16740"/>
                    <a:pt x="2832" y="16791"/>
                    <a:pt x="2744" y="16791"/>
                  </a:cubicBezTo>
                  <a:cubicBezTo>
                    <a:pt x="2611" y="16791"/>
                    <a:pt x="2560" y="16675"/>
                    <a:pt x="2432" y="16382"/>
                  </a:cubicBezTo>
                  <a:cubicBezTo>
                    <a:pt x="2098" y="15470"/>
                    <a:pt x="2280" y="14315"/>
                    <a:pt x="2888" y="13555"/>
                  </a:cubicBezTo>
                  <a:close/>
                  <a:moveTo>
                    <a:pt x="2006" y="14862"/>
                  </a:moveTo>
                  <a:cubicBezTo>
                    <a:pt x="2006" y="15288"/>
                    <a:pt x="2006" y="15652"/>
                    <a:pt x="2006" y="15987"/>
                  </a:cubicBezTo>
                  <a:cubicBezTo>
                    <a:pt x="2037" y="16382"/>
                    <a:pt x="2158" y="16716"/>
                    <a:pt x="2493" y="16959"/>
                  </a:cubicBezTo>
                  <a:cubicBezTo>
                    <a:pt x="2275" y="17100"/>
                    <a:pt x="2133" y="17176"/>
                    <a:pt x="2028" y="17176"/>
                  </a:cubicBezTo>
                  <a:cubicBezTo>
                    <a:pt x="1883" y="17176"/>
                    <a:pt x="1808" y="17033"/>
                    <a:pt x="1702" y="16716"/>
                  </a:cubicBezTo>
                  <a:cubicBezTo>
                    <a:pt x="1520" y="16078"/>
                    <a:pt x="1642" y="15500"/>
                    <a:pt x="2006" y="14862"/>
                  </a:cubicBezTo>
                  <a:close/>
                  <a:moveTo>
                    <a:pt x="11027" y="15732"/>
                  </a:moveTo>
                  <a:cubicBezTo>
                    <a:pt x="11161" y="15732"/>
                    <a:pt x="11295" y="15754"/>
                    <a:pt x="11429" y="15804"/>
                  </a:cubicBezTo>
                  <a:cubicBezTo>
                    <a:pt x="12098" y="16017"/>
                    <a:pt x="12706" y="16260"/>
                    <a:pt x="13405" y="16412"/>
                  </a:cubicBezTo>
                  <a:cubicBezTo>
                    <a:pt x="12554" y="16807"/>
                    <a:pt x="11703" y="17111"/>
                    <a:pt x="10882" y="17537"/>
                  </a:cubicBezTo>
                  <a:cubicBezTo>
                    <a:pt x="10840" y="17554"/>
                    <a:pt x="10804" y="17561"/>
                    <a:pt x="10773" y="17561"/>
                  </a:cubicBezTo>
                  <a:cubicBezTo>
                    <a:pt x="10694" y="17561"/>
                    <a:pt x="10644" y="17512"/>
                    <a:pt x="10578" y="17446"/>
                  </a:cubicBezTo>
                  <a:cubicBezTo>
                    <a:pt x="10213" y="17081"/>
                    <a:pt x="10152" y="16656"/>
                    <a:pt x="10213" y="16169"/>
                  </a:cubicBezTo>
                  <a:cubicBezTo>
                    <a:pt x="10244" y="15865"/>
                    <a:pt x="10487" y="15835"/>
                    <a:pt x="10700" y="15774"/>
                  </a:cubicBezTo>
                  <a:cubicBezTo>
                    <a:pt x="10809" y="15747"/>
                    <a:pt x="10918" y="15732"/>
                    <a:pt x="11027" y="15732"/>
                  </a:cubicBezTo>
                  <a:close/>
                  <a:moveTo>
                    <a:pt x="1247" y="16564"/>
                  </a:moveTo>
                  <a:cubicBezTo>
                    <a:pt x="1307" y="16747"/>
                    <a:pt x="1338" y="16929"/>
                    <a:pt x="1429" y="17020"/>
                  </a:cubicBezTo>
                  <a:cubicBezTo>
                    <a:pt x="1885" y="17385"/>
                    <a:pt x="1581" y="17628"/>
                    <a:pt x="1307" y="17902"/>
                  </a:cubicBezTo>
                  <a:cubicBezTo>
                    <a:pt x="1186" y="17993"/>
                    <a:pt x="1125" y="18114"/>
                    <a:pt x="973" y="18266"/>
                  </a:cubicBezTo>
                  <a:cubicBezTo>
                    <a:pt x="912" y="17628"/>
                    <a:pt x="1034" y="17111"/>
                    <a:pt x="1247" y="16564"/>
                  </a:cubicBezTo>
                  <a:close/>
                  <a:moveTo>
                    <a:pt x="36255" y="2092"/>
                  </a:moveTo>
                  <a:cubicBezTo>
                    <a:pt x="36325" y="2092"/>
                    <a:pt x="36399" y="2120"/>
                    <a:pt x="36475" y="2187"/>
                  </a:cubicBezTo>
                  <a:cubicBezTo>
                    <a:pt x="36718" y="2400"/>
                    <a:pt x="36658" y="2643"/>
                    <a:pt x="36475" y="2917"/>
                  </a:cubicBezTo>
                  <a:cubicBezTo>
                    <a:pt x="36192" y="3354"/>
                    <a:pt x="35800" y="3509"/>
                    <a:pt x="35335" y="3509"/>
                  </a:cubicBezTo>
                  <a:cubicBezTo>
                    <a:pt x="35252" y="3509"/>
                    <a:pt x="35165" y="3504"/>
                    <a:pt x="35077" y="3494"/>
                  </a:cubicBezTo>
                  <a:cubicBezTo>
                    <a:pt x="34925" y="3464"/>
                    <a:pt x="34773" y="3433"/>
                    <a:pt x="34591" y="3373"/>
                  </a:cubicBezTo>
                  <a:cubicBezTo>
                    <a:pt x="34342" y="3287"/>
                    <a:pt x="34131" y="3243"/>
                    <a:pt x="33955" y="3243"/>
                  </a:cubicBezTo>
                  <a:cubicBezTo>
                    <a:pt x="33444" y="3243"/>
                    <a:pt x="33231" y="3614"/>
                    <a:pt x="33253" y="4406"/>
                  </a:cubicBezTo>
                  <a:cubicBezTo>
                    <a:pt x="33253" y="4588"/>
                    <a:pt x="33284" y="4801"/>
                    <a:pt x="33314" y="5014"/>
                  </a:cubicBezTo>
                  <a:cubicBezTo>
                    <a:pt x="33343" y="5688"/>
                    <a:pt x="32949" y="6079"/>
                    <a:pt x="32294" y="6079"/>
                  </a:cubicBezTo>
                  <a:cubicBezTo>
                    <a:pt x="32270" y="6079"/>
                    <a:pt x="32245" y="6079"/>
                    <a:pt x="32220" y="6078"/>
                  </a:cubicBezTo>
                  <a:cubicBezTo>
                    <a:pt x="31946" y="6047"/>
                    <a:pt x="31703" y="5987"/>
                    <a:pt x="31460" y="5865"/>
                  </a:cubicBezTo>
                  <a:cubicBezTo>
                    <a:pt x="30609" y="5379"/>
                    <a:pt x="29697" y="5257"/>
                    <a:pt x="28755" y="5196"/>
                  </a:cubicBezTo>
                  <a:cubicBezTo>
                    <a:pt x="28714" y="5193"/>
                    <a:pt x="28674" y="5192"/>
                    <a:pt x="28634" y="5192"/>
                  </a:cubicBezTo>
                  <a:cubicBezTo>
                    <a:pt x="28255" y="5192"/>
                    <a:pt x="27914" y="5328"/>
                    <a:pt x="27721" y="5713"/>
                  </a:cubicBezTo>
                  <a:cubicBezTo>
                    <a:pt x="27508" y="6199"/>
                    <a:pt x="27600" y="6625"/>
                    <a:pt x="27904" y="7020"/>
                  </a:cubicBezTo>
                  <a:cubicBezTo>
                    <a:pt x="28086" y="7263"/>
                    <a:pt x="28451" y="7415"/>
                    <a:pt x="28329" y="7780"/>
                  </a:cubicBezTo>
                  <a:cubicBezTo>
                    <a:pt x="28177" y="8206"/>
                    <a:pt x="27934" y="8601"/>
                    <a:pt x="27508" y="8844"/>
                  </a:cubicBezTo>
                  <a:cubicBezTo>
                    <a:pt x="27127" y="9076"/>
                    <a:pt x="26736" y="9173"/>
                    <a:pt x="26341" y="9173"/>
                  </a:cubicBezTo>
                  <a:cubicBezTo>
                    <a:pt x="26012" y="9173"/>
                    <a:pt x="25681" y="9106"/>
                    <a:pt x="25350" y="8996"/>
                  </a:cubicBezTo>
                  <a:cubicBezTo>
                    <a:pt x="25107" y="8905"/>
                    <a:pt x="24864" y="8813"/>
                    <a:pt x="24651" y="8692"/>
                  </a:cubicBezTo>
                  <a:cubicBezTo>
                    <a:pt x="24074" y="8358"/>
                    <a:pt x="23466" y="8175"/>
                    <a:pt x="22797" y="8114"/>
                  </a:cubicBezTo>
                  <a:cubicBezTo>
                    <a:pt x="22731" y="8106"/>
                    <a:pt x="22670" y="8102"/>
                    <a:pt x="22613" y="8102"/>
                  </a:cubicBezTo>
                  <a:cubicBezTo>
                    <a:pt x="22257" y="8102"/>
                    <a:pt x="22098" y="8276"/>
                    <a:pt x="22098" y="8722"/>
                  </a:cubicBezTo>
                  <a:cubicBezTo>
                    <a:pt x="22098" y="9269"/>
                    <a:pt x="22220" y="9786"/>
                    <a:pt x="22432" y="10303"/>
                  </a:cubicBezTo>
                  <a:cubicBezTo>
                    <a:pt x="22858" y="11397"/>
                    <a:pt x="22584" y="12005"/>
                    <a:pt x="21490" y="12431"/>
                  </a:cubicBezTo>
                  <a:cubicBezTo>
                    <a:pt x="20960" y="12622"/>
                    <a:pt x="20437" y="12735"/>
                    <a:pt x="19918" y="12735"/>
                  </a:cubicBezTo>
                  <a:cubicBezTo>
                    <a:pt x="19365" y="12735"/>
                    <a:pt x="18817" y="12607"/>
                    <a:pt x="18268" y="12309"/>
                  </a:cubicBezTo>
                  <a:cubicBezTo>
                    <a:pt x="18055" y="12218"/>
                    <a:pt x="17843" y="12096"/>
                    <a:pt x="17630" y="12035"/>
                  </a:cubicBezTo>
                  <a:cubicBezTo>
                    <a:pt x="17435" y="11970"/>
                    <a:pt x="17231" y="11905"/>
                    <a:pt x="17037" y="11905"/>
                  </a:cubicBezTo>
                  <a:cubicBezTo>
                    <a:pt x="16869" y="11905"/>
                    <a:pt x="16707" y="11955"/>
                    <a:pt x="16566" y="12096"/>
                  </a:cubicBezTo>
                  <a:cubicBezTo>
                    <a:pt x="16262" y="12400"/>
                    <a:pt x="16201" y="12826"/>
                    <a:pt x="16323" y="13251"/>
                  </a:cubicBezTo>
                  <a:cubicBezTo>
                    <a:pt x="16384" y="13525"/>
                    <a:pt x="16505" y="13768"/>
                    <a:pt x="16596" y="14041"/>
                  </a:cubicBezTo>
                  <a:cubicBezTo>
                    <a:pt x="16870" y="14680"/>
                    <a:pt x="16748" y="15075"/>
                    <a:pt x="16140" y="15379"/>
                  </a:cubicBezTo>
                  <a:cubicBezTo>
                    <a:pt x="15546" y="15665"/>
                    <a:pt x="14967" y="15936"/>
                    <a:pt x="14335" y="15936"/>
                  </a:cubicBezTo>
                  <a:cubicBezTo>
                    <a:pt x="14095" y="15936"/>
                    <a:pt x="13847" y="15897"/>
                    <a:pt x="13587" y="15804"/>
                  </a:cubicBezTo>
                  <a:cubicBezTo>
                    <a:pt x="13040" y="15592"/>
                    <a:pt x="12493" y="15531"/>
                    <a:pt x="11946" y="15318"/>
                  </a:cubicBezTo>
                  <a:cubicBezTo>
                    <a:pt x="11703" y="15197"/>
                    <a:pt x="11399" y="15136"/>
                    <a:pt x="11125" y="15136"/>
                  </a:cubicBezTo>
                  <a:cubicBezTo>
                    <a:pt x="11099" y="15135"/>
                    <a:pt x="11072" y="15135"/>
                    <a:pt x="11047" y="15135"/>
                  </a:cubicBezTo>
                  <a:cubicBezTo>
                    <a:pt x="9886" y="15135"/>
                    <a:pt x="9368" y="15800"/>
                    <a:pt x="9636" y="16959"/>
                  </a:cubicBezTo>
                  <a:cubicBezTo>
                    <a:pt x="9697" y="17263"/>
                    <a:pt x="9818" y="17537"/>
                    <a:pt x="10031" y="17750"/>
                  </a:cubicBezTo>
                  <a:cubicBezTo>
                    <a:pt x="10092" y="17841"/>
                    <a:pt x="10152" y="17932"/>
                    <a:pt x="10000" y="17993"/>
                  </a:cubicBezTo>
                  <a:cubicBezTo>
                    <a:pt x="9453" y="18297"/>
                    <a:pt x="8967" y="18662"/>
                    <a:pt x="8481" y="19087"/>
                  </a:cubicBezTo>
                  <a:cubicBezTo>
                    <a:pt x="7903" y="17932"/>
                    <a:pt x="7873" y="16747"/>
                    <a:pt x="8207" y="15561"/>
                  </a:cubicBezTo>
                  <a:cubicBezTo>
                    <a:pt x="8450" y="14710"/>
                    <a:pt x="9089" y="14345"/>
                    <a:pt x="9909" y="14224"/>
                  </a:cubicBezTo>
                  <a:cubicBezTo>
                    <a:pt x="10097" y="14196"/>
                    <a:pt x="10282" y="14184"/>
                    <a:pt x="10464" y="14184"/>
                  </a:cubicBezTo>
                  <a:cubicBezTo>
                    <a:pt x="11079" y="14184"/>
                    <a:pt x="11671" y="14319"/>
                    <a:pt x="12280" y="14437"/>
                  </a:cubicBezTo>
                  <a:cubicBezTo>
                    <a:pt x="12706" y="14497"/>
                    <a:pt x="13131" y="14558"/>
                    <a:pt x="13557" y="14558"/>
                  </a:cubicBezTo>
                  <a:cubicBezTo>
                    <a:pt x="13578" y="14559"/>
                    <a:pt x="13600" y="14559"/>
                    <a:pt x="13621" y="14559"/>
                  </a:cubicBezTo>
                  <a:cubicBezTo>
                    <a:pt x="14615" y="14559"/>
                    <a:pt x="15196" y="13868"/>
                    <a:pt x="15077" y="12856"/>
                  </a:cubicBezTo>
                  <a:cubicBezTo>
                    <a:pt x="15046" y="12674"/>
                    <a:pt x="15016" y="12461"/>
                    <a:pt x="15016" y="12279"/>
                  </a:cubicBezTo>
                  <a:cubicBezTo>
                    <a:pt x="14898" y="11100"/>
                    <a:pt x="16007" y="10636"/>
                    <a:pt x="16906" y="10636"/>
                  </a:cubicBezTo>
                  <a:cubicBezTo>
                    <a:pt x="16935" y="10636"/>
                    <a:pt x="16963" y="10636"/>
                    <a:pt x="16992" y="10637"/>
                  </a:cubicBezTo>
                  <a:cubicBezTo>
                    <a:pt x="18147" y="10668"/>
                    <a:pt x="19241" y="11032"/>
                    <a:pt x="20396" y="11032"/>
                  </a:cubicBezTo>
                  <a:cubicBezTo>
                    <a:pt x="21217" y="11032"/>
                    <a:pt x="21429" y="10698"/>
                    <a:pt x="21186" y="10029"/>
                  </a:cubicBezTo>
                  <a:cubicBezTo>
                    <a:pt x="21034" y="9543"/>
                    <a:pt x="20943" y="9026"/>
                    <a:pt x="21004" y="8509"/>
                  </a:cubicBezTo>
                  <a:cubicBezTo>
                    <a:pt x="21095" y="7841"/>
                    <a:pt x="21399" y="7506"/>
                    <a:pt x="22068" y="7476"/>
                  </a:cubicBezTo>
                  <a:cubicBezTo>
                    <a:pt x="22130" y="7474"/>
                    <a:pt x="22193" y="7473"/>
                    <a:pt x="22255" y="7473"/>
                  </a:cubicBezTo>
                  <a:cubicBezTo>
                    <a:pt x="23040" y="7473"/>
                    <a:pt x="23800" y="7644"/>
                    <a:pt x="24560" y="7841"/>
                  </a:cubicBezTo>
                  <a:cubicBezTo>
                    <a:pt x="24826" y="7929"/>
                    <a:pt x="25091" y="7977"/>
                    <a:pt x="25363" y="7977"/>
                  </a:cubicBezTo>
                  <a:cubicBezTo>
                    <a:pt x="25558" y="7977"/>
                    <a:pt x="25755" y="7952"/>
                    <a:pt x="25958" y="7902"/>
                  </a:cubicBezTo>
                  <a:cubicBezTo>
                    <a:pt x="26657" y="7780"/>
                    <a:pt x="27022" y="7263"/>
                    <a:pt x="26901" y="6564"/>
                  </a:cubicBezTo>
                  <a:cubicBezTo>
                    <a:pt x="26870" y="6260"/>
                    <a:pt x="26779" y="5987"/>
                    <a:pt x="26718" y="5683"/>
                  </a:cubicBezTo>
                  <a:cubicBezTo>
                    <a:pt x="26589" y="4935"/>
                    <a:pt x="26985" y="4450"/>
                    <a:pt x="27628" y="4450"/>
                  </a:cubicBezTo>
                  <a:cubicBezTo>
                    <a:pt x="27743" y="4450"/>
                    <a:pt x="27866" y="4465"/>
                    <a:pt x="27995" y="4497"/>
                  </a:cubicBezTo>
                  <a:cubicBezTo>
                    <a:pt x="28876" y="4710"/>
                    <a:pt x="29758" y="4832"/>
                    <a:pt x="30639" y="4953"/>
                  </a:cubicBezTo>
                  <a:cubicBezTo>
                    <a:pt x="30764" y="4972"/>
                    <a:pt x="30889" y="4983"/>
                    <a:pt x="31014" y="4983"/>
                  </a:cubicBezTo>
                  <a:cubicBezTo>
                    <a:pt x="31281" y="4983"/>
                    <a:pt x="31545" y="4935"/>
                    <a:pt x="31794" y="4832"/>
                  </a:cubicBezTo>
                  <a:cubicBezTo>
                    <a:pt x="32493" y="4588"/>
                    <a:pt x="32706" y="4254"/>
                    <a:pt x="32524" y="3555"/>
                  </a:cubicBezTo>
                  <a:cubicBezTo>
                    <a:pt x="32463" y="3221"/>
                    <a:pt x="32250" y="2856"/>
                    <a:pt x="32615" y="2582"/>
                  </a:cubicBezTo>
                  <a:cubicBezTo>
                    <a:pt x="32747" y="2473"/>
                    <a:pt x="32874" y="2434"/>
                    <a:pt x="33001" y="2434"/>
                  </a:cubicBezTo>
                  <a:cubicBezTo>
                    <a:pt x="33225" y="2434"/>
                    <a:pt x="33446" y="2554"/>
                    <a:pt x="33679" y="2613"/>
                  </a:cubicBezTo>
                  <a:cubicBezTo>
                    <a:pt x="33770" y="2643"/>
                    <a:pt x="33861" y="2704"/>
                    <a:pt x="33952" y="2734"/>
                  </a:cubicBezTo>
                  <a:cubicBezTo>
                    <a:pt x="34165" y="2846"/>
                    <a:pt x="34420" y="2905"/>
                    <a:pt x="34679" y="2905"/>
                  </a:cubicBezTo>
                  <a:cubicBezTo>
                    <a:pt x="35122" y="2905"/>
                    <a:pt x="35580" y="2734"/>
                    <a:pt x="35867" y="2370"/>
                  </a:cubicBezTo>
                  <a:cubicBezTo>
                    <a:pt x="35971" y="2224"/>
                    <a:pt x="36104" y="2092"/>
                    <a:pt x="36255" y="2092"/>
                  </a:cubicBezTo>
                  <a:close/>
                  <a:moveTo>
                    <a:pt x="7812" y="15166"/>
                  </a:moveTo>
                  <a:cubicBezTo>
                    <a:pt x="7599" y="15865"/>
                    <a:pt x="7508" y="16564"/>
                    <a:pt x="7538" y="17263"/>
                  </a:cubicBezTo>
                  <a:cubicBezTo>
                    <a:pt x="7599" y="17932"/>
                    <a:pt x="7751" y="18540"/>
                    <a:pt x="8146" y="19087"/>
                  </a:cubicBezTo>
                  <a:cubicBezTo>
                    <a:pt x="8268" y="19270"/>
                    <a:pt x="8207" y="19361"/>
                    <a:pt x="8086" y="19482"/>
                  </a:cubicBezTo>
                  <a:cubicBezTo>
                    <a:pt x="7599" y="19969"/>
                    <a:pt x="7234" y="20516"/>
                    <a:pt x="6870" y="21063"/>
                  </a:cubicBezTo>
                  <a:cubicBezTo>
                    <a:pt x="6110" y="22309"/>
                    <a:pt x="5806" y="23616"/>
                    <a:pt x="6353" y="25105"/>
                  </a:cubicBezTo>
                  <a:cubicBezTo>
                    <a:pt x="4316" y="25045"/>
                    <a:pt x="2584" y="24406"/>
                    <a:pt x="1429" y="22704"/>
                  </a:cubicBezTo>
                  <a:cubicBezTo>
                    <a:pt x="274" y="21032"/>
                    <a:pt x="456" y="18510"/>
                    <a:pt x="2766" y="17324"/>
                  </a:cubicBezTo>
                  <a:cubicBezTo>
                    <a:pt x="4073" y="16625"/>
                    <a:pt x="5502" y="16200"/>
                    <a:pt x="6870" y="15592"/>
                  </a:cubicBezTo>
                  <a:cubicBezTo>
                    <a:pt x="7174" y="15470"/>
                    <a:pt x="7447" y="15318"/>
                    <a:pt x="7812" y="15166"/>
                  </a:cubicBezTo>
                  <a:close/>
                  <a:moveTo>
                    <a:pt x="39697" y="4740"/>
                  </a:moveTo>
                  <a:cubicBezTo>
                    <a:pt x="39059" y="5865"/>
                    <a:pt x="38086" y="6625"/>
                    <a:pt x="37357" y="7689"/>
                  </a:cubicBezTo>
                  <a:cubicBezTo>
                    <a:pt x="38451" y="7081"/>
                    <a:pt x="39272" y="6321"/>
                    <a:pt x="39758" y="5257"/>
                  </a:cubicBezTo>
                  <a:cubicBezTo>
                    <a:pt x="39819" y="5166"/>
                    <a:pt x="39849" y="5075"/>
                    <a:pt x="39879" y="4984"/>
                  </a:cubicBezTo>
                  <a:cubicBezTo>
                    <a:pt x="39899" y="4845"/>
                    <a:pt x="39971" y="4797"/>
                    <a:pt x="40060" y="4797"/>
                  </a:cubicBezTo>
                  <a:cubicBezTo>
                    <a:pt x="40108" y="4797"/>
                    <a:pt x="40161" y="4810"/>
                    <a:pt x="40214" y="4832"/>
                  </a:cubicBezTo>
                  <a:cubicBezTo>
                    <a:pt x="40396" y="4892"/>
                    <a:pt x="40275" y="5014"/>
                    <a:pt x="40214" y="5105"/>
                  </a:cubicBezTo>
                  <a:cubicBezTo>
                    <a:pt x="39971" y="5592"/>
                    <a:pt x="39727" y="6078"/>
                    <a:pt x="39484" y="6564"/>
                  </a:cubicBezTo>
                  <a:cubicBezTo>
                    <a:pt x="39484" y="6595"/>
                    <a:pt x="39484" y="6625"/>
                    <a:pt x="39454" y="6686"/>
                  </a:cubicBezTo>
                  <a:cubicBezTo>
                    <a:pt x="40183" y="6443"/>
                    <a:pt x="40396" y="5865"/>
                    <a:pt x="40579" y="5257"/>
                  </a:cubicBezTo>
                  <a:cubicBezTo>
                    <a:pt x="40579" y="5157"/>
                    <a:pt x="40517" y="4953"/>
                    <a:pt x="40648" y="4953"/>
                  </a:cubicBezTo>
                  <a:cubicBezTo>
                    <a:pt x="40676" y="4953"/>
                    <a:pt x="40713" y="4962"/>
                    <a:pt x="40761" y="4984"/>
                  </a:cubicBezTo>
                  <a:cubicBezTo>
                    <a:pt x="40943" y="5075"/>
                    <a:pt x="41186" y="5105"/>
                    <a:pt x="41065" y="5409"/>
                  </a:cubicBezTo>
                  <a:cubicBezTo>
                    <a:pt x="40943" y="5683"/>
                    <a:pt x="40822" y="5987"/>
                    <a:pt x="40852" y="6351"/>
                  </a:cubicBezTo>
                  <a:cubicBezTo>
                    <a:pt x="41278" y="6139"/>
                    <a:pt x="41247" y="5744"/>
                    <a:pt x="41369" y="5409"/>
                  </a:cubicBezTo>
                  <a:cubicBezTo>
                    <a:pt x="41855" y="5652"/>
                    <a:pt x="41855" y="5683"/>
                    <a:pt x="41642" y="6108"/>
                  </a:cubicBezTo>
                  <a:cubicBezTo>
                    <a:pt x="41521" y="6321"/>
                    <a:pt x="41369" y="6534"/>
                    <a:pt x="41399" y="6838"/>
                  </a:cubicBezTo>
                  <a:cubicBezTo>
                    <a:pt x="41764" y="6716"/>
                    <a:pt x="41886" y="6412"/>
                    <a:pt x="42007" y="6078"/>
                  </a:cubicBezTo>
                  <a:cubicBezTo>
                    <a:pt x="42554" y="6534"/>
                    <a:pt x="42342" y="7111"/>
                    <a:pt x="42220" y="7658"/>
                  </a:cubicBezTo>
                  <a:cubicBezTo>
                    <a:pt x="42402" y="7658"/>
                    <a:pt x="42433" y="7446"/>
                    <a:pt x="42585" y="7446"/>
                  </a:cubicBezTo>
                  <a:cubicBezTo>
                    <a:pt x="42980" y="8753"/>
                    <a:pt x="42737" y="9999"/>
                    <a:pt x="42250" y="11215"/>
                  </a:cubicBezTo>
                  <a:cubicBezTo>
                    <a:pt x="41430" y="13282"/>
                    <a:pt x="40031" y="14984"/>
                    <a:pt x="38633" y="16656"/>
                  </a:cubicBezTo>
                  <a:cubicBezTo>
                    <a:pt x="34986" y="20972"/>
                    <a:pt x="30335" y="23859"/>
                    <a:pt x="25168" y="25957"/>
                  </a:cubicBezTo>
                  <a:cubicBezTo>
                    <a:pt x="22037" y="27203"/>
                    <a:pt x="18785" y="27993"/>
                    <a:pt x="15441" y="28419"/>
                  </a:cubicBezTo>
                  <a:cubicBezTo>
                    <a:pt x="14847" y="28499"/>
                    <a:pt x="14254" y="28544"/>
                    <a:pt x="13663" y="28544"/>
                  </a:cubicBezTo>
                  <a:cubicBezTo>
                    <a:pt x="12682" y="28544"/>
                    <a:pt x="11709" y="28418"/>
                    <a:pt x="10760" y="28115"/>
                  </a:cubicBezTo>
                  <a:cubicBezTo>
                    <a:pt x="8906" y="27537"/>
                    <a:pt x="7508" y="26504"/>
                    <a:pt x="6870" y="24589"/>
                  </a:cubicBezTo>
                  <a:cubicBezTo>
                    <a:pt x="6596" y="23768"/>
                    <a:pt x="6687" y="22947"/>
                    <a:pt x="7022" y="22188"/>
                  </a:cubicBezTo>
                  <a:cubicBezTo>
                    <a:pt x="7903" y="20212"/>
                    <a:pt x="9393" y="18874"/>
                    <a:pt x="11308" y="17993"/>
                  </a:cubicBezTo>
                  <a:cubicBezTo>
                    <a:pt x="12311" y="17537"/>
                    <a:pt x="13374" y="17111"/>
                    <a:pt x="14408" y="16686"/>
                  </a:cubicBezTo>
                  <a:cubicBezTo>
                    <a:pt x="14803" y="16534"/>
                    <a:pt x="15259" y="16625"/>
                    <a:pt x="15654" y="16412"/>
                  </a:cubicBezTo>
                  <a:cubicBezTo>
                    <a:pt x="17113" y="15470"/>
                    <a:pt x="18785" y="15045"/>
                    <a:pt x="20396" y="14406"/>
                  </a:cubicBezTo>
                  <a:cubicBezTo>
                    <a:pt x="24925" y="12583"/>
                    <a:pt x="29180" y="10272"/>
                    <a:pt x="33253" y="7628"/>
                  </a:cubicBezTo>
                  <a:cubicBezTo>
                    <a:pt x="34743" y="6686"/>
                    <a:pt x="36232" y="5744"/>
                    <a:pt x="37843" y="5075"/>
                  </a:cubicBezTo>
                  <a:cubicBezTo>
                    <a:pt x="38420" y="4832"/>
                    <a:pt x="38998" y="4740"/>
                    <a:pt x="39697" y="4740"/>
                  </a:cubicBezTo>
                  <a:close/>
                  <a:moveTo>
                    <a:pt x="31168" y="1"/>
                  </a:moveTo>
                  <a:cubicBezTo>
                    <a:pt x="30358" y="1"/>
                    <a:pt x="29556" y="102"/>
                    <a:pt x="28755" y="242"/>
                  </a:cubicBezTo>
                  <a:cubicBezTo>
                    <a:pt x="26475" y="637"/>
                    <a:pt x="24286" y="1427"/>
                    <a:pt x="22128" y="2278"/>
                  </a:cubicBezTo>
                  <a:cubicBezTo>
                    <a:pt x="17934" y="3859"/>
                    <a:pt x="13922" y="5804"/>
                    <a:pt x="9909" y="7810"/>
                  </a:cubicBezTo>
                  <a:cubicBezTo>
                    <a:pt x="7782" y="8844"/>
                    <a:pt x="5745" y="10060"/>
                    <a:pt x="3952" y="11610"/>
                  </a:cubicBezTo>
                  <a:cubicBezTo>
                    <a:pt x="2310" y="13008"/>
                    <a:pt x="1125" y="14680"/>
                    <a:pt x="608" y="16807"/>
                  </a:cubicBezTo>
                  <a:cubicBezTo>
                    <a:pt x="487" y="17355"/>
                    <a:pt x="365" y="17902"/>
                    <a:pt x="699" y="18418"/>
                  </a:cubicBezTo>
                  <a:cubicBezTo>
                    <a:pt x="760" y="18570"/>
                    <a:pt x="699" y="18662"/>
                    <a:pt x="639" y="18753"/>
                  </a:cubicBezTo>
                  <a:cubicBezTo>
                    <a:pt x="0" y="19969"/>
                    <a:pt x="0" y="21245"/>
                    <a:pt x="578" y="22431"/>
                  </a:cubicBezTo>
                  <a:cubicBezTo>
                    <a:pt x="1550" y="24528"/>
                    <a:pt x="3374" y="25501"/>
                    <a:pt x="5563" y="25805"/>
                  </a:cubicBezTo>
                  <a:cubicBezTo>
                    <a:pt x="5700" y="25835"/>
                    <a:pt x="5844" y="25858"/>
                    <a:pt x="5984" y="25858"/>
                  </a:cubicBezTo>
                  <a:cubicBezTo>
                    <a:pt x="6125" y="25858"/>
                    <a:pt x="6262" y="25835"/>
                    <a:pt x="6383" y="25774"/>
                  </a:cubicBezTo>
                  <a:cubicBezTo>
                    <a:pt x="6429" y="25761"/>
                    <a:pt x="6467" y="25755"/>
                    <a:pt x="6501" y="25755"/>
                  </a:cubicBezTo>
                  <a:cubicBezTo>
                    <a:pt x="6624" y="25755"/>
                    <a:pt x="6676" y="25837"/>
                    <a:pt x="6748" y="25957"/>
                  </a:cubicBezTo>
                  <a:cubicBezTo>
                    <a:pt x="7508" y="27233"/>
                    <a:pt x="8633" y="28054"/>
                    <a:pt x="10000" y="28601"/>
                  </a:cubicBezTo>
                  <a:cubicBezTo>
                    <a:pt x="11173" y="29041"/>
                    <a:pt x="12388" y="29221"/>
                    <a:pt x="13608" y="29221"/>
                  </a:cubicBezTo>
                  <a:cubicBezTo>
                    <a:pt x="14159" y="29221"/>
                    <a:pt x="14710" y="29184"/>
                    <a:pt x="15259" y="29118"/>
                  </a:cubicBezTo>
                  <a:cubicBezTo>
                    <a:pt x="18511" y="28753"/>
                    <a:pt x="21642" y="28054"/>
                    <a:pt x="24712" y="26868"/>
                  </a:cubicBezTo>
                  <a:cubicBezTo>
                    <a:pt x="30487" y="24680"/>
                    <a:pt x="35594" y="21519"/>
                    <a:pt x="39545" y="16656"/>
                  </a:cubicBezTo>
                  <a:cubicBezTo>
                    <a:pt x="40883" y="15045"/>
                    <a:pt x="42129" y="13434"/>
                    <a:pt x="42919" y="11488"/>
                  </a:cubicBezTo>
                  <a:cubicBezTo>
                    <a:pt x="43436" y="10212"/>
                    <a:pt x="43679" y="8874"/>
                    <a:pt x="43345" y="7476"/>
                  </a:cubicBezTo>
                  <a:cubicBezTo>
                    <a:pt x="42919" y="5500"/>
                    <a:pt x="41794" y="4193"/>
                    <a:pt x="39849" y="4072"/>
                  </a:cubicBezTo>
                  <a:cubicBezTo>
                    <a:pt x="39454" y="4041"/>
                    <a:pt x="39484" y="3920"/>
                    <a:pt x="39545" y="3585"/>
                  </a:cubicBezTo>
                  <a:cubicBezTo>
                    <a:pt x="39788" y="1914"/>
                    <a:pt x="39211" y="911"/>
                    <a:pt x="37691" y="485"/>
                  </a:cubicBezTo>
                  <a:cubicBezTo>
                    <a:pt x="37442" y="415"/>
                    <a:pt x="37197" y="385"/>
                    <a:pt x="36953" y="385"/>
                  </a:cubicBezTo>
                  <a:cubicBezTo>
                    <a:pt x="36453" y="385"/>
                    <a:pt x="35963" y="514"/>
                    <a:pt x="35472" y="698"/>
                  </a:cubicBezTo>
                  <a:cubicBezTo>
                    <a:pt x="35047" y="880"/>
                    <a:pt x="34621" y="1093"/>
                    <a:pt x="34135" y="1306"/>
                  </a:cubicBezTo>
                  <a:cubicBezTo>
                    <a:pt x="34195" y="1032"/>
                    <a:pt x="34135" y="880"/>
                    <a:pt x="33983" y="789"/>
                  </a:cubicBezTo>
                  <a:cubicBezTo>
                    <a:pt x="33496" y="455"/>
                    <a:pt x="33010" y="181"/>
                    <a:pt x="32433" y="90"/>
                  </a:cubicBezTo>
                  <a:cubicBezTo>
                    <a:pt x="32008" y="28"/>
                    <a:pt x="31587" y="1"/>
                    <a:pt x="31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1"/>
            <p:cNvSpPr/>
            <p:nvPr/>
          </p:nvSpPr>
          <p:spPr>
            <a:xfrm>
              <a:off x="960775" y="4354450"/>
              <a:ext cx="500800" cy="278150"/>
            </a:xfrm>
            <a:custGeom>
              <a:rect b="b" l="l" r="r" t="t"/>
              <a:pathLst>
                <a:path extrusionOk="0" h="11126" w="20032">
                  <a:moveTo>
                    <a:pt x="20031" y="1"/>
                  </a:moveTo>
                  <a:cubicBezTo>
                    <a:pt x="19332" y="305"/>
                    <a:pt x="18663" y="639"/>
                    <a:pt x="18025" y="973"/>
                  </a:cubicBezTo>
                  <a:cubicBezTo>
                    <a:pt x="16232" y="1977"/>
                    <a:pt x="14408" y="2919"/>
                    <a:pt x="12493" y="3709"/>
                  </a:cubicBezTo>
                  <a:cubicBezTo>
                    <a:pt x="10244" y="4621"/>
                    <a:pt x="7934" y="5533"/>
                    <a:pt x="5684" y="6475"/>
                  </a:cubicBezTo>
                  <a:cubicBezTo>
                    <a:pt x="3921" y="7235"/>
                    <a:pt x="2250" y="8208"/>
                    <a:pt x="882" y="9606"/>
                  </a:cubicBezTo>
                  <a:cubicBezTo>
                    <a:pt x="487" y="10031"/>
                    <a:pt x="61" y="10487"/>
                    <a:pt x="0" y="11126"/>
                  </a:cubicBezTo>
                  <a:cubicBezTo>
                    <a:pt x="213" y="10822"/>
                    <a:pt x="365" y="10457"/>
                    <a:pt x="639" y="10183"/>
                  </a:cubicBezTo>
                  <a:cubicBezTo>
                    <a:pt x="1459" y="9211"/>
                    <a:pt x="2493" y="8512"/>
                    <a:pt x="3587" y="7873"/>
                  </a:cubicBezTo>
                  <a:cubicBezTo>
                    <a:pt x="5380" y="6809"/>
                    <a:pt x="7356" y="6141"/>
                    <a:pt x="9301" y="5411"/>
                  </a:cubicBezTo>
                  <a:cubicBezTo>
                    <a:pt x="12219" y="4287"/>
                    <a:pt x="15137" y="3162"/>
                    <a:pt x="17843" y="1581"/>
                  </a:cubicBezTo>
                  <a:cubicBezTo>
                    <a:pt x="18602" y="1125"/>
                    <a:pt x="19271" y="518"/>
                    <a:pt x="20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1"/>
            <p:cNvSpPr/>
            <p:nvPr/>
          </p:nvSpPr>
          <p:spPr>
            <a:xfrm>
              <a:off x="1369600" y="4534200"/>
              <a:ext cx="17500" cy="25450"/>
            </a:xfrm>
            <a:custGeom>
              <a:rect b="b" l="l" r="r" t="t"/>
              <a:pathLst>
                <a:path extrusionOk="0" h="1018" w="700">
                  <a:moveTo>
                    <a:pt x="408" y="1"/>
                  </a:moveTo>
                  <a:cubicBezTo>
                    <a:pt x="277" y="1"/>
                    <a:pt x="204" y="129"/>
                    <a:pt x="152" y="258"/>
                  </a:cubicBezTo>
                  <a:cubicBezTo>
                    <a:pt x="31" y="501"/>
                    <a:pt x="0" y="744"/>
                    <a:pt x="152" y="1018"/>
                  </a:cubicBezTo>
                  <a:cubicBezTo>
                    <a:pt x="426" y="896"/>
                    <a:pt x="578" y="714"/>
                    <a:pt x="639" y="440"/>
                  </a:cubicBezTo>
                  <a:cubicBezTo>
                    <a:pt x="699" y="258"/>
                    <a:pt x="699" y="75"/>
                    <a:pt x="487" y="15"/>
                  </a:cubicBezTo>
                  <a:cubicBezTo>
                    <a:pt x="458" y="5"/>
                    <a:pt x="432" y="1"/>
                    <a:pt x="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1"/>
            <p:cNvSpPr/>
            <p:nvPr/>
          </p:nvSpPr>
          <p:spPr>
            <a:xfrm>
              <a:off x="1723700" y="4370325"/>
              <a:ext cx="15925" cy="22225"/>
            </a:xfrm>
            <a:custGeom>
              <a:rect b="b" l="l" r="r" t="t"/>
              <a:pathLst>
                <a:path extrusionOk="0" h="889" w="637">
                  <a:moveTo>
                    <a:pt x="441" y="0"/>
                  </a:moveTo>
                  <a:cubicBezTo>
                    <a:pt x="427" y="0"/>
                    <a:pt x="412" y="1"/>
                    <a:pt x="396" y="4"/>
                  </a:cubicBezTo>
                  <a:cubicBezTo>
                    <a:pt x="92" y="65"/>
                    <a:pt x="92" y="338"/>
                    <a:pt x="1" y="582"/>
                  </a:cubicBezTo>
                  <a:cubicBezTo>
                    <a:pt x="29" y="722"/>
                    <a:pt x="31" y="889"/>
                    <a:pt x="176" y="889"/>
                  </a:cubicBezTo>
                  <a:cubicBezTo>
                    <a:pt x="187" y="889"/>
                    <a:pt x="200" y="888"/>
                    <a:pt x="213" y="886"/>
                  </a:cubicBezTo>
                  <a:cubicBezTo>
                    <a:pt x="517" y="825"/>
                    <a:pt x="548" y="521"/>
                    <a:pt x="609" y="247"/>
                  </a:cubicBezTo>
                  <a:cubicBezTo>
                    <a:pt x="636" y="136"/>
                    <a:pt x="588"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1"/>
            <p:cNvSpPr/>
            <p:nvPr/>
          </p:nvSpPr>
          <p:spPr>
            <a:xfrm>
              <a:off x="1644675" y="4352900"/>
              <a:ext cx="13700" cy="22850"/>
            </a:xfrm>
            <a:custGeom>
              <a:rect b="b" l="l" r="r" t="t"/>
              <a:pathLst>
                <a:path extrusionOk="0" h="914" w="548">
                  <a:moveTo>
                    <a:pt x="334" y="0"/>
                  </a:moveTo>
                  <a:cubicBezTo>
                    <a:pt x="325" y="0"/>
                    <a:pt x="315" y="1"/>
                    <a:pt x="304" y="2"/>
                  </a:cubicBezTo>
                  <a:cubicBezTo>
                    <a:pt x="92" y="2"/>
                    <a:pt x="31" y="276"/>
                    <a:pt x="31" y="488"/>
                  </a:cubicBezTo>
                  <a:cubicBezTo>
                    <a:pt x="0" y="701"/>
                    <a:pt x="92" y="914"/>
                    <a:pt x="304" y="914"/>
                  </a:cubicBezTo>
                  <a:cubicBezTo>
                    <a:pt x="548" y="883"/>
                    <a:pt x="487" y="610"/>
                    <a:pt x="548" y="428"/>
                  </a:cubicBezTo>
                  <a:cubicBezTo>
                    <a:pt x="460" y="311"/>
                    <a:pt x="540"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1"/>
            <p:cNvSpPr/>
            <p:nvPr/>
          </p:nvSpPr>
          <p:spPr>
            <a:xfrm>
              <a:off x="1079325" y="4632575"/>
              <a:ext cx="19775" cy="18275"/>
            </a:xfrm>
            <a:custGeom>
              <a:rect b="b" l="l" r="r" t="t"/>
              <a:pathLst>
                <a:path extrusionOk="0" h="731" w="791">
                  <a:moveTo>
                    <a:pt x="243" y="1"/>
                  </a:moveTo>
                  <a:cubicBezTo>
                    <a:pt x="61" y="61"/>
                    <a:pt x="0" y="213"/>
                    <a:pt x="30" y="365"/>
                  </a:cubicBezTo>
                  <a:cubicBezTo>
                    <a:pt x="61" y="608"/>
                    <a:pt x="182" y="730"/>
                    <a:pt x="426" y="730"/>
                  </a:cubicBezTo>
                  <a:cubicBezTo>
                    <a:pt x="608" y="730"/>
                    <a:pt x="790" y="608"/>
                    <a:pt x="730" y="457"/>
                  </a:cubicBezTo>
                  <a:cubicBezTo>
                    <a:pt x="699" y="213"/>
                    <a:pt x="456" y="92"/>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1"/>
            <p:cNvSpPr/>
            <p:nvPr/>
          </p:nvSpPr>
          <p:spPr>
            <a:xfrm>
              <a:off x="1178100" y="4608625"/>
              <a:ext cx="19025" cy="20925"/>
            </a:xfrm>
            <a:custGeom>
              <a:rect b="b" l="l" r="r" t="t"/>
              <a:pathLst>
                <a:path extrusionOk="0" h="837" w="761">
                  <a:moveTo>
                    <a:pt x="269" y="0"/>
                  </a:moveTo>
                  <a:cubicBezTo>
                    <a:pt x="173" y="0"/>
                    <a:pt x="92" y="99"/>
                    <a:pt x="92" y="199"/>
                  </a:cubicBezTo>
                  <a:cubicBezTo>
                    <a:pt x="0" y="655"/>
                    <a:pt x="365" y="685"/>
                    <a:pt x="730" y="837"/>
                  </a:cubicBezTo>
                  <a:cubicBezTo>
                    <a:pt x="669" y="503"/>
                    <a:pt x="760" y="138"/>
                    <a:pt x="335" y="16"/>
                  </a:cubicBezTo>
                  <a:cubicBezTo>
                    <a:pt x="313" y="5"/>
                    <a:pt x="29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1"/>
            <p:cNvSpPr/>
            <p:nvPr/>
          </p:nvSpPr>
          <p:spPr>
            <a:xfrm>
              <a:off x="1342300" y="4469125"/>
              <a:ext cx="12125" cy="21425"/>
            </a:xfrm>
            <a:custGeom>
              <a:rect b="b" l="l" r="r" t="t"/>
              <a:pathLst>
                <a:path extrusionOk="0" h="857" w="485">
                  <a:moveTo>
                    <a:pt x="202" y="0"/>
                  </a:moveTo>
                  <a:cubicBezTo>
                    <a:pt x="50" y="0"/>
                    <a:pt x="0" y="167"/>
                    <a:pt x="28" y="307"/>
                  </a:cubicBezTo>
                  <a:cubicBezTo>
                    <a:pt x="28" y="520"/>
                    <a:pt x="59" y="794"/>
                    <a:pt x="272" y="855"/>
                  </a:cubicBezTo>
                  <a:cubicBezTo>
                    <a:pt x="279" y="856"/>
                    <a:pt x="287" y="857"/>
                    <a:pt x="294" y="857"/>
                  </a:cubicBezTo>
                  <a:cubicBezTo>
                    <a:pt x="430" y="857"/>
                    <a:pt x="484" y="602"/>
                    <a:pt x="484" y="429"/>
                  </a:cubicBezTo>
                  <a:cubicBezTo>
                    <a:pt x="484" y="247"/>
                    <a:pt x="484" y="34"/>
                    <a:pt x="241" y="4"/>
                  </a:cubicBezTo>
                  <a:cubicBezTo>
                    <a:pt x="228" y="1"/>
                    <a:pt x="215"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1"/>
            <p:cNvSpPr/>
            <p:nvPr/>
          </p:nvSpPr>
          <p:spPr>
            <a:xfrm>
              <a:off x="1529925" y="4531450"/>
              <a:ext cx="13700" cy="19075"/>
            </a:xfrm>
            <a:custGeom>
              <a:rect b="b" l="l" r="r" t="t"/>
              <a:pathLst>
                <a:path extrusionOk="0" h="763" w="548">
                  <a:moveTo>
                    <a:pt x="328" y="1"/>
                  </a:moveTo>
                  <a:cubicBezTo>
                    <a:pt x="320" y="1"/>
                    <a:pt x="313" y="1"/>
                    <a:pt x="305" y="3"/>
                  </a:cubicBezTo>
                  <a:cubicBezTo>
                    <a:pt x="153" y="33"/>
                    <a:pt x="1" y="246"/>
                    <a:pt x="1" y="489"/>
                  </a:cubicBezTo>
                  <a:cubicBezTo>
                    <a:pt x="31" y="641"/>
                    <a:pt x="92" y="763"/>
                    <a:pt x="274" y="763"/>
                  </a:cubicBezTo>
                  <a:cubicBezTo>
                    <a:pt x="487" y="732"/>
                    <a:pt x="548" y="580"/>
                    <a:pt x="548" y="398"/>
                  </a:cubicBezTo>
                  <a:cubicBezTo>
                    <a:pt x="519" y="254"/>
                    <a:pt x="463" y="1"/>
                    <a:pt x="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1"/>
            <p:cNvSpPr/>
            <p:nvPr/>
          </p:nvSpPr>
          <p:spPr>
            <a:xfrm>
              <a:off x="1233575" y="4649225"/>
              <a:ext cx="13500" cy="17575"/>
            </a:xfrm>
            <a:custGeom>
              <a:rect b="b" l="l" r="r" t="t"/>
              <a:pathLst>
                <a:path extrusionOk="0" h="703" w="540">
                  <a:moveTo>
                    <a:pt x="373" y="0"/>
                  </a:moveTo>
                  <a:cubicBezTo>
                    <a:pt x="361" y="0"/>
                    <a:pt x="349" y="1"/>
                    <a:pt x="335" y="3"/>
                  </a:cubicBezTo>
                  <a:cubicBezTo>
                    <a:pt x="122" y="34"/>
                    <a:pt x="31" y="216"/>
                    <a:pt x="31" y="429"/>
                  </a:cubicBezTo>
                  <a:cubicBezTo>
                    <a:pt x="0" y="581"/>
                    <a:pt x="92" y="702"/>
                    <a:pt x="244" y="702"/>
                  </a:cubicBezTo>
                  <a:cubicBezTo>
                    <a:pt x="487" y="702"/>
                    <a:pt x="517" y="520"/>
                    <a:pt x="517" y="307"/>
                  </a:cubicBezTo>
                  <a:cubicBezTo>
                    <a:pt x="489" y="194"/>
                    <a:pt x="540" y="0"/>
                    <a:pt x="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1"/>
            <p:cNvSpPr/>
            <p:nvPr/>
          </p:nvSpPr>
          <p:spPr>
            <a:xfrm>
              <a:off x="1444825" y="4473650"/>
              <a:ext cx="12950" cy="16100"/>
            </a:xfrm>
            <a:custGeom>
              <a:rect b="b" l="l" r="r" t="t"/>
              <a:pathLst>
                <a:path extrusionOk="0" h="644" w="518">
                  <a:moveTo>
                    <a:pt x="319" y="0"/>
                  </a:moveTo>
                  <a:cubicBezTo>
                    <a:pt x="305" y="0"/>
                    <a:pt x="290" y="2"/>
                    <a:pt x="274" y="5"/>
                  </a:cubicBezTo>
                  <a:cubicBezTo>
                    <a:pt x="61" y="35"/>
                    <a:pt x="0" y="157"/>
                    <a:pt x="0" y="339"/>
                  </a:cubicBezTo>
                  <a:cubicBezTo>
                    <a:pt x="0" y="491"/>
                    <a:pt x="92" y="643"/>
                    <a:pt x="244" y="643"/>
                  </a:cubicBezTo>
                  <a:cubicBezTo>
                    <a:pt x="426" y="613"/>
                    <a:pt x="487" y="430"/>
                    <a:pt x="517" y="248"/>
                  </a:cubicBezTo>
                  <a:cubicBezTo>
                    <a:pt x="517" y="112"/>
                    <a:pt x="444"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1"/>
            <p:cNvSpPr/>
            <p:nvPr/>
          </p:nvSpPr>
          <p:spPr>
            <a:xfrm>
              <a:off x="1579400" y="4414400"/>
              <a:ext cx="13400" cy="17700"/>
            </a:xfrm>
            <a:custGeom>
              <a:rect b="b" l="l" r="r" t="t"/>
              <a:pathLst>
                <a:path extrusionOk="0" h="708" w="536">
                  <a:moveTo>
                    <a:pt x="400" y="1"/>
                  </a:moveTo>
                  <a:cubicBezTo>
                    <a:pt x="388" y="1"/>
                    <a:pt x="376" y="2"/>
                    <a:pt x="362" y="4"/>
                  </a:cubicBezTo>
                  <a:cubicBezTo>
                    <a:pt x="149" y="34"/>
                    <a:pt x="28" y="217"/>
                    <a:pt x="28" y="399"/>
                  </a:cubicBezTo>
                  <a:cubicBezTo>
                    <a:pt x="0" y="566"/>
                    <a:pt x="74" y="707"/>
                    <a:pt x="226" y="707"/>
                  </a:cubicBezTo>
                  <a:cubicBezTo>
                    <a:pt x="240" y="707"/>
                    <a:pt x="255" y="706"/>
                    <a:pt x="271" y="703"/>
                  </a:cubicBezTo>
                  <a:cubicBezTo>
                    <a:pt x="484" y="673"/>
                    <a:pt x="484" y="460"/>
                    <a:pt x="514" y="217"/>
                  </a:cubicBezTo>
                  <a:cubicBezTo>
                    <a:pt x="486" y="161"/>
                    <a:pt x="536"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1"/>
            <p:cNvSpPr/>
            <p:nvPr/>
          </p:nvSpPr>
          <p:spPr>
            <a:xfrm>
              <a:off x="1640950" y="4441775"/>
              <a:ext cx="12875" cy="16925"/>
            </a:xfrm>
            <a:custGeom>
              <a:rect b="b" l="l" r="r" t="t"/>
              <a:pathLst>
                <a:path extrusionOk="0" h="677" w="515">
                  <a:moveTo>
                    <a:pt x="390" y="0"/>
                  </a:moveTo>
                  <a:cubicBezTo>
                    <a:pt x="381" y="0"/>
                    <a:pt x="372" y="1"/>
                    <a:pt x="362" y="3"/>
                  </a:cubicBezTo>
                  <a:cubicBezTo>
                    <a:pt x="180" y="64"/>
                    <a:pt x="28" y="216"/>
                    <a:pt x="28" y="459"/>
                  </a:cubicBezTo>
                  <a:cubicBezTo>
                    <a:pt x="1" y="568"/>
                    <a:pt x="71" y="677"/>
                    <a:pt x="195" y="677"/>
                  </a:cubicBezTo>
                  <a:cubicBezTo>
                    <a:pt x="209" y="677"/>
                    <a:pt x="225" y="675"/>
                    <a:pt x="241" y="672"/>
                  </a:cubicBezTo>
                  <a:cubicBezTo>
                    <a:pt x="453" y="642"/>
                    <a:pt x="484" y="459"/>
                    <a:pt x="514" y="277"/>
                  </a:cubicBezTo>
                  <a:cubicBezTo>
                    <a:pt x="486" y="192"/>
                    <a:pt x="510"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1"/>
            <p:cNvSpPr/>
            <p:nvPr/>
          </p:nvSpPr>
          <p:spPr>
            <a:xfrm>
              <a:off x="1130975" y="4572550"/>
              <a:ext cx="13725" cy="14450"/>
            </a:xfrm>
            <a:custGeom>
              <a:rect b="b" l="l" r="r" t="t"/>
              <a:pathLst>
                <a:path extrusionOk="0" h="578" w="549">
                  <a:moveTo>
                    <a:pt x="244" y="0"/>
                  </a:moveTo>
                  <a:cubicBezTo>
                    <a:pt x="92" y="0"/>
                    <a:pt x="1" y="122"/>
                    <a:pt x="1" y="274"/>
                  </a:cubicBezTo>
                  <a:cubicBezTo>
                    <a:pt x="1" y="487"/>
                    <a:pt x="123" y="578"/>
                    <a:pt x="335" y="578"/>
                  </a:cubicBezTo>
                  <a:cubicBezTo>
                    <a:pt x="518" y="578"/>
                    <a:pt x="548" y="456"/>
                    <a:pt x="548" y="304"/>
                  </a:cubicBezTo>
                  <a:cubicBezTo>
                    <a:pt x="518" y="122"/>
                    <a:pt x="42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1"/>
            <p:cNvSpPr/>
            <p:nvPr/>
          </p:nvSpPr>
          <p:spPr>
            <a:xfrm>
              <a:off x="1711550" y="4267075"/>
              <a:ext cx="9150" cy="25100"/>
            </a:xfrm>
            <a:custGeom>
              <a:rect b="b" l="l" r="r" t="t"/>
              <a:pathLst>
                <a:path extrusionOk="0" h="1004" w="366">
                  <a:moveTo>
                    <a:pt x="122" y="0"/>
                  </a:moveTo>
                  <a:cubicBezTo>
                    <a:pt x="31" y="0"/>
                    <a:pt x="0" y="122"/>
                    <a:pt x="0" y="213"/>
                  </a:cubicBezTo>
                  <a:cubicBezTo>
                    <a:pt x="31" y="456"/>
                    <a:pt x="0" y="699"/>
                    <a:pt x="152" y="1003"/>
                  </a:cubicBezTo>
                  <a:cubicBezTo>
                    <a:pt x="304" y="699"/>
                    <a:pt x="365" y="456"/>
                    <a:pt x="335" y="213"/>
                  </a:cubicBezTo>
                  <a:cubicBezTo>
                    <a:pt x="335" y="91"/>
                    <a:pt x="24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1"/>
            <p:cNvSpPr/>
            <p:nvPr/>
          </p:nvSpPr>
          <p:spPr>
            <a:xfrm>
              <a:off x="1497250" y="4481350"/>
              <a:ext cx="11425" cy="16750"/>
            </a:xfrm>
            <a:custGeom>
              <a:rect b="b" l="l" r="r" t="t"/>
              <a:pathLst>
                <a:path extrusionOk="0" h="670" w="457">
                  <a:moveTo>
                    <a:pt x="213" y="1"/>
                  </a:moveTo>
                  <a:cubicBezTo>
                    <a:pt x="61" y="31"/>
                    <a:pt x="1" y="153"/>
                    <a:pt x="1" y="335"/>
                  </a:cubicBezTo>
                  <a:cubicBezTo>
                    <a:pt x="1" y="487"/>
                    <a:pt x="92" y="609"/>
                    <a:pt x="244" y="670"/>
                  </a:cubicBezTo>
                  <a:cubicBezTo>
                    <a:pt x="396" y="578"/>
                    <a:pt x="457" y="487"/>
                    <a:pt x="457" y="305"/>
                  </a:cubicBezTo>
                  <a:cubicBezTo>
                    <a:pt x="457" y="153"/>
                    <a:pt x="426"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1"/>
            <p:cNvSpPr/>
            <p:nvPr/>
          </p:nvSpPr>
          <p:spPr>
            <a:xfrm>
              <a:off x="1135550" y="4692500"/>
              <a:ext cx="15225" cy="13050"/>
            </a:xfrm>
            <a:custGeom>
              <a:rect b="b" l="l" r="r" t="t"/>
              <a:pathLst>
                <a:path extrusionOk="0" h="522" w="609">
                  <a:moveTo>
                    <a:pt x="117" y="0"/>
                  </a:moveTo>
                  <a:cubicBezTo>
                    <a:pt x="25" y="0"/>
                    <a:pt x="0" y="109"/>
                    <a:pt x="0" y="218"/>
                  </a:cubicBezTo>
                  <a:cubicBezTo>
                    <a:pt x="0" y="400"/>
                    <a:pt x="122" y="491"/>
                    <a:pt x="304" y="522"/>
                  </a:cubicBezTo>
                  <a:cubicBezTo>
                    <a:pt x="456" y="491"/>
                    <a:pt x="608" y="400"/>
                    <a:pt x="578" y="278"/>
                  </a:cubicBezTo>
                  <a:cubicBezTo>
                    <a:pt x="547" y="96"/>
                    <a:pt x="335" y="35"/>
                    <a:pt x="152" y="5"/>
                  </a:cubicBezTo>
                  <a:cubicBezTo>
                    <a:pt x="139" y="2"/>
                    <a:pt x="128" y="0"/>
                    <a:pt x="1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1"/>
            <p:cNvSpPr/>
            <p:nvPr/>
          </p:nvSpPr>
          <p:spPr>
            <a:xfrm>
              <a:off x="1783725" y="4262775"/>
              <a:ext cx="15225" cy="18750"/>
            </a:xfrm>
            <a:custGeom>
              <a:rect b="b" l="l" r="r" t="t"/>
              <a:pathLst>
                <a:path extrusionOk="0" h="750" w="609">
                  <a:moveTo>
                    <a:pt x="382" y="1"/>
                  </a:moveTo>
                  <a:cubicBezTo>
                    <a:pt x="358" y="1"/>
                    <a:pt x="332" y="7"/>
                    <a:pt x="305" y="20"/>
                  </a:cubicBezTo>
                  <a:cubicBezTo>
                    <a:pt x="1" y="172"/>
                    <a:pt x="92" y="446"/>
                    <a:pt x="122" y="750"/>
                  </a:cubicBezTo>
                  <a:cubicBezTo>
                    <a:pt x="396" y="598"/>
                    <a:pt x="609" y="446"/>
                    <a:pt x="548" y="142"/>
                  </a:cubicBezTo>
                  <a:cubicBezTo>
                    <a:pt x="524" y="71"/>
                    <a:pt x="464" y="1"/>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1"/>
            <p:cNvSpPr/>
            <p:nvPr/>
          </p:nvSpPr>
          <p:spPr>
            <a:xfrm>
              <a:off x="1010175" y="4658425"/>
              <a:ext cx="12175" cy="15975"/>
            </a:xfrm>
            <a:custGeom>
              <a:rect b="b" l="l" r="r" t="t"/>
              <a:pathLst>
                <a:path extrusionOk="0" h="639" w="487">
                  <a:moveTo>
                    <a:pt x="213" y="0"/>
                  </a:moveTo>
                  <a:cubicBezTo>
                    <a:pt x="30" y="0"/>
                    <a:pt x="0" y="182"/>
                    <a:pt x="0" y="334"/>
                  </a:cubicBezTo>
                  <a:cubicBezTo>
                    <a:pt x="0" y="486"/>
                    <a:pt x="61" y="638"/>
                    <a:pt x="243" y="638"/>
                  </a:cubicBezTo>
                  <a:cubicBezTo>
                    <a:pt x="365" y="638"/>
                    <a:pt x="426" y="547"/>
                    <a:pt x="426" y="395"/>
                  </a:cubicBezTo>
                  <a:cubicBezTo>
                    <a:pt x="304" y="304"/>
                    <a:pt x="486"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1"/>
            <p:cNvSpPr/>
            <p:nvPr/>
          </p:nvSpPr>
          <p:spPr>
            <a:xfrm>
              <a:off x="1437225" y="4363575"/>
              <a:ext cx="33450" cy="25100"/>
            </a:xfrm>
            <a:custGeom>
              <a:rect b="b" l="l" r="r" t="t"/>
              <a:pathLst>
                <a:path extrusionOk="0" h="1004" w="1338">
                  <a:moveTo>
                    <a:pt x="1338" y="1"/>
                  </a:moveTo>
                  <a:lnTo>
                    <a:pt x="1338" y="1"/>
                  </a:lnTo>
                  <a:cubicBezTo>
                    <a:pt x="882" y="274"/>
                    <a:pt x="456" y="578"/>
                    <a:pt x="0" y="1004"/>
                  </a:cubicBezTo>
                  <a:cubicBezTo>
                    <a:pt x="639" y="730"/>
                    <a:pt x="1095" y="365"/>
                    <a:pt x="13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1"/>
            <p:cNvSpPr/>
            <p:nvPr/>
          </p:nvSpPr>
          <p:spPr>
            <a:xfrm>
              <a:off x="1743450" y="4295175"/>
              <a:ext cx="9925" cy="14475"/>
            </a:xfrm>
            <a:custGeom>
              <a:rect b="b" l="l" r="r" t="t"/>
              <a:pathLst>
                <a:path extrusionOk="0" h="579" w="397">
                  <a:moveTo>
                    <a:pt x="183" y="1"/>
                  </a:moveTo>
                  <a:cubicBezTo>
                    <a:pt x="31" y="1"/>
                    <a:pt x="1" y="153"/>
                    <a:pt x="1" y="274"/>
                  </a:cubicBezTo>
                  <a:cubicBezTo>
                    <a:pt x="1" y="426"/>
                    <a:pt x="31" y="578"/>
                    <a:pt x="214" y="578"/>
                  </a:cubicBezTo>
                  <a:cubicBezTo>
                    <a:pt x="335" y="578"/>
                    <a:pt x="396" y="426"/>
                    <a:pt x="396" y="305"/>
                  </a:cubicBezTo>
                  <a:cubicBezTo>
                    <a:pt x="396" y="153"/>
                    <a:pt x="366" y="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1"/>
            <p:cNvSpPr/>
            <p:nvPr/>
          </p:nvSpPr>
          <p:spPr>
            <a:xfrm>
              <a:off x="1444050" y="4545075"/>
              <a:ext cx="11425" cy="12300"/>
            </a:xfrm>
            <a:custGeom>
              <a:rect b="b" l="l" r="r" t="t"/>
              <a:pathLst>
                <a:path extrusionOk="0" h="492" w="457">
                  <a:moveTo>
                    <a:pt x="282" y="0"/>
                  </a:moveTo>
                  <a:cubicBezTo>
                    <a:pt x="269" y="0"/>
                    <a:pt x="257" y="2"/>
                    <a:pt x="244" y="5"/>
                  </a:cubicBezTo>
                  <a:cubicBezTo>
                    <a:pt x="92" y="35"/>
                    <a:pt x="1" y="157"/>
                    <a:pt x="31" y="309"/>
                  </a:cubicBezTo>
                  <a:cubicBezTo>
                    <a:pt x="31" y="431"/>
                    <a:pt x="123" y="491"/>
                    <a:pt x="275" y="491"/>
                  </a:cubicBezTo>
                  <a:cubicBezTo>
                    <a:pt x="396" y="461"/>
                    <a:pt x="457" y="370"/>
                    <a:pt x="457" y="218"/>
                  </a:cubicBezTo>
                  <a:cubicBezTo>
                    <a:pt x="457" y="109"/>
                    <a:pt x="384"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1"/>
            <p:cNvSpPr/>
            <p:nvPr/>
          </p:nvSpPr>
          <p:spPr>
            <a:xfrm>
              <a:off x="1291325" y="4563425"/>
              <a:ext cx="10650" cy="13700"/>
            </a:xfrm>
            <a:custGeom>
              <a:rect b="b" l="l" r="r" t="t"/>
              <a:pathLst>
                <a:path extrusionOk="0" h="548" w="426">
                  <a:moveTo>
                    <a:pt x="244" y="1"/>
                  </a:moveTo>
                  <a:cubicBezTo>
                    <a:pt x="122" y="61"/>
                    <a:pt x="31" y="153"/>
                    <a:pt x="31" y="274"/>
                  </a:cubicBezTo>
                  <a:cubicBezTo>
                    <a:pt x="0" y="426"/>
                    <a:pt x="61" y="548"/>
                    <a:pt x="244" y="548"/>
                  </a:cubicBezTo>
                  <a:cubicBezTo>
                    <a:pt x="365" y="548"/>
                    <a:pt x="426" y="457"/>
                    <a:pt x="396" y="335"/>
                  </a:cubicBezTo>
                  <a:cubicBezTo>
                    <a:pt x="396" y="183"/>
                    <a:pt x="365" y="6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1"/>
            <p:cNvSpPr/>
            <p:nvPr/>
          </p:nvSpPr>
          <p:spPr>
            <a:xfrm>
              <a:off x="1326275" y="4631825"/>
              <a:ext cx="10675" cy="11600"/>
            </a:xfrm>
            <a:custGeom>
              <a:rect b="b" l="l" r="r" t="t"/>
              <a:pathLst>
                <a:path extrusionOk="0" h="464" w="427">
                  <a:moveTo>
                    <a:pt x="244" y="0"/>
                  </a:moveTo>
                  <a:cubicBezTo>
                    <a:pt x="92" y="61"/>
                    <a:pt x="1" y="122"/>
                    <a:pt x="31" y="274"/>
                  </a:cubicBezTo>
                  <a:cubicBezTo>
                    <a:pt x="31" y="400"/>
                    <a:pt x="94" y="464"/>
                    <a:pt x="186" y="464"/>
                  </a:cubicBezTo>
                  <a:cubicBezTo>
                    <a:pt x="204" y="464"/>
                    <a:pt x="224" y="461"/>
                    <a:pt x="244" y="456"/>
                  </a:cubicBezTo>
                  <a:cubicBezTo>
                    <a:pt x="365" y="456"/>
                    <a:pt x="426" y="365"/>
                    <a:pt x="426" y="213"/>
                  </a:cubicBezTo>
                  <a:cubicBezTo>
                    <a:pt x="426" y="122"/>
                    <a:pt x="39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1"/>
            <p:cNvSpPr/>
            <p:nvPr/>
          </p:nvSpPr>
          <p:spPr>
            <a:xfrm>
              <a:off x="960000" y="4632575"/>
              <a:ext cx="800" cy="775"/>
            </a:xfrm>
            <a:custGeom>
              <a:rect b="b" l="l" r="r" t="t"/>
              <a:pathLst>
                <a:path extrusionOk="0" h="31" w="32">
                  <a:moveTo>
                    <a:pt x="31" y="1"/>
                  </a:moveTo>
                  <a:lnTo>
                    <a:pt x="31" y="1"/>
                  </a:lnTo>
                  <a:cubicBezTo>
                    <a:pt x="1" y="31"/>
                    <a:pt x="1" y="31"/>
                    <a:pt x="1" y="31"/>
                  </a:cubicBezTo>
                  <a:cubicBezTo>
                    <a:pt x="1" y="31"/>
                    <a:pt x="31" y="31"/>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1"/>
            <p:cNvSpPr/>
            <p:nvPr/>
          </p:nvSpPr>
          <p:spPr>
            <a:xfrm>
              <a:off x="958500" y="4634100"/>
              <a:ext cx="1525" cy="8375"/>
            </a:xfrm>
            <a:custGeom>
              <a:rect b="b" l="l" r="r" t="t"/>
              <a:pathLst>
                <a:path extrusionOk="0" h="335" w="61">
                  <a:moveTo>
                    <a:pt x="61" y="0"/>
                  </a:moveTo>
                  <a:cubicBezTo>
                    <a:pt x="0" y="92"/>
                    <a:pt x="0" y="183"/>
                    <a:pt x="61" y="335"/>
                  </a:cubicBez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1"/>
            <p:cNvSpPr/>
            <p:nvPr/>
          </p:nvSpPr>
          <p:spPr>
            <a:xfrm>
              <a:off x="947850" y="4355225"/>
              <a:ext cx="12950" cy="22050"/>
            </a:xfrm>
            <a:custGeom>
              <a:rect b="b" l="l" r="r" t="t"/>
              <a:pathLst>
                <a:path extrusionOk="0" h="882" w="518">
                  <a:moveTo>
                    <a:pt x="92" y="0"/>
                  </a:moveTo>
                  <a:lnTo>
                    <a:pt x="92" y="0"/>
                  </a:lnTo>
                  <a:cubicBezTo>
                    <a:pt x="1" y="456"/>
                    <a:pt x="305" y="638"/>
                    <a:pt x="457" y="882"/>
                  </a:cubicBezTo>
                  <a:cubicBezTo>
                    <a:pt x="517" y="517"/>
                    <a:pt x="153" y="395"/>
                    <a:pt x="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1"/>
            <p:cNvSpPr/>
            <p:nvPr/>
          </p:nvSpPr>
          <p:spPr>
            <a:xfrm>
              <a:off x="818675" y="4488850"/>
              <a:ext cx="74500" cy="75350"/>
            </a:xfrm>
            <a:custGeom>
              <a:rect b="b" l="l" r="r" t="t"/>
              <a:pathLst>
                <a:path extrusionOk="0" h="3014" w="2980">
                  <a:moveTo>
                    <a:pt x="2686" y="1"/>
                  </a:moveTo>
                  <a:cubicBezTo>
                    <a:pt x="2610" y="1"/>
                    <a:pt x="2527" y="33"/>
                    <a:pt x="2462" y="66"/>
                  </a:cubicBezTo>
                  <a:cubicBezTo>
                    <a:pt x="1490" y="674"/>
                    <a:pt x="608" y="1373"/>
                    <a:pt x="152" y="2497"/>
                  </a:cubicBezTo>
                  <a:cubicBezTo>
                    <a:pt x="92" y="2649"/>
                    <a:pt x="0" y="2832"/>
                    <a:pt x="122" y="3014"/>
                  </a:cubicBezTo>
                  <a:cubicBezTo>
                    <a:pt x="152" y="3014"/>
                    <a:pt x="183" y="3014"/>
                    <a:pt x="213" y="2984"/>
                  </a:cubicBezTo>
                  <a:cubicBezTo>
                    <a:pt x="243" y="2923"/>
                    <a:pt x="304" y="2862"/>
                    <a:pt x="335" y="2801"/>
                  </a:cubicBezTo>
                  <a:cubicBezTo>
                    <a:pt x="791" y="2132"/>
                    <a:pt x="1338" y="1555"/>
                    <a:pt x="1976" y="1069"/>
                  </a:cubicBezTo>
                  <a:cubicBezTo>
                    <a:pt x="2219" y="886"/>
                    <a:pt x="2462" y="704"/>
                    <a:pt x="2706" y="522"/>
                  </a:cubicBezTo>
                  <a:cubicBezTo>
                    <a:pt x="2827" y="400"/>
                    <a:pt x="2979" y="278"/>
                    <a:pt x="2858" y="96"/>
                  </a:cubicBezTo>
                  <a:cubicBezTo>
                    <a:pt x="2815" y="25"/>
                    <a:pt x="2753"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1"/>
            <p:cNvSpPr/>
            <p:nvPr/>
          </p:nvSpPr>
          <p:spPr>
            <a:xfrm>
              <a:off x="822475" y="4576225"/>
              <a:ext cx="69925" cy="25400"/>
            </a:xfrm>
            <a:custGeom>
              <a:rect b="b" l="l" r="r" t="t"/>
              <a:pathLst>
                <a:path extrusionOk="0" h="1016" w="2797">
                  <a:moveTo>
                    <a:pt x="230" y="1"/>
                  </a:moveTo>
                  <a:cubicBezTo>
                    <a:pt x="188" y="1"/>
                    <a:pt x="151" y="18"/>
                    <a:pt x="122" y="66"/>
                  </a:cubicBezTo>
                  <a:cubicBezTo>
                    <a:pt x="0" y="248"/>
                    <a:pt x="183" y="400"/>
                    <a:pt x="304" y="492"/>
                  </a:cubicBezTo>
                  <a:cubicBezTo>
                    <a:pt x="775" y="812"/>
                    <a:pt x="1258" y="1015"/>
                    <a:pt x="1781" y="1015"/>
                  </a:cubicBezTo>
                  <a:cubicBezTo>
                    <a:pt x="2102" y="1015"/>
                    <a:pt x="2438" y="939"/>
                    <a:pt x="2797" y="765"/>
                  </a:cubicBezTo>
                  <a:cubicBezTo>
                    <a:pt x="2675" y="704"/>
                    <a:pt x="2614" y="704"/>
                    <a:pt x="2584" y="674"/>
                  </a:cubicBezTo>
                  <a:cubicBezTo>
                    <a:pt x="1915" y="431"/>
                    <a:pt x="1155" y="431"/>
                    <a:pt x="517" y="127"/>
                  </a:cubicBezTo>
                  <a:cubicBezTo>
                    <a:pt x="434" y="85"/>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1"/>
            <p:cNvSpPr/>
            <p:nvPr/>
          </p:nvSpPr>
          <p:spPr>
            <a:xfrm>
              <a:off x="798150" y="4480600"/>
              <a:ext cx="20550" cy="72225"/>
            </a:xfrm>
            <a:custGeom>
              <a:rect b="b" l="l" r="r" t="t"/>
              <a:pathLst>
                <a:path extrusionOk="0" h="2889" w="822">
                  <a:moveTo>
                    <a:pt x="821" y="0"/>
                  </a:moveTo>
                  <a:lnTo>
                    <a:pt x="821" y="0"/>
                  </a:lnTo>
                  <a:cubicBezTo>
                    <a:pt x="122" y="760"/>
                    <a:pt x="1" y="2067"/>
                    <a:pt x="548" y="2888"/>
                  </a:cubicBezTo>
                  <a:cubicBezTo>
                    <a:pt x="578" y="1855"/>
                    <a:pt x="791" y="973"/>
                    <a:pt x="8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1"/>
            <p:cNvSpPr/>
            <p:nvPr/>
          </p:nvSpPr>
          <p:spPr>
            <a:xfrm>
              <a:off x="804225" y="4582425"/>
              <a:ext cx="15225" cy="28150"/>
            </a:xfrm>
            <a:custGeom>
              <a:rect b="b" l="l" r="r" t="t"/>
              <a:pathLst>
                <a:path extrusionOk="0" h="1126" w="609">
                  <a:moveTo>
                    <a:pt x="518" y="0"/>
                  </a:moveTo>
                  <a:cubicBezTo>
                    <a:pt x="457" y="0"/>
                    <a:pt x="396" y="31"/>
                    <a:pt x="335" y="61"/>
                  </a:cubicBezTo>
                  <a:cubicBezTo>
                    <a:pt x="1" y="365"/>
                    <a:pt x="1" y="821"/>
                    <a:pt x="396" y="1125"/>
                  </a:cubicBezTo>
                  <a:cubicBezTo>
                    <a:pt x="518" y="821"/>
                    <a:pt x="426" y="487"/>
                    <a:pt x="578" y="183"/>
                  </a:cubicBezTo>
                  <a:cubicBezTo>
                    <a:pt x="578" y="122"/>
                    <a:pt x="609" y="31"/>
                    <a:pt x="5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1"/>
            <p:cNvSpPr/>
            <p:nvPr/>
          </p:nvSpPr>
          <p:spPr>
            <a:xfrm>
              <a:off x="774600" y="4548225"/>
              <a:ext cx="25850" cy="18275"/>
            </a:xfrm>
            <a:custGeom>
              <a:rect b="b" l="l" r="r" t="t"/>
              <a:pathLst>
                <a:path extrusionOk="0" h="731" w="1034">
                  <a:moveTo>
                    <a:pt x="177" y="1"/>
                  </a:moveTo>
                  <a:cubicBezTo>
                    <a:pt x="112" y="1"/>
                    <a:pt x="51" y="41"/>
                    <a:pt x="31" y="122"/>
                  </a:cubicBezTo>
                  <a:cubicBezTo>
                    <a:pt x="0" y="213"/>
                    <a:pt x="31" y="305"/>
                    <a:pt x="122" y="365"/>
                  </a:cubicBezTo>
                  <a:cubicBezTo>
                    <a:pt x="396" y="517"/>
                    <a:pt x="669" y="700"/>
                    <a:pt x="1034" y="730"/>
                  </a:cubicBezTo>
                  <a:cubicBezTo>
                    <a:pt x="882" y="335"/>
                    <a:pt x="578" y="183"/>
                    <a:pt x="274" y="31"/>
                  </a:cubicBezTo>
                  <a:cubicBezTo>
                    <a:pt x="244" y="11"/>
                    <a:pt x="210"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1"/>
            <p:cNvSpPr/>
            <p:nvPr/>
          </p:nvSpPr>
          <p:spPr>
            <a:xfrm>
              <a:off x="839200" y="4555075"/>
              <a:ext cx="29650" cy="13000"/>
            </a:xfrm>
            <a:custGeom>
              <a:rect b="b" l="l" r="r" t="t"/>
              <a:pathLst>
                <a:path extrusionOk="0" h="520" w="1186">
                  <a:moveTo>
                    <a:pt x="1185" y="0"/>
                  </a:moveTo>
                  <a:cubicBezTo>
                    <a:pt x="699" y="0"/>
                    <a:pt x="334" y="243"/>
                    <a:pt x="0" y="517"/>
                  </a:cubicBezTo>
                  <a:cubicBezTo>
                    <a:pt x="25" y="519"/>
                    <a:pt x="50" y="519"/>
                    <a:pt x="74" y="519"/>
                  </a:cubicBezTo>
                  <a:cubicBezTo>
                    <a:pt x="524" y="519"/>
                    <a:pt x="868" y="260"/>
                    <a:pt x="1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31"/>
          <p:cNvGrpSpPr/>
          <p:nvPr/>
        </p:nvGrpSpPr>
        <p:grpSpPr>
          <a:xfrm>
            <a:off x="8211568" y="2413414"/>
            <a:ext cx="489864" cy="413228"/>
            <a:chOff x="2188750" y="2161800"/>
            <a:chExt cx="230275" cy="194250"/>
          </a:xfrm>
        </p:grpSpPr>
        <p:sp>
          <p:nvSpPr>
            <p:cNvPr id="1660" name="Google Shape;1660;p31"/>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1"/>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1"/>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1"/>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31"/>
          <p:cNvGrpSpPr/>
          <p:nvPr/>
        </p:nvGrpSpPr>
        <p:grpSpPr>
          <a:xfrm>
            <a:off x="387818" y="2413414"/>
            <a:ext cx="489864" cy="413228"/>
            <a:chOff x="2188750" y="2161800"/>
            <a:chExt cx="230275" cy="194250"/>
          </a:xfrm>
        </p:grpSpPr>
        <p:sp>
          <p:nvSpPr>
            <p:cNvPr id="1665" name="Google Shape;1665;p31"/>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1"/>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1"/>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1"/>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31"/>
          <p:cNvGrpSpPr/>
          <p:nvPr/>
        </p:nvGrpSpPr>
        <p:grpSpPr>
          <a:xfrm rot="-778125">
            <a:off x="7749942" y="4135785"/>
            <a:ext cx="986190" cy="644638"/>
            <a:chOff x="4305050" y="4174075"/>
            <a:chExt cx="1212050" cy="792275"/>
          </a:xfrm>
        </p:grpSpPr>
        <p:sp>
          <p:nvSpPr>
            <p:cNvPr id="1670" name="Google Shape;1670;p31"/>
            <p:cNvSpPr/>
            <p:nvPr/>
          </p:nvSpPr>
          <p:spPr>
            <a:xfrm>
              <a:off x="4305050" y="4174075"/>
              <a:ext cx="1212050" cy="792275"/>
            </a:xfrm>
            <a:custGeom>
              <a:rect b="b" l="l" r="r" t="t"/>
              <a:pathLst>
                <a:path extrusionOk="0" h="31691" w="48482">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1"/>
            <p:cNvSpPr/>
            <p:nvPr/>
          </p:nvSpPr>
          <p:spPr>
            <a:xfrm>
              <a:off x="4765550" y="4879550"/>
              <a:ext cx="424800" cy="66075"/>
            </a:xfrm>
            <a:custGeom>
              <a:rect b="b" l="l" r="r" t="t"/>
              <a:pathLst>
                <a:path extrusionOk="0" h="2643" w="16992">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1"/>
            <p:cNvSpPr/>
            <p:nvPr/>
          </p:nvSpPr>
          <p:spPr>
            <a:xfrm>
              <a:off x="4816475" y="4874225"/>
              <a:ext cx="335125" cy="49950"/>
            </a:xfrm>
            <a:custGeom>
              <a:rect b="b" l="l" r="r" t="t"/>
              <a:pathLst>
                <a:path extrusionOk="0" h="1998" w="13405">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1"/>
            <p:cNvSpPr/>
            <p:nvPr/>
          </p:nvSpPr>
          <p:spPr>
            <a:xfrm>
              <a:off x="4898525" y="4855975"/>
              <a:ext cx="210525" cy="40050"/>
            </a:xfrm>
            <a:custGeom>
              <a:rect b="b" l="l" r="r" t="t"/>
              <a:pathLst>
                <a:path extrusionOk="0" h="1602" w="8421">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1"/>
            <p:cNvSpPr/>
            <p:nvPr/>
          </p:nvSpPr>
          <p:spPr>
            <a:xfrm>
              <a:off x="4931200" y="4857500"/>
              <a:ext cx="110225" cy="20475"/>
            </a:xfrm>
            <a:custGeom>
              <a:rect b="b" l="l" r="r" t="t"/>
              <a:pathLst>
                <a:path extrusionOk="0" h="819" w="4409">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1"/>
            <p:cNvSpPr/>
            <p:nvPr/>
          </p:nvSpPr>
          <p:spPr>
            <a:xfrm>
              <a:off x="4947925" y="4842300"/>
              <a:ext cx="72225" cy="13700"/>
            </a:xfrm>
            <a:custGeom>
              <a:rect b="b" l="l" r="r" t="t"/>
              <a:pathLst>
                <a:path extrusionOk="0" h="548" w="2889">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1"/>
            <p:cNvSpPr/>
            <p:nvPr/>
          </p:nvSpPr>
          <p:spPr>
            <a:xfrm>
              <a:off x="4338500" y="4207450"/>
              <a:ext cx="1158850" cy="600675"/>
            </a:xfrm>
            <a:custGeom>
              <a:rect b="b" l="l" r="r" t="t"/>
              <a:pathLst>
                <a:path extrusionOk="0" h="24027" w="46354">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1"/>
            <p:cNvSpPr/>
            <p:nvPr/>
          </p:nvSpPr>
          <p:spPr>
            <a:xfrm>
              <a:off x="4608250" y="4599600"/>
              <a:ext cx="414925" cy="89975"/>
            </a:xfrm>
            <a:custGeom>
              <a:rect b="b" l="l" r="r" t="t"/>
              <a:pathLst>
                <a:path extrusionOk="0" h="3599" w="16597">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1"/>
            <p:cNvSpPr/>
            <p:nvPr/>
          </p:nvSpPr>
          <p:spPr>
            <a:xfrm>
              <a:off x="5030750" y="4388650"/>
              <a:ext cx="181650" cy="229525"/>
            </a:xfrm>
            <a:custGeom>
              <a:rect b="b" l="l" r="r" t="t"/>
              <a:pathLst>
                <a:path extrusionOk="0" h="9181" w="7266">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1"/>
            <p:cNvSpPr/>
            <p:nvPr/>
          </p:nvSpPr>
          <p:spPr>
            <a:xfrm>
              <a:off x="4819500" y="4692500"/>
              <a:ext cx="357175" cy="91800"/>
            </a:xfrm>
            <a:custGeom>
              <a:rect b="b" l="l" r="r" t="t"/>
              <a:pathLst>
                <a:path extrusionOk="0" h="3672" w="14287">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1"/>
            <p:cNvSpPr/>
            <p:nvPr/>
          </p:nvSpPr>
          <p:spPr>
            <a:xfrm>
              <a:off x="4947925" y="4517575"/>
              <a:ext cx="88925" cy="91475"/>
            </a:xfrm>
            <a:custGeom>
              <a:rect b="b" l="l" r="r" t="t"/>
              <a:pathLst>
                <a:path extrusionOk="0" h="3659" w="3557">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1"/>
            <p:cNvSpPr/>
            <p:nvPr/>
          </p:nvSpPr>
          <p:spPr>
            <a:xfrm>
              <a:off x="5032275" y="4312075"/>
              <a:ext cx="107175" cy="106050"/>
            </a:xfrm>
            <a:custGeom>
              <a:rect b="b" l="l" r="r" t="t"/>
              <a:pathLst>
                <a:path extrusionOk="0" h="4242" w="4287">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1"/>
            <p:cNvSpPr/>
            <p:nvPr/>
          </p:nvSpPr>
          <p:spPr>
            <a:xfrm>
              <a:off x="5216925" y="4421375"/>
              <a:ext cx="47900" cy="78275"/>
            </a:xfrm>
            <a:custGeom>
              <a:rect b="b" l="l" r="r" t="t"/>
              <a:pathLst>
                <a:path extrusionOk="0" h="3131" w="1916">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1"/>
            <p:cNvSpPr/>
            <p:nvPr/>
          </p:nvSpPr>
          <p:spPr>
            <a:xfrm>
              <a:off x="5262525" y="4564000"/>
              <a:ext cx="77525" cy="35525"/>
            </a:xfrm>
            <a:custGeom>
              <a:rect b="b" l="l" r="r" t="t"/>
              <a:pathLst>
                <a:path extrusionOk="0" h="1421" w="3101">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1"/>
            <p:cNvSpPr/>
            <p:nvPr/>
          </p:nvSpPr>
          <p:spPr>
            <a:xfrm>
              <a:off x="4707800" y="4718300"/>
              <a:ext cx="69175" cy="45000"/>
            </a:xfrm>
            <a:custGeom>
              <a:rect b="b" l="l" r="r" t="t"/>
              <a:pathLst>
                <a:path extrusionOk="0" h="1800" w="2767">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1"/>
            <p:cNvSpPr/>
            <p:nvPr/>
          </p:nvSpPr>
          <p:spPr>
            <a:xfrm>
              <a:off x="4658400" y="4706175"/>
              <a:ext cx="80575" cy="49525"/>
            </a:xfrm>
            <a:custGeom>
              <a:rect b="b" l="l" r="r" t="t"/>
              <a:pathLst>
                <a:path extrusionOk="0" h="1981" w="3223">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1"/>
            <p:cNvSpPr/>
            <p:nvPr/>
          </p:nvSpPr>
          <p:spPr>
            <a:xfrm>
              <a:off x="5258725" y="4428000"/>
              <a:ext cx="42575" cy="60550"/>
            </a:xfrm>
            <a:custGeom>
              <a:rect b="b" l="l" r="r" t="t"/>
              <a:pathLst>
                <a:path extrusionOk="0" h="2422" w="1703">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1"/>
            <p:cNvSpPr/>
            <p:nvPr/>
          </p:nvSpPr>
          <p:spPr>
            <a:xfrm>
              <a:off x="5284550" y="4602450"/>
              <a:ext cx="52475" cy="25600"/>
            </a:xfrm>
            <a:custGeom>
              <a:rect b="b" l="l" r="r" t="t"/>
              <a:pathLst>
                <a:path extrusionOk="0" h="1024" w="2099">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1"/>
            <p:cNvSpPr/>
            <p:nvPr/>
          </p:nvSpPr>
          <p:spPr>
            <a:xfrm>
              <a:off x="4965400" y="4669250"/>
              <a:ext cx="60825" cy="35550"/>
            </a:xfrm>
            <a:custGeom>
              <a:rect b="b" l="l" r="r" t="t"/>
              <a:pathLst>
                <a:path extrusionOk="0" h="1422" w="2433">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1"/>
            <p:cNvSpPr/>
            <p:nvPr/>
          </p:nvSpPr>
          <p:spPr>
            <a:xfrm>
              <a:off x="4937300" y="4660150"/>
              <a:ext cx="60800" cy="32475"/>
            </a:xfrm>
            <a:custGeom>
              <a:rect b="b" l="l" r="r" t="t"/>
              <a:pathLst>
                <a:path extrusionOk="0" h="1299" w="2432">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1"/>
            <p:cNvSpPr/>
            <p:nvPr/>
          </p:nvSpPr>
          <p:spPr>
            <a:xfrm>
              <a:off x="4593050" y="4676275"/>
              <a:ext cx="34975" cy="44175"/>
            </a:xfrm>
            <a:custGeom>
              <a:rect b="b" l="l" r="r" t="t"/>
              <a:pathLst>
                <a:path extrusionOk="0" h="1767" w="1399">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1"/>
            <p:cNvSpPr/>
            <p:nvPr/>
          </p:nvSpPr>
          <p:spPr>
            <a:xfrm>
              <a:off x="4751125" y="4556500"/>
              <a:ext cx="44850" cy="15725"/>
            </a:xfrm>
            <a:custGeom>
              <a:rect b="b" l="l" r="r" t="t"/>
              <a:pathLst>
                <a:path extrusionOk="0" h="629" w="1794">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1"/>
            <p:cNvSpPr/>
            <p:nvPr/>
          </p:nvSpPr>
          <p:spPr>
            <a:xfrm>
              <a:off x="4441850" y="4620275"/>
              <a:ext cx="25100" cy="27600"/>
            </a:xfrm>
            <a:custGeom>
              <a:rect b="b" l="l" r="r" t="t"/>
              <a:pathLst>
                <a:path extrusionOk="0" h="1104" w="1004">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1"/>
            <p:cNvSpPr/>
            <p:nvPr/>
          </p:nvSpPr>
          <p:spPr>
            <a:xfrm>
              <a:off x="5058100" y="4530700"/>
              <a:ext cx="23600" cy="21350"/>
            </a:xfrm>
            <a:custGeom>
              <a:rect b="b" l="l" r="r" t="t"/>
              <a:pathLst>
                <a:path extrusionOk="0" h="854" w="944">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1"/>
            <p:cNvSpPr/>
            <p:nvPr/>
          </p:nvSpPr>
          <p:spPr>
            <a:xfrm>
              <a:off x="4517075" y="4681200"/>
              <a:ext cx="18125" cy="13900"/>
            </a:xfrm>
            <a:custGeom>
              <a:rect b="b" l="l" r="r" t="t"/>
              <a:pathLst>
                <a:path extrusionOk="0" h="556" w="725">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1"/>
            <p:cNvSpPr/>
            <p:nvPr/>
          </p:nvSpPr>
          <p:spPr>
            <a:xfrm>
              <a:off x="5128775" y="4652325"/>
              <a:ext cx="11425" cy="9425"/>
            </a:xfrm>
            <a:custGeom>
              <a:rect b="b" l="l" r="r" t="t"/>
              <a:pathLst>
                <a:path extrusionOk="0" h="377" w="457">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1"/>
            <p:cNvSpPr/>
            <p:nvPr/>
          </p:nvSpPr>
          <p:spPr>
            <a:xfrm>
              <a:off x="4564175" y="4683300"/>
              <a:ext cx="9150" cy="10300"/>
            </a:xfrm>
            <a:custGeom>
              <a:rect b="b" l="l" r="r" t="t"/>
              <a:pathLst>
                <a:path extrusionOk="0" h="412" w="366">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1"/>
            <p:cNvSpPr/>
            <p:nvPr/>
          </p:nvSpPr>
          <p:spPr>
            <a:xfrm>
              <a:off x="4530750" y="4653850"/>
              <a:ext cx="9900" cy="7825"/>
            </a:xfrm>
            <a:custGeom>
              <a:rect b="b" l="l" r="r" t="t"/>
              <a:pathLst>
                <a:path extrusionOk="0" h="313" w="396">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1"/>
            <p:cNvSpPr/>
            <p:nvPr/>
          </p:nvSpPr>
          <p:spPr>
            <a:xfrm>
              <a:off x="4485150" y="4621750"/>
              <a:ext cx="9900" cy="9325"/>
            </a:xfrm>
            <a:custGeom>
              <a:rect b="b" l="l" r="r" t="t"/>
              <a:pathLst>
                <a:path extrusionOk="0" h="373" w="396">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 name="Google Shape;1699;p31"/>
          <p:cNvGrpSpPr/>
          <p:nvPr/>
        </p:nvGrpSpPr>
        <p:grpSpPr>
          <a:xfrm>
            <a:off x="4327068" y="4577414"/>
            <a:ext cx="489864" cy="413228"/>
            <a:chOff x="2188750" y="2161800"/>
            <a:chExt cx="230275" cy="194250"/>
          </a:xfrm>
        </p:grpSpPr>
        <p:sp>
          <p:nvSpPr>
            <p:cNvPr id="1700" name="Google Shape;1700;p31"/>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1"/>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1"/>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1"/>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cção" showMasterSp="0" type="secHead">
  <p:cSld name="SECTION_HEADER">
    <p:spTree>
      <p:nvGrpSpPr>
        <p:cNvPr id="32" name="Shape 32"/>
        <p:cNvGrpSpPr/>
        <p:nvPr/>
      </p:nvGrpSpPr>
      <p:grpSpPr>
        <a:xfrm>
          <a:off x="0" y="0"/>
          <a:ext cx="0" cy="0"/>
          <a:chOff x="0" y="0"/>
          <a:chExt cx="0" cy="0"/>
        </a:xfrm>
      </p:grpSpPr>
      <p:sp>
        <p:nvSpPr>
          <p:cNvPr id="33" name="Google Shape;33;p4"/>
          <p:cNvSpPr/>
          <p:nvPr/>
        </p:nvSpPr>
        <p:spPr>
          <a:xfrm>
            <a:off x="0" y="3688492"/>
            <a:ext cx="9144000" cy="1455000"/>
          </a:xfrm>
          <a:prstGeom prst="rect">
            <a:avLst/>
          </a:prstGeom>
          <a:blipFill rotWithShape="1">
            <a:blip r:embed="rId2">
              <a:alphaModFix amt="85000"/>
            </a:blip>
            <a:tile algn="ctr" flip="xy" tx="0" sx="92000" ty="-704850" sy="89000"/>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Rockwell"/>
              <a:ea typeface="Rockwell"/>
              <a:cs typeface="Rockwell"/>
              <a:sym typeface="Rockwell"/>
            </a:endParaRPr>
          </a:p>
        </p:txBody>
      </p:sp>
      <p:sp>
        <p:nvSpPr>
          <p:cNvPr id="34" name="Google Shape;34;p4"/>
          <p:cNvSpPr txBox="1"/>
          <p:nvPr>
            <p:ph type="title"/>
          </p:nvPr>
        </p:nvSpPr>
        <p:spPr>
          <a:xfrm>
            <a:off x="1625346" y="918972"/>
            <a:ext cx="6960900" cy="2640300"/>
          </a:xfrm>
          <a:prstGeom prst="rect">
            <a:avLst/>
          </a:prstGeom>
          <a:noFill/>
          <a:ln>
            <a:noFill/>
          </a:ln>
        </p:spPr>
        <p:txBody>
          <a:bodyPr anchorCtr="0" anchor="ctr" bIns="34275" lIns="68575" spcFirstLastPara="1" rIns="68575" wrap="square" tIns="34275">
            <a:normAutofit/>
          </a:bodyPr>
          <a:lstStyle>
            <a:lvl1pPr lvl="0" algn="l">
              <a:lnSpc>
                <a:spcPct val="80000"/>
              </a:lnSpc>
              <a:spcBef>
                <a:spcPts val="0"/>
              </a:spcBef>
              <a:spcAft>
                <a:spcPts val="0"/>
              </a:spcAft>
              <a:buSzPts val="6000"/>
              <a:buFont typeface="Rockwell"/>
              <a:buNone/>
              <a:defRPr b="0" sz="6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 name="Google Shape;35;p4"/>
          <p:cNvSpPr txBox="1"/>
          <p:nvPr>
            <p:ph idx="1" type="body"/>
          </p:nvPr>
        </p:nvSpPr>
        <p:spPr>
          <a:xfrm>
            <a:off x="1624331" y="3765042"/>
            <a:ext cx="6789300" cy="800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300"/>
              <a:buNone/>
              <a:defRPr sz="1500">
                <a:solidFill>
                  <a:schemeClr val="dk1"/>
                </a:solidFill>
              </a:defRPr>
            </a:lvl1pPr>
            <a:lvl2pPr indent="-228600" lvl="1" marL="914400" algn="l">
              <a:lnSpc>
                <a:spcPct val="90000"/>
              </a:lnSpc>
              <a:spcBef>
                <a:spcPts val="300"/>
              </a:spcBef>
              <a:spcAft>
                <a:spcPts val="0"/>
              </a:spcAft>
              <a:buSzPts val="1100"/>
              <a:buNone/>
              <a:defRPr sz="1400">
                <a:solidFill>
                  <a:srgbClr val="888888"/>
                </a:solidFill>
              </a:defRPr>
            </a:lvl2pPr>
            <a:lvl3pPr indent="-228600" lvl="2" marL="1371600" algn="l">
              <a:lnSpc>
                <a:spcPct val="90000"/>
              </a:lnSpc>
              <a:spcBef>
                <a:spcPts val="300"/>
              </a:spcBef>
              <a:spcAft>
                <a:spcPts val="0"/>
              </a:spcAft>
              <a:buSzPts val="1000"/>
              <a:buNone/>
              <a:defRPr sz="1200">
                <a:solidFill>
                  <a:srgbClr val="888888"/>
                </a:solidFill>
              </a:defRPr>
            </a:lvl3pPr>
            <a:lvl4pPr indent="-228600" lvl="3" marL="1828800" algn="l">
              <a:lnSpc>
                <a:spcPct val="90000"/>
              </a:lnSpc>
              <a:spcBef>
                <a:spcPts val="300"/>
              </a:spcBef>
              <a:spcAft>
                <a:spcPts val="0"/>
              </a:spcAft>
              <a:buSzPts val="900"/>
              <a:buNone/>
              <a:defRPr sz="1100">
                <a:solidFill>
                  <a:srgbClr val="888888"/>
                </a:solidFill>
              </a:defRPr>
            </a:lvl4pPr>
            <a:lvl5pPr indent="-228600" lvl="4" marL="2286000" algn="l">
              <a:lnSpc>
                <a:spcPct val="90000"/>
              </a:lnSpc>
              <a:spcBef>
                <a:spcPts val="300"/>
              </a:spcBef>
              <a:spcAft>
                <a:spcPts val="0"/>
              </a:spcAft>
              <a:buSzPts val="900"/>
              <a:buNone/>
              <a:defRPr sz="1100">
                <a:solidFill>
                  <a:srgbClr val="888888"/>
                </a:solidFill>
              </a:defRPr>
            </a:lvl5pPr>
            <a:lvl6pPr indent="-228600" lvl="5" marL="2743200" algn="l">
              <a:lnSpc>
                <a:spcPct val="90000"/>
              </a:lnSpc>
              <a:spcBef>
                <a:spcPts val="300"/>
              </a:spcBef>
              <a:spcAft>
                <a:spcPts val="0"/>
              </a:spcAft>
              <a:buSzPts val="900"/>
              <a:buNone/>
              <a:defRPr sz="1100">
                <a:solidFill>
                  <a:srgbClr val="888888"/>
                </a:solidFill>
              </a:defRPr>
            </a:lvl6pPr>
            <a:lvl7pPr indent="-228600" lvl="6" marL="3200400" algn="l">
              <a:lnSpc>
                <a:spcPct val="90000"/>
              </a:lnSpc>
              <a:spcBef>
                <a:spcPts val="300"/>
              </a:spcBef>
              <a:spcAft>
                <a:spcPts val="0"/>
              </a:spcAft>
              <a:buSzPts val="900"/>
              <a:buNone/>
              <a:defRPr sz="1100">
                <a:solidFill>
                  <a:srgbClr val="888888"/>
                </a:solidFill>
              </a:defRPr>
            </a:lvl7pPr>
            <a:lvl8pPr indent="-228600" lvl="7" marL="3657600" algn="l">
              <a:lnSpc>
                <a:spcPct val="90000"/>
              </a:lnSpc>
              <a:spcBef>
                <a:spcPts val="300"/>
              </a:spcBef>
              <a:spcAft>
                <a:spcPts val="0"/>
              </a:spcAft>
              <a:buSzPts val="900"/>
              <a:buNone/>
              <a:defRPr sz="1100">
                <a:solidFill>
                  <a:srgbClr val="888888"/>
                </a:solidFill>
              </a:defRPr>
            </a:lvl8pPr>
            <a:lvl9pPr indent="-228600" lvl="8" marL="4114800" algn="l">
              <a:lnSpc>
                <a:spcPct val="90000"/>
              </a:lnSpc>
              <a:spcBef>
                <a:spcPts val="300"/>
              </a:spcBef>
              <a:spcAft>
                <a:spcPts val="200"/>
              </a:spcAft>
              <a:buSzPts val="900"/>
              <a:buNone/>
              <a:defRPr sz="1100">
                <a:solidFill>
                  <a:srgbClr val="888888"/>
                </a:solidFill>
              </a:defRPr>
            </a:lvl9pPr>
          </a:lstStyle>
          <a:p/>
        </p:txBody>
      </p:sp>
      <p:sp>
        <p:nvSpPr>
          <p:cNvPr id="36" name="Google Shape;36;p4"/>
          <p:cNvSpPr txBox="1"/>
          <p:nvPr>
            <p:ph idx="10" type="dt"/>
          </p:nvPr>
        </p:nvSpPr>
        <p:spPr>
          <a:xfrm>
            <a:off x="6445250" y="4704588"/>
            <a:ext cx="19833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 name="Google Shape;37;p4"/>
          <p:cNvSpPr txBox="1"/>
          <p:nvPr>
            <p:ph idx="11" type="ftr"/>
          </p:nvPr>
        </p:nvSpPr>
        <p:spPr>
          <a:xfrm>
            <a:off x="1637031" y="4704588"/>
            <a:ext cx="47457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grpSp>
        <p:nvGrpSpPr>
          <p:cNvPr id="38" name="Google Shape;38;p4"/>
          <p:cNvGrpSpPr/>
          <p:nvPr/>
        </p:nvGrpSpPr>
        <p:grpSpPr>
          <a:xfrm>
            <a:off x="673049" y="1744386"/>
            <a:ext cx="810675" cy="810675"/>
            <a:chOff x="9685338" y="4460675"/>
            <a:chExt cx="1080900" cy="1080900"/>
          </a:xfrm>
        </p:grpSpPr>
        <p:sp>
          <p:nvSpPr>
            <p:cNvPr id="39" name="Google Shape;39;p4"/>
            <p:cNvSpPr/>
            <p:nvPr/>
          </p:nvSpPr>
          <p:spPr>
            <a:xfrm>
              <a:off x="9685338" y="4460675"/>
              <a:ext cx="1080900" cy="1080900"/>
            </a:xfrm>
            <a:prstGeom prst="ellipse">
              <a:avLst/>
            </a:prstGeom>
            <a:blipFill rotWithShape="1">
              <a:blip r:embed="rId3">
                <a:alphaModFix/>
              </a:blip>
              <a:tile algn="tl" flip="none" tx="0" sx="85000" ty="0" sy="85000"/>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 name="Google Shape;40;p4"/>
            <p:cNvSpPr/>
            <p:nvPr/>
          </p:nvSpPr>
          <p:spPr>
            <a:xfrm>
              <a:off x="9793429" y="4568765"/>
              <a:ext cx="864600" cy="864600"/>
            </a:xfrm>
            <a:prstGeom prst="ellipse">
              <a:avLst/>
            </a:prstGeom>
            <a:noFill/>
            <a:ln cap="flat" cmpd="sng" w="254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41" name="Google Shape;41;p4"/>
          <p:cNvSpPr txBox="1"/>
          <p:nvPr>
            <p:ph idx="12" type="sldNum"/>
          </p:nvPr>
        </p:nvSpPr>
        <p:spPr>
          <a:xfrm>
            <a:off x="632776" y="1879600"/>
            <a:ext cx="891300" cy="540300"/>
          </a:xfrm>
          <a:prstGeom prst="rect">
            <a:avLst/>
          </a:prstGeom>
          <a:noFill/>
          <a:ln>
            <a:noFill/>
          </a:ln>
        </p:spPr>
        <p:txBody>
          <a:bodyPr anchorCtr="0" anchor="ctr" bIns="34275" lIns="68575" spcFirstLastPara="1" rIns="68575" wrap="square" tIns="34275">
            <a:noAutofit/>
          </a:bodyPr>
          <a:lstStyle>
            <a:lvl1pPr indent="0" lvl="0" marL="0" marR="0" algn="ctr">
              <a:spcBef>
                <a:spcPts val="0"/>
              </a:spcBef>
              <a:buNone/>
              <a:defRPr b="1" sz="2100">
                <a:solidFill>
                  <a:srgbClr val="FFFFFF"/>
                </a:solidFill>
                <a:latin typeface="Rockwell"/>
                <a:ea typeface="Rockwell"/>
                <a:cs typeface="Rockwell"/>
                <a:sym typeface="Rockwell"/>
              </a:defRPr>
            </a:lvl1pPr>
            <a:lvl2pPr indent="0" lvl="1" marL="0" marR="0" algn="ctr">
              <a:spcBef>
                <a:spcPts val="0"/>
              </a:spcBef>
              <a:buNone/>
              <a:defRPr b="1" sz="2100">
                <a:solidFill>
                  <a:srgbClr val="FFFFFF"/>
                </a:solidFill>
                <a:latin typeface="Rockwell"/>
                <a:ea typeface="Rockwell"/>
                <a:cs typeface="Rockwell"/>
                <a:sym typeface="Rockwell"/>
              </a:defRPr>
            </a:lvl2pPr>
            <a:lvl3pPr indent="0" lvl="2" marL="0" marR="0" algn="ctr">
              <a:spcBef>
                <a:spcPts val="0"/>
              </a:spcBef>
              <a:buNone/>
              <a:defRPr b="1" sz="2100">
                <a:solidFill>
                  <a:srgbClr val="FFFFFF"/>
                </a:solidFill>
                <a:latin typeface="Rockwell"/>
                <a:ea typeface="Rockwell"/>
                <a:cs typeface="Rockwell"/>
                <a:sym typeface="Rockwell"/>
              </a:defRPr>
            </a:lvl3pPr>
            <a:lvl4pPr indent="0" lvl="3" marL="0" marR="0" algn="ctr">
              <a:spcBef>
                <a:spcPts val="0"/>
              </a:spcBef>
              <a:buNone/>
              <a:defRPr b="1" sz="2100">
                <a:solidFill>
                  <a:srgbClr val="FFFFFF"/>
                </a:solidFill>
                <a:latin typeface="Rockwell"/>
                <a:ea typeface="Rockwell"/>
                <a:cs typeface="Rockwell"/>
                <a:sym typeface="Rockwell"/>
              </a:defRPr>
            </a:lvl4pPr>
            <a:lvl5pPr indent="0" lvl="4" marL="0" marR="0" algn="ctr">
              <a:spcBef>
                <a:spcPts val="0"/>
              </a:spcBef>
              <a:buNone/>
              <a:defRPr b="1" sz="2100">
                <a:solidFill>
                  <a:srgbClr val="FFFFFF"/>
                </a:solidFill>
                <a:latin typeface="Rockwell"/>
                <a:ea typeface="Rockwell"/>
                <a:cs typeface="Rockwell"/>
                <a:sym typeface="Rockwell"/>
              </a:defRPr>
            </a:lvl5pPr>
            <a:lvl6pPr indent="0" lvl="5" marL="0" marR="0" algn="ctr">
              <a:spcBef>
                <a:spcPts val="0"/>
              </a:spcBef>
              <a:buNone/>
              <a:defRPr b="1" sz="2100">
                <a:solidFill>
                  <a:srgbClr val="FFFFFF"/>
                </a:solidFill>
                <a:latin typeface="Rockwell"/>
                <a:ea typeface="Rockwell"/>
                <a:cs typeface="Rockwell"/>
                <a:sym typeface="Rockwell"/>
              </a:defRPr>
            </a:lvl6pPr>
            <a:lvl7pPr indent="0" lvl="6" marL="0" marR="0" algn="ctr">
              <a:spcBef>
                <a:spcPts val="0"/>
              </a:spcBef>
              <a:buNone/>
              <a:defRPr b="1" sz="2100">
                <a:solidFill>
                  <a:srgbClr val="FFFFFF"/>
                </a:solidFill>
                <a:latin typeface="Rockwell"/>
                <a:ea typeface="Rockwell"/>
                <a:cs typeface="Rockwell"/>
                <a:sym typeface="Rockwell"/>
              </a:defRPr>
            </a:lvl7pPr>
            <a:lvl8pPr indent="0" lvl="7" marL="0" marR="0" algn="ctr">
              <a:spcBef>
                <a:spcPts val="0"/>
              </a:spcBef>
              <a:buNone/>
              <a:defRPr b="1" sz="2100">
                <a:solidFill>
                  <a:srgbClr val="FFFFFF"/>
                </a:solidFill>
                <a:latin typeface="Rockwell"/>
                <a:ea typeface="Rockwell"/>
                <a:cs typeface="Rockwell"/>
                <a:sym typeface="Rockwell"/>
              </a:defRPr>
            </a:lvl8pPr>
            <a:lvl9pPr indent="0" lvl="8" marL="0" marR="0" algn="ctr">
              <a:spcBef>
                <a:spcPts val="0"/>
              </a:spcBef>
              <a:buNone/>
              <a:defRPr b="1" sz="2100">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 1">
  <p:cSld name="CUSTOM">
    <p:spTree>
      <p:nvGrpSpPr>
        <p:cNvPr id="1704" name="Shape 1704"/>
        <p:cNvGrpSpPr/>
        <p:nvPr/>
      </p:nvGrpSpPr>
      <p:grpSpPr>
        <a:xfrm>
          <a:off x="0" y="0"/>
          <a:ext cx="0" cy="0"/>
          <a:chOff x="0" y="0"/>
          <a:chExt cx="0" cy="0"/>
        </a:xfrm>
      </p:grpSpPr>
      <p:sp>
        <p:nvSpPr>
          <p:cNvPr id="1705" name="Google Shape;1705;p32"/>
          <p:cNvSpPr txBox="1"/>
          <p:nvPr>
            <p:ph type="title"/>
          </p:nvPr>
        </p:nvSpPr>
        <p:spPr>
          <a:xfrm>
            <a:off x="713225" y="539500"/>
            <a:ext cx="7717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06" name="Google Shape;1706;p32"/>
          <p:cNvSpPr txBox="1"/>
          <p:nvPr>
            <p:ph idx="1" type="subTitle"/>
          </p:nvPr>
        </p:nvSpPr>
        <p:spPr>
          <a:xfrm>
            <a:off x="722638" y="3860022"/>
            <a:ext cx="25725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7" name="Google Shape;1707;p32"/>
          <p:cNvSpPr txBox="1"/>
          <p:nvPr>
            <p:ph idx="2" type="subTitle"/>
          </p:nvPr>
        </p:nvSpPr>
        <p:spPr>
          <a:xfrm>
            <a:off x="722638" y="3489213"/>
            <a:ext cx="25725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1708" name="Google Shape;1708;p32"/>
          <p:cNvSpPr txBox="1"/>
          <p:nvPr>
            <p:ph idx="3" type="subTitle"/>
          </p:nvPr>
        </p:nvSpPr>
        <p:spPr>
          <a:xfrm>
            <a:off x="3295163" y="3860022"/>
            <a:ext cx="25725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9" name="Google Shape;1709;p32"/>
          <p:cNvSpPr txBox="1"/>
          <p:nvPr>
            <p:ph idx="4" type="subTitle"/>
          </p:nvPr>
        </p:nvSpPr>
        <p:spPr>
          <a:xfrm>
            <a:off x="3295163" y="3489213"/>
            <a:ext cx="25725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1710" name="Google Shape;1710;p32"/>
          <p:cNvSpPr txBox="1"/>
          <p:nvPr>
            <p:ph idx="5" type="subTitle"/>
          </p:nvPr>
        </p:nvSpPr>
        <p:spPr>
          <a:xfrm>
            <a:off x="5867688" y="3860022"/>
            <a:ext cx="25725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1" name="Google Shape;1711;p32"/>
          <p:cNvSpPr txBox="1"/>
          <p:nvPr>
            <p:ph idx="6" type="subTitle"/>
          </p:nvPr>
        </p:nvSpPr>
        <p:spPr>
          <a:xfrm>
            <a:off x="5867688" y="3489213"/>
            <a:ext cx="25725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grpSp>
        <p:nvGrpSpPr>
          <p:cNvPr id="1712" name="Google Shape;1712;p32"/>
          <p:cNvGrpSpPr/>
          <p:nvPr/>
        </p:nvGrpSpPr>
        <p:grpSpPr>
          <a:xfrm rot="-778125">
            <a:off x="359680" y="402572"/>
            <a:ext cx="986190" cy="644638"/>
            <a:chOff x="4305050" y="4174075"/>
            <a:chExt cx="1212050" cy="792275"/>
          </a:xfrm>
        </p:grpSpPr>
        <p:sp>
          <p:nvSpPr>
            <p:cNvPr id="1713" name="Google Shape;1713;p32"/>
            <p:cNvSpPr/>
            <p:nvPr/>
          </p:nvSpPr>
          <p:spPr>
            <a:xfrm>
              <a:off x="4305050" y="4174075"/>
              <a:ext cx="1212050" cy="792275"/>
            </a:xfrm>
            <a:custGeom>
              <a:rect b="b" l="l" r="r" t="t"/>
              <a:pathLst>
                <a:path extrusionOk="0" h="31691" w="48482">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2"/>
            <p:cNvSpPr/>
            <p:nvPr/>
          </p:nvSpPr>
          <p:spPr>
            <a:xfrm>
              <a:off x="4765550" y="4879550"/>
              <a:ext cx="424800" cy="66075"/>
            </a:xfrm>
            <a:custGeom>
              <a:rect b="b" l="l" r="r" t="t"/>
              <a:pathLst>
                <a:path extrusionOk="0" h="2643" w="16992">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2"/>
            <p:cNvSpPr/>
            <p:nvPr/>
          </p:nvSpPr>
          <p:spPr>
            <a:xfrm>
              <a:off x="4816475" y="4874225"/>
              <a:ext cx="335125" cy="49950"/>
            </a:xfrm>
            <a:custGeom>
              <a:rect b="b" l="l" r="r" t="t"/>
              <a:pathLst>
                <a:path extrusionOk="0" h="1998" w="13405">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2"/>
            <p:cNvSpPr/>
            <p:nvPr/>
          </p:nvSpPr>
          <p:spPr>
            <a:xfrm>
              <a:off x="4898525" y="4855975"/>
              <a:ext cx="210525" cy="40050"/>
            </a:xfrm>
            <a:custGeom>
              <a:rect b="b" l="l" r="r" t="t"/>
              <a:pathLst>
                <a:path extrusionOk="0" h="1602" w="8421">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2"/>
            <p:cNvSpPr/>
            <p:nvPr/>
          </p:nvSpPr>
          <p:spPr>
            <a:xfrm>
              <a:off x="4931200" y="4857500"/>
              <a:ext cx="110225" cy="20475"/>
            </a:xfrm>
            <a:custGeom>
              <a:rect b="b" l="l" r="r" t="t"/>
              <a:pathLst>
                <a:path extrusionOk="0" h="819" w="4409">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2"/>
            <p:cNvSpPr/>
            <p:nvPr/>
          </p:nvSpPr>
          <p:spPr>
            <a:xfrm>
              <a:off x="4947925" y="4842300"/>
              <a:ext cx="72225" cy="13700"/>
            </a:xfrm>
            <a:custGeom>
              <a:rect b="b" l="l" r="r" t="t"/>
              <a:pathLst>
                <a:path extrusionOk="0" h="548" w="2889">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2"/>
            <p:cNvSpPr/>
            <p:nvPr/>
          </p:nvSpPr>
          <p:spPr>
            <a:xfrm>
              <a:off x="4338500" y="4207450"/>
              <a:ext cx="1158850" cy="600675"/>
            </a:xfrm>
            <a:custGeom>
              <a:rect b="b" l="l" r="r" t="t"/>
              <a:pathLst>
                <a:path extrusionOk="0" h="24027" w="46354">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2"/>
            <p:cNvSpPr/>
            <p:nvPr/>
          </p:nvSpPr>
          <p:spPr>
            <a:xfrm>
              <a:off x="4608250" y="4599600"/>
              <a:ext cx="414925" cy="89975"/>
            </a:xfrm>
            <a:custGeom>
              <a:rect b="b" l="l" r="r" t="t"/>
              <a:pathLst>
                <a:path extrusionOk="0" h="3599" w="16597">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2"/>
            <p:cNvSpPr/>
            <p:nvPr/>
          </p:nvSpPr>
          <p:spPr>
            <a:xfrm>
              <a:off x="5030750" y="4388650"/>
              <a:ext cx="181650" cy="229525"/>
            </a:xfrm>
            <a:custGeom>
              <a:rect b="b" l="l" r="r" t="t"/>
              <a:pathLst>
                <a:path extrusionOk="0" h="9181" w="7266">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2"/>
            <p:cNvSpPr/>
            <p:nvPr/>
          </p:nvSpPr>
          <p:spPr>
            <a:xfrm>
              <a:off x="4819500" y="4692500"/>
              <a:ext cx="357175" cy="91800"/>
            </a:xfrm>
            <a:custGeom>
              <a:rect b="b" l="l" r="r" t="t"/>
              <a:pathLst>
                <a:path extrusionOk="0" h="3672" w="14287">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2"/>
            <p:cNvSpPr/>
            <p:nvPr/>
          </p:nvSpPr>
          <p:spPr>
            <a:xfrm>
              <a:off x="4947925" y="4517575"/>
              <a:ext cx="88925" cy="91475"/>
            </a:xfrm>
            <a:custGeom>
              <a:rect b="b" l="l" r="r" t="t"/>
              <a:pathLst>
                <a:path extrusionOk="0" h="3659" w="3557">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2"/>
            <p:cNvSpPr/>
            <p:nvPr/>
          </p:nvSpPr>
          <p:spPr>
            <a:xfrm>
              <a:off x="5032275" y="4312075"/>
              <a:ext cx="107175" cy="106050"/>
            </a:xfrm>
            <a:custGeom>
              <a:rect b="b" l="l" r="r" t="t"/>
              <a:pathLst>
                <a:path extrusionOk="0" h="4242" w="4287">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2"/>
            <p:cNvSpPr/>
            <p:nvPr/>
          </p:nvSpPr>
          <p:spPr>
            <a:xfrm>
              <a:off x="5216925" y="4421375"/>
              <a:ext cx="47900" cy="78275"/>
            </a:xfrm>
            <a:custGeom>
              <a:rect b="b" l="l" r="r" t="t"/>
              <a:pathLst>
                <a:path extrusionOk="0" h="3131" w="1916">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2"/>
            <p:cNvSpPr/>
            <p:nvPr/>
          </p:nvSpPr>
          <p:spPr>
            <a:xfrm>
              <a:off x="5262525" y="4564000"/>
              <a:ext cx="77525" cy="35525"/>
            </a:xfrm>
            <a:custGeom>
              <a:rect b="b" l="l" r="r" t="t"/>
              <a:pathLst>
                <a:path extrusionOk="0" h="1421" w="3101">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2"/>
            <p:cNvSpPr/>
            <p:nvPr/>
          </p:nvSpPr>
          <p:spPr>
            <a:xfrm>
              <a:off x="4707800" y="4718300"/>
              <a:ext cx="69175" cy="45000"/>
            </a:xfrm>
            <a:custGeom>
              <a:rect b="b" l="l" r="r" t="t"/>
              <a:pathLst>
                <a:path extrusionOk="0" h="1800" w="2767">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2"/>
            <p:cNvSpPr/>
            <p:nvPr/>
          </p:nvSpPr>
          <p:spPr>
            <a:xfrm>
              <a:off x="4658400" y="4706175"/>
              <a:ext cx="80575" cy="49525"/>
            </a:xfrm>
            <a:custGeom>
              <a:rect b="b" l="l" r="r" t="t"/>
              <a:pathLst>
                <a:path extrusionOk="0" h="1981" w="3223">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2"/>
            <p:cNvSpPr/>
            <p:nvPr/>
          </p:nvSpPr>
          <p:spPr>
            <a:xfrm>
              <a:off x="5258725" y="4428000"/>
              <a:ext cx="42575" cy="60550"/>
            </a:xfrm>
            <a:custGeom>
              <a:rect b="b" l="l" r="r" t="t"/>
              <a:pathLst>
                <a:path extrusionOk="0" h="2422" w="1703">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2"/>
            <p:cNvSpPr/>
            <p:nvPr/>
          </p:nvSpPr>
          <p:spPr>
            <a:xfrm>
              <a:off x="5284550" y="4602450"/>
              <a:ext cx="52475" cy="25600"/>
            </a:xfrm>
            <a:custGeom>
              <a:rect b="b" l="l" r="r" t="t"/>
              <a:pathLst>
                <a:path extrusionOk="0" h="1024" w="2099">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2"/>
            <p:cNvSpPr/>
            <p:nvPr/>
          </p:nvSpPr>
          <p:spPr>
            <a:xfrm>
              <a:off x="4965400" y="4669250"/>
              <a:ext cx="60825" cy="35550"/>
            </a:xfrm>
            <a:custGeom>
              <a:rect b="b" l="l" r="r" t="t"/>
              <a:pathLst>
                <a:path extrusionOk="0" h="1422" w="2433">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2"/>
            <p:cNvSpPr/>
            <p:nvPr/>
          </p:nvSpPr>
          <p:spPr>
            <a:xfrm>
              <a:off x="4937300" y="4660150"/>
              <a:ext cx="60800" cy="32475"/>
            </a:xfrm>
            <a:custGeom>
              <a:rect b="b" l="l" r="r" t="t"/>
              <a:pathLst>
                <a:path extrusionOk="0" h="1299" w="2432">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2"/>
            <p:cNvSpPr/>
            <p:nvPr/>
          </p:nvSpPr>
          <p:spPr>
            <a:xfrm>
              <a:off x="4593050" y="4676275"/>
              <a:ext cx="34975" cy="44175"/>
            </a:xfrm>
            <a:custGeom>
              <a:rect b="b" l="l" r="r" t="t"/>
              <a:pathLst>
                <a:path extrusionOk="0" h="1767" w="1399">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2"/>
            <p:cNvSpPr/>
            <p:nvPr/>
          </p:nvSpPr>
          <p:spPr>
            <a:xfrm>
              <a:off x="4751125" y="4556500"/>
              <a:ext cx="44850" cy="15725"/>
            </a:xfrm>
            <a:custGeom>
              <a:rect b="b" l="l" r="r" t="t"/>
              <a:pathLst>
                <a:path extrusionOk="0" h="629" w="1794">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2"/>
            <p:cNvSpPr/>
            <p:nvPr/>
          </p:nvSpPr>
          <p:spPr>
            <a:xfrm>
              <a:off x="4441850" y="4620275"/>
              <a:ext cx="25100" cy="27600"/>
            </a:xfrm>
            <a:custGeom>
              <a:rect b="b" l="l" r="r" t="t"/>
              <a:pathLst>
                <a:path extrusionOk="0" h="1104" w="1004">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2"/>
            <p:cNvSpPr/>
            <p:nvPr/>
          </p:nvSpPr>
          <p:spPr>
            <a:xfrm>
              <a:off x="5058100" y="4530700"/>
              <a:ext cx="23600" cy="21350"/>
            </a:xfrm>
            <a:custGeom>
              <a:rect b="b" l="l" r="r" t="t"/>
              <a:pathLst>
                <a:path extrusionOk="0" h="854" w="944">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2"/>
            <p:cNvSpPr/>
            <p:nvPr/>
          </p:nvSpPr>
          <p:spPr>
            <a:xfrm>
              <a:off x="4517075" y="4681200"/>
              <a:ext cx="18125" cy="13900"/>
            </a:xfrm>
            <a:custGeom>
              <a:rect b="b" l="l" r="r" t="t"/>
              <a:pathLst>
                <a:path extrusionOk="0" h="556" w="725">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2"/>
            <p:cNvSpPr/>
            <p:nvPr/>
          </p:nvSpPr>
          <p:spPr>
            <a:xfrm>
              <a:off x="5128775" y="4652325"/>
              <a:ext cx="11425" cy="9425"/>
            </a:xfrm>
            <a:custGeom>
              <a:rect b="b" l="l" r="r" t="t"/>
              <a:pathLst>
                <a:path extrusionOk="0" h="377" w="457">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2"/>
            <p:cNvSpPr/>
            <p:nvPr/>
          </p:nvSpPr>
          <p:spPr>
            <a:xfrm>
              <a:off x="4564175" y="4683300"/>
              <a:ext cx="9150" cy="10300"/>
            </a:xfrm>
            <a:custGeom>
              <a:rect b="b" l="l" r="r" t="t"/>
              <a:pathLst>
                <a:path extrusionOk="0" h="412" w="366">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2"/>
            <p:cNvSpPr/>
            <p:nvPr/>
          </p:nvSpPr>
          <p:spPr>
            <a:xfrm>
              <a:off x="4530750" y="4653850"/>
              <a:ext cx="9900" cy="7825"/>
            </a:xfrm>
            <a:custGeom>
              <a:rect b="b" l="l" r="r" t="t"/>
              <a:pathLst>
                <a:path extrusionOk="0" h="313" w="396">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2"/>
            <p:cNvSpPr/>
            <p:nvPr/>
          </p:nvSpPr>
          <p:spPr>
            <a:xfrm>
              <a:off x="4485150" y="4621750"/>
              <a:ext cx="9900" cy="9325"/>
            </a:xfrm>
            <a:custGeom>
              <a:rect b="b" l="l" r="r" t="t"/>
              <a:pathLst>
                <a:path extrusionOk="0" h="373" w="396">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32"/>
          <p:cNvGrpSpPr/>
          <p:nvPr/>
        </p:nvGrpSpPr>
        <p:grpSpPr>
          <a:xfrm rot="3148334">
            <a:off x="7891350" y="353764"/>
            <a:ext cx="840567" cy="742247"/>
            <a:chOff x="6101450" y="822425"/>
            <a:chExt cx="953675" cy="842200"/>
          </a:xfrm>
        </p:grpSpPr>
        <p:sp>
          <p:nvSpPr>
            <p:cNvPr id="1743" name="Google Shape;1743;p32"/>
            <p:cNvSpPr/>
            <p:nvPr/>
          </p:nvSpPr>
          <p:spPr>
            <a:xfrm>
              <a:off x="6101450" y="822425"/>
              <a:ext cx="953675" cy="842200"/>
            </a:xfrm>
            <a:custGeom>
              <a:rect b="b" l="l" r="r" t="t"/>
              <a:pathLst>
                <a:path extrusionOk="0" h="33688" w="38147">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2"/>
            <p:cNvSpPr/>
            <p:nvPr/>
          </p:nvSpPr>
          <p:spPr>
            <a:xfrm>
              <a:off x="6510275" y="884800"/>
              <a:ext cx="38775" cy="401250"/>
            </a:xfrm>
            <a:custGeom>
              <a:rect b="b" l="l" r="r" t="t"/>
              <a:pathLst>
                <a:path extrusionOk="0" h="16050" w="1551">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2"/>
            <p:cNvSpPr/>
            <p:nvPr/>
          </p:nvSpPr>
          <p:spPr>
            <a:xfrm>
              <a:off x="6596125" y="887850"/>
              <a:ext cx="50175" cy="264450"/>
            </a:xfrm>
            <a:custGeom>
              <a:rect b="b" l="l" r="r" t="t"/>
              <a:pathLst>
                <a:path extrusionOk="0" h="10578" w="2007">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2"/>
            <p:cNvSpPr/>
            <p:nvPr/>
          </p:nvSpPr>
          <p:spPr>
            <a:xfrm>
              <a:off x="6330175" y="1001825"/>
              <a:ext cx="32700" cy="220400"/>
            </a:xfrm>
            <a:custGeom>
              <a:rect b="b" l="l" r="r" t="t"/>
              <a:pathLst>
                <a:path extrusionOk="0" h="8816" w="1308">
                  <a:moveTo>
                    <a:pt x="547" y="1"/>
                  </a:moveTo>
                  <a:cubicBezTo>
                    <a:pt x="274" y="2979"/>
                    <a:pt x="0" y="5958"/>
                    <a:pt x="1307" y="8815"/>
                  </a:cubicBezTo>
                  <a:cubicBezTo>
                    <a:pt x="821" y="5897"/>
                    <a:pt x="699" y="2949"/>
                    <a:pt x="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2"/>
            <p:cNvSpPr/>
            <p:nvPr/>
          </p:nvSpPr>
          <p:spPr>
            <a:xfrm>
              <a:off x="6537625" y="1064125"/>
              <a:ext cx="19025" cy="160375"/>
            </a:xfrm>
            <a:custGeom>
              <a:rect b="b" l="l" r="r" t="t"/>
              <a:pathLst>
                <a:path extrusionOk="0" h="6415" w="761">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2"/>
            <p:cNvSpPr/>
            <p:nvPr/>
          </p:nvSpPr>
          <p:spPr>
            <a:xfrm>
              <a:off x="6267100" y="1053500"/>
              <a:ext cx="18250" cy="91975"/>
            </a:xfrm>
            <a:custGeom>
              <a:rect b="b" l="l" r="r" t="t"/>
              <a:pathLst>
                <a:path extrusionOk="0" h="3679" w="73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2"/>
            <p:cNvSpPr/>
            <p:nvPr/>
          </p:nvSpPr>
          <p:spPr>
            <a:xfrm>
              <a:off x="6792950" y="1002575"/>
              <a:ext cx="9900" cy="70700"/>
            </a:xfrm>
            <a:custGeom>
              <a:rect b="b" l="l" r="r" t="t"/>
              <a:pathLst>
                <a:path extrusionOk="0" h="2828" w="396">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2"/>
            <p:cNvSpPr/>
            <p:nvPr/>
          </p:nvSpPr>
          <p:spPr>
            <a:xfrm>
              <a:off x="6823350" y="992700"/>
              <a:ext cx="10650" cy="37275"/>
            </a:xfrm>
            <a:custGeom>
              <a:rect b="b" l="l" r="r" t="t"/>
              <a:pathLst>
                <a:path extrusionOk="0" h="1491" w="426">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2"/>
            <p:cNvSpPr/>
            <p:nvPr/>
          </p:nvSpPr>
          <p:spPr>
            <a:xfrm>
              <a:off x="6656175" y="1011700"/>
              <a:ext cx="9900" cy="31175"/>
            </a:xfrm>
            <a:custGeom>
              <a:rect b="b" l="l" r="r" t="t"/>
              <a:pathLst>
                <a:path extrusionOk="0" h="1247" w="396">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2"/>
            <p:cNvSpPr/>
            <p:nvPr/>
          </p:nvSpPr>
          <p:spPr>
            <a:xfrm>
              <a:off x="6840050" y="1028425"/>
              <a:ext cx="7625" cy="25100"/>
            </a:xfrm>
            <a:custGeom>
              <a:rect b="b" l="l" r="r" t="t"/>
              <a:pathLst>
                <a:path extrusionOk="0" h="1004" w="305">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2"/>
            <p:cNvSpPr/>
            <p:nvPr/>
          </p:nvSpPr>
          <p:spPr>
            <a:xfrm>
              <a:off x="6300525" y="1227850"/>
              <a:ext cx="35000" cy="68075"/>
            </a:xfrm>
            <a:custGeom>
              <a:rect b="b" l="l" r="r" t="t"/>
              <a:pathLst>
                <a:path extrusionOk="0" h="2723" w="140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4" name="Google Shape;1754;p32"/>
          <p:cNvGrpSpPr/>
          <p:nvPr/>
        </p:nvGrpSpPr>
        <p:grpSpPr>
          <a:xfrm>
            <a:off x="8372093" y="2180139"/>
            <a:ext cx="489864" cy="413228"/>
            <a:chOff x="2188750" y="2161800"/>
            <a:chExt cx="230275" cy="194250"/>
          </a:xfrm>
        </p:grpSpPr>
        <p:sp>
          <p:nvSpPr>
            <p:cNvPr id="1755" name="Google Shape;1755;p32"/>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2"/>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2"/>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2"/>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9" name="Google Shape;1759;p32"/>
          <p:cNvGrpSpPr/>
          <p:nvPr/>
        </p:nvGrpSpPr>
        <p:grpSpPr>
          <a:xfrm>
            <a:off x="223368" y="2180139"/>
            <a:ext cx="489864" cy="413228"/>
            <a:chOff x="2188750" y="2161800"/>
            <a:chExt cx="230275" cy="194250"/>
          </a:xfrm>
        </p:grpSpPr>
        <p:sp>
          <p:nvSpPr>
            <p:cNvPr id="1760" name="Google Shape;1760;p32"/>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2"/>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2"/>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2"/>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4" name="Google Shape;1764;p32"/>
          <p:cNvGrpSpPr/>
          <p:nvPr/>
        </p:nvGrpSpPr>
        <p:grpSpPr>
          <a:xfrm rot="-1799964">
            <a:off x="7967450" y="4191290"/>
            <a:ext cx="926885" cy="620081"/>
            <a:chOff x="749525" y="4020150"/>
            <a:chExt cx="1091975" cy="730525"/>
          </a:xfrm>
        </p:grpSpPr>
        <p:sp>
          <p:nvSpPr>
            <p:cNvPr id="1765" name="Google Shape;1765;p32"/>
            <p:cNvSpPr/>
            <p:nvPr/>
          </p:nvSpPr>
          <p:spPr>
            <a:xfrm>
              <a:off x="749525" y="4020150"/>
              <a:ext cx="1091975" cy="730525"/>
            </a:xfrm>
            <a:custGeom>
              <a:rect b="b" l="l" r="r" t="t"/>
              <a:pathLst>
                <a:path extrusionOk="0" h="29221" w="43679">
                  <a:moveTo>
                    <a:pt x="31794" y="2947"/>
                  </a:moveTo>
                  <a:cubicBezTo>
                    <a:pt x="31855" y="3129"/>
                    <a:pt x="31885" y="3251"/>
                    <a:pt x="31916" y="3403"/>
                  </a:cubicBezTo>
                  <a:cubicBezTo>
                    <a:pt x="32129" y="4133"/>
                    <a:pt x="31977" y="4315"/>
                    <a:pt x="31217" y="4406"/>
                  </a:cubicBezTo>
                  <a:cubicBezTo>
                    <a:pt x="31135" y="4414"/>
                    <a:pt x="31055" y="4417"/>
                    <a:pt x="30975" y="4417"/>
                  </a:cubicBezTo>
                  <a:cubicBezTo>
                    <a:pt x="30399" y="4417"/>
                    <a:pt x="29859" y="4243"/>
                    <a:pt x="29271" y="4163"/>
                  </a:cubicBezTo>
                  <a:cubicBezTo>
                    <a:pt x="30122" y="3707"/>
                    <a:pt x="31004" y="3464"/>
                    <a:pt x="31794" y="2947"/>
                  </a:cubicBezTo>
                  <a:close/>
                  <a:moveTo>
                    <a:pt x="26167" y="6090"/>
                  </a:moveTo>
                  <a:cubicBezTo>
                    <a:pt x="26195" y="6090"/>
                    <a:pt x="26226" y="6103"/>
                    <a:pt x="26262" y="6139"/>
                  </a:cubicBezTo>
                  <a:cubicBezTo>
                    <a:pt x="26597" y="6534"/>
                    <a:pt x="26353" y="7263"/>
                    <a:pt x="25837" y="7385"/>
                  </a:cubicBezTo>
                  <a:cubicBezTo>
                    <a:pt x="25704" y="7410"/>
                    <a:pt x="25575" y="7421"/>
                    <a:pt x="25446" y="7421"/>
                  </a:cubicBezTo>
                  <a:cubicBezTo>
                    <a:pt x="24955" y="7421"/>
                    <a:pt x="24482" y="7262"/>
                    <a:pt x="23952" y="7142"/>
                  </a:cubicBezTo>
                  <a:cubicBezTo>
                    <a:pt x="24712" y="6838"/>
                    <a:pt x="25381" y="6503"/>
                    <a:pt x="26049" y="6139"/>
                  </a:cubicBezTo>
                  <a:cubicBezTo>
                    <a:pt x="26086" y="6120"/>
                    <a:pt x="26123" y="6090"/>
                    <a:pt x="26167" y="6090"/>
                  </a:cubicBezTo>
                  <a:close/>
                  <a:moveTo>
                    <a:pt x="20426" y="9209"/>
                  </a:moveTo>
                  <a:cubicBezTo>
                    <a:pt x="20487" y="9543"/>
                    <a:pt x="20548" y="9817"/>
                    <a:pt x="20639" y="10090"/>
                  </a:cubicBezTo>
                  <a:cubicBezTo>
                    <a:pt x="20721" y="10336"/>
                    <a:pt x="20680" y="10459"/>
                    <a:pt x="20427" y="10459"/>
                  </a:cubicBezTo>
                  <a:cubicBezTo>
                    <a:pt x="20399" y="10459"/>
                    <a:pt x="20368" y="10458"/>
                    <a:pt x="20335" y="10455"/>
                  </a:cubicBezTo>
                  <a:cubicBezTo>
                    <a:pt x="19758" y="10424"/>
                    <a:pt x="19150" y="10364"/>
                    <a:pt x="18481" y="10181"/>
                  </a:cubicBezTo>
                  <a:cubicBezTo>
                    <a:pt x="19180" y="9908"/>
                    <a:pt x="19818" y="9573"/>
                    <a:pt x="20426" y="9209"/>
                  </a:cubicBezTo>
                  <a:close/>
                  <a:moveTo>
                    <a:pt x="14438" y="12370"/>
                  </a:moveTo>
                  <a:cubicBezTo>
                    <a:pt x="14469" y="12613"/>
                    <a:pt x="14499" y="12795"/>
                    <a:pt x="14499" y="12978"/>
                  </a:cubicBezTo>
                  <a:cubicBezTo>
                    <a:pt x="14590" y="13616"/>
                    <a:pt x="14286" y="13981"/>
                    <a:pt x="13618" y="14011"/>
                  </a:cubicBezTo>
                  <a:cubicBezTo>
                    <a:pt x="12888" y="14011"/>
                    <a:pt x="12159" y="13829"/>
                    <a:pt x="11429" y="13707"/>
                  </a:cubicBezTo>
                  <a:cubicBezTo>
                    <a:pt x="12432" y="13312"/>
                    <a:pt x="13466" y="12947"/>
                    <a:pt x="14438" y="12370"/>
                  </a:cubicBezTo>
                  <a:close/>
                  <a:moveTo>
                    <a:pt x="36931" y="880"/>
                  </a:moveTo>
                  <a:cubicBezTo>
                    <a:pt x="37144" y="880"/>
                    <a:pt x="37357" y="880"/>
                    <a:pt x="37569" y="941"/>
                  </a:cubicBezTo>
                  <a:cubicBezTo>
                    <a:pt x="38846" y="1367"/>
                    <a:pt x="39241" y="2187"/>
                    <a:pt x="38937" y="3646"/>
                  </a:cubicBezTo>
                  <a:cubicBezTo>
                    <a:pt x="38876" y="3981"/>
                    <a:pt x="38724" y="4102"/>
                    <a:pt x="38390" y="4163"/>
                  </a:cubicBezTo>
                  <a:cubicBezTo>
                    <a:pt x="37417" y="4345"/>
                    <a:pt x="36566" y="4832"/>
                    <a:pt x="35715" y="5318"/>
                  </a:cubicBezTo>
                  <a:cubicBezTo>
                    <a:pt x="33071" y="6838"/>
                    <a:pt x="30518" y="8509"/>
                    <a:pt x="27904" y="10060"/>
                  </a:cubicBezTo>
                  <a:cubicBezTo>
                    <a:pt x="26688" y="10759"/>
                    <a:pt x="25411" y="11306"/>
                    <a:pt x="24165" y="11914"/>
                  </a:cubicBezTo>
                  <a:cubicBezTo>
                    <a:pt x="22068" y="13008"/>
                    <a:pt x="20001" y="14133"/>
                    <a:pt x="17751" y="14832"/>
                  </a:cubicBezTo>
                  <a:cubicBezTo>
                    <a:pt x="17630" y="14893"/>
                    <a:pt x="17508" y="14923"/>
                    <a:pt x="17295" y="15014"/>
                  </a:cubicBezTo>
                  <a:cubicBezTo>
                    <a:pt x="17508" y="14345"/>
                    <a:pt x="17174" y="13829"/>
                    <a:pt x="16961" y="13282"/>
                  </a:cubicBezTo>
                  <a:cubicBezTo>
                    <a:pt x="16870" y="13038"/>
                    <a:pt x="16840" y="12795"/>
                    <a:pt x="17022" y="12613"/>
                  </a:cubicBezTo>
                  <a:cubicBezTo>
                    <a:pt x="17074" y="12561"/>
                    <a:pt x="17137" y="12541"/>
                    <a:pt x="17203" y="12541"/>
                  </a:cubicBezTo>
                  <a:cubicBezTo>
                    <a:pt x="17330" y="12541"/>
                    <a:pt x="17469" y="12614"/>
                    <a:pt x="17569" y="12674"/>
                  </a:cubicBezTo>
                  <a:cubicBezTo>
                    <a:pt x="18318" y="13075"/>
                    <a:pt x="19091" y="13359"/>
                    <a:pt x="19949" y="13359"/>
                  </a:cubicBezTo>
                  <a:cubicBezTo>
                    <a:pt x="20066" y="13359"/>
                    <a:pt x="20184" y="13353"/>
                    <a:pt x="20305" y="13342"/>
                  </a:cubicBezTo>
                  <a:cubicBezTo>
                    <a:pt x="20943" y="13282"/>
                    <a:pt x="21581" y="13130"/>
                    <a:pt x="22159" y="12826"/>
                  </a:cubicBezTo>
                  <a:cubicBezTo>
                    <a:pt x="23131" y="12279"/>
                    <a:pt x="23435" y="11488"/>
                    <a:pt x="23071" y="10424"/>
                  </a:cubicBezTo>
                  <a:cubicBezTo>
                    <a:pt x="22919" y="9968"/>
                    <a:pt x="22706" y="9513"/>
                    <a:pt x="22645" y="8996"/>
                  </a:cubicBezTo>
                  <a:cubicBezTo>
                    <a:pt x="22619" y="8764"/>
                    <a:pt x="22659" y="8685"/>
                    <a:pt x="22858" y="8685"/>
                  </a:cubicBezTo>
                  <a:cubicBezTo>
                    <a:pt x="22893" y="8685"/>
                    <a:pt x="22933" y="8687"/>
                    <a:pt x="22979" y="8692"/>
                  </a:cubicBezTo>
                  <a:cubicBezTo>
                    <a:pt x="23618" y="8783"/>
                    <a:pt x="24195" y="9117"/>
                    <a:pt x="24773" y="9391"/>
                  </a:cubicBezTo>
                  <a:cubicBezTo>
                    <a:pt x="25282" y="9637"/>
                    <a:pt x="25799" y="9777"/>
                    <a:pt x="26321" y="9777"/>
                  </a:cubicBezTo>
                  <a:cubicBezTo>
                    <a:pt x="26765" y="9777"/>
                    <a:pt x="27213" y="9675"/>
                    <a:pt x="27660" y="9452"/>
                  </a:cubicBezTo>
                  <a:cubicBezTo>
                    <a:pt x="28299" y="9117"/>
                    <a:pt x="28633" y="8601"/>
                    <a:pt x="28876" y="7993"/>
                  </a:cubicBezTo>
                  <a:cubicBezTo>
                    <a:pt x="28998" y="7628"/>
                    <a:pt x="28907" y="7294"/>
                    <a:pt x="28633" y="7020"/>
                  </a:cubicBezTo>
                  <a:cubicBezTo>
                    <a:pt x="28511" y="6929"/>
                    <a:pt x="28420" y="6807"/>
                    <a:pt x="28299" y="6716"/>
                  </a:cubicBezTo>
                  <a:cubicBezTo>
                    <a:pt x="28086" y="6503"/>
                    <a:pt x="28025" y="6260"/>
                    <a:pt x="28147" y="5987"/>
                  </a:cubicBezTo>
                  <a:cubicBezTo>
                    <a:pt x="28245" y="5740"/>
                    <a:pt x="28424" y="5673"/>
                    <a:pt x="28635" y="5673"/>
                  </a:cubicBezTo>
                  <a:cubicBezTo>
                    <a:pt x="28683" y="5673"/>
                    <a:pt x="28734" y="5677"/>
                    <a:pt x="28785" y="5683"/>
                  </a:cubicBezTo>
                  <a:cubicBezTo>
                    <a:pt x="29636" y="5774"/>
                    <a:pt x="30487" y="5987"/>
                    <a:pt x="31277" y="6382"/>
                  </a:cubicBezTo>
                  <a:cubicBezTo>
                    <a:pt x="31595" y="6549"/>
                    <a:pt x="31912" y="6642"/>
                    <a:pt x="32235" y="6642"/>
                  </a:cubicBezTo>
                  <a:cubicBezTo>
                    <a:pt x="32499" y="6642"/>
                    <a:pt x="32767" y="6580"/>
                    <a:pt x="33040" y="6443"/>
                  </a:cubicBezTo>
                  <a:cubicBezTo>
                    <a:pt x="33709" y="6139"/>
                    <a:pt x="33952" y="5683"/>
                    <a:pt x="33831" y="4953"/>
                  </a:cubicBezTo>
                  <a:cubicBezTo>
                    <a:pt x="33831" y="4801"/>
                    <a:pt x="33770" y="4680"/>
                    <a:pt x="33770" y="4558"/>
                  </a:cubicBezTo>
                  <a:cubicBezTo>
                    <a:pt x="33728" y="4037"/>
                    <a:pt x="33758" y="3830"/>
                    <a:pt x="34006" y="3830"/>
                  </a:cubicBezTo>
                  <a:cubicBezTo>
                    <a:pt x="34120" y="3830"/>
                    <a:pt x="34280" y="3874"/>
                    <a:pt x="34499" y="3950"/>
                  </a:cubicBezTo>
                  <a:cubicBezTo>
                    <a:pt x="34813" y="4049"/>
                    <a:pt x="35105" y="4099"/>
                    <a:pt x="35377" y="4099"/>
                  </a:cubicBezTo>
                  <a:cubicBezTo>
                    <a:pt x="36108" y="4099"/>
                    <a:pt x="36684" y="3739"/>
                    <a:pt x="37083" y="3008"/>
                  </a:cubicBezTo>
                  <a:cubicBezTo>
                    <a:pt x="37326" y="2582"/>
                    <a:pt x="37235" y="2066"/>
                    <a:pt x="36779" y="1701"/>
                  </a:cubicBezTo>
                  <a:cubicBezTo>
                    <a:pt x="36639" y="1589"/>
                    <a:pt x="36454" y="1529"/>
                    <a:pt x="36269" y="1529"/>
                  </a:cubicBezTo>
                  <a:cubicBezTo>
                    <a:pt x="36051" y="1529"/>
                    <a:pt x="35833" y="1612"/>
                    <a:pt x="35685" y="1792"/>
                  </a:cubicBezTo>
                  <a:cubicBezTo>
                    <a:pt x="35366" y="2175"/>
                    <a:pt x="35030" y="2340"/>
                    <a:pt x="34672" y="2340"/>
                  </a:cubicBezTo>
                  <a:cubicBezTo>
                    <a:pt x="34349" y="2340"/>
                    <a:pt x="34009" y="2205"/>
                    <a:pt x="33648" y="1974"/>
                  </a:cubicBezTo>
                  <a:cubicBezTo>
                    <a:pt x="34743" y="1549"/>
                    <a:pt x="35715" y="880"/>
                    <a:pt x="36931" y="880"/>
                  </a:cubicBezTo>
                  <a:close/>
                  <a:moveTo>
                    <a:pt x="31337" y="691"/>
                  </a:moveTo>
                  <a:cubicBezTo>
                    <a:pt x="32082" y="691"/>
                    <a:pt x="32831" y="799"/>
                    <a:pt x="33466" y="1275"/>
                  </a:cubicBezTo>
                  <a:cubicBezTo>
                    <a:pt x="33557" y="1336"/>
                    <a:pt x="33679" y="1367"/>
                    <a:pt x="33831" y="1427"/>
                  </a:cubicBezTo>
                  <a:cubicBezTo>
                    <a:pt x="33514" y="1629"/>
                    <a:pt x="33251" y="1886"/>
                    <a:pt x="32888" y="1886"/>
                  </a:cubicBezTo>
                  <a:cubicBezTo>
                    <a:pt x="32868" y="1886"/>
                    <a:pt x="32848" y="1885"/>
                    <a:pt x="32828" y="1883"/>
                  </a:cubicBezTo>
                  <a:cubicBezTo>
                    <a:pt x="32645" y="1883"/>
                    <a:pt x="32493" y="1944"/>
                    <a:pt x="32372" y="2035"/>
                  </a:cubicBezTo>
                  <a:cubicBezTo>
                    <a:pt x="31247" y="2826"/>
                    <a:pt x="30001" y="3312"/>
                    <a:pt x="28846" y="3981"/>
                  </a:cubicBezTo>
                  <a:cubicBezTo>
                    <a:pt x="28749" y="4034"/>
                    <a:pt x="28656" y="4054"/>
                    <a:pt x="28565" y="4054"/>
                  </a:cubicBezTo>
                  <a:cubicBezTo>
                    <a:pt x="28400" y="4054"/>
                    <a:pt x="28243" y="3989"/>
                    <a:pt x="28086" y="3950"/>
                  </a:cubicBezTo>
                  <a:cubicBezTo>
                    <a:pt x="27911" y="3897"/>
                    <a:pt x="27740" y="3872"/>
                    <a:pt x="27577" y="3872"/>
                  </a:cubicBezTo>
                  <a:cubicBezTo>
                    <a:pt x="26809" y="3872"/>
                    <a:pt x="26221" y="4435"/>
                    <a:pt x="26171" y="5288"/>
                  </a:cubicBezTo>
                  <a:cubicBezTo>
                    <a:pt x="26141" y="5470"/>
                    <a:pt x="26110" y="5561"/>
                    <a:pt x="25958" y="5652"/>
                  </a:cubicBezTo>
                  <a:cubicBezTo>
                    <a:pt x="25259" y="6017"/>
                    <a:pt x="24530" y="6443"/>
                    <a:pt x="23831" y="6838"/>
                  </a:cubicBezTo>
                  <a:cubicBezTo>
                    <a:pt x="23666" y="6956"/>
                    <a:pt x="23482" y="7000"/>
                    <a:pt x="23281" y="7000"/>
                  </a:cubicBezTo>
                  <a:cubicBezTo>
                    <a:pt x="23222" y="7000"/>
                    <a:pt x="23163" y="6997"/>
                    <a:pt x="23101" y="6990"/>
                  </a:cubicBezTo>
                  <a:cubicBezTo>
                    <a:pt x="22834" y="6945"/>
                    <a:pt x="22567" y="6917"/>
                    <a:pt x="22300" y="6917"/>
                  </a:cubicBezTo>
                  <a:cubicBezTo>
                    <a:pt x="22202" y="6917"/>
                    <a:pt x="22105" y="6921"/>
                    <a:pt x="22007" y="6929"/>
                  </a:cubicBezTo>
                  <a:cubicBezTo>
                    <a:pt x="21125" y="6990"/>
                    <a:pt x="20578" y="7476"/>
                    <a:pt x="20487" y="8358"/>
                  </a:cubicBezTo>
                  <a:cubicBezTo>
                    <a:pt x="20426" y="8631"/>
                    <a:pt x="20335" y="8783"/>
                    <a:pt x="20092" y="8905"/>
                  </a:cubicBezTo>
                  <a:cubicBezTo>
                    <a:pt x="19514" y="9209"/>
                    <a:pt x="18967" y="9513"/>
                    <a:pt x="18420" y="9877"/>
                  </a:cubicBezTo>
                  <a:cubicBezTo>
                    <a:pt x="18140" y="10030"/>
                    <a:pt x="17881" y="10098"/>
                    <a:pt x="17590" y="10098"/>
                  </a:cubicBezTo>
                  <a:cubicBezTo>
                    <a:pt x="17534" y="10098"/>
                    <a:pt x="17476" y="10095"/>
                    <a:pt x="17417" y="10090"/>
                  </a:cubicBezTo>
                  <a:cubicBezTo>
                    <a:pt x="17270" y="10080"/>
                    <a:pt x="17124" y="10074"/>
                    <a:pt x="16979" y="10074"/>
                  </a:cubicBezTo>
                  <a:cubicBezTo>
                    <a:pt x="16226" y="10074"/>
                    <a:pt x="15511" y="10233"/>
                    <a:pt x="14925" y="10820"/>
                  </a:cubicBezTo>
                  <a:cubicBezTo>
                    <a:pt x="14803" y="10972"/>
                    <a:pt x="14651" y="11124"/>
                    <a:pt x="14590" y="11336"/>
                  </a:cubicBezTo>
                  <a:cubicBezTo>
                    <a:pt x="14529" y="11701"/>
                    <a:pt x="14256" y="11883"/>
                    <a:pt x="13952" y="12066"/>
                  </a:cubicBezTo>
                  <a:cubicBezTo>
                    <a:pt x="12918" y="12674"/>
                    <a:pt x="11763" y="13069"/>
                    <a:pt x="10669" y="13616"/>
                  </a:cubicBezTo>
                  <a:cubicBezTo>
                    <a:pt x="10578" y="13646"/>
                    <a:pt x="10487" y="13646"/>
                    <a:pt x="10396" y="13646"/>
                  </a:cubicBezTo>
                  <a:cubicBezTo>
                    <a:pt x="9666" y="13646"/>
                    <a:pt x="8997" y="13890"/>
                    <a:pt x="8390" y="14285"/>
                  </a:cubicBezTo>
                  <a:cubicBezTo>
                    <a:pt x="8390" y="14285"/>
                    <a:pt x="8390" y="14315"/>
                    <a:pt x="8390" y="14315"/>
                  </a:cubicBezTo>
                  <a:cubicBezTo>
                    <a:pt x="8029" y="14731"/>
                    <a:pt x="7807" y="14932"/>
                    <a:pt x="7624" y="14932"/>
                  </a:cubicBezTo>
                  <a:cubicBezTo>
                    <a:pt x="7406" y="14932"/>
                    <a:pt x="7242" y="14647"/>
                    <a:pt x="6961" y="14102"/>
                  </a:cubicBezTo>
                  <a:cubicBezTo>
                    <a:pt x="6900" y="14041"/>
                    <a:pt x="6870" y="13981"/>
                    <a:pt x="6839" y="13890"/>
                  </a:cubicBezTo>
                  <a:lnTo>
                    <a:pt x="6839" y="13890"/>
                  </a:lnTo>
                  <a:cubicBezTo>
                    <a:pt x="6718" y="14315"/>
                    <a:pt x="6870" y="14649"/>
                    <a:pt x="7326" y="14984"/>
                  </a:cubicBezTo>
                  <a:cubicBezTo>
                    <a:pt x="7100" y="15139"/>
                    <a:pt x="6973" y="15229"/>
                    <a:pt x="6867" y="15229"/>
                  </a:cubicBezTo>
                  <a:cubicBezTo>
                    <a:pt x="6746" y="15229"/>
                    <a:pt x="6654" y="15109"/>
                    <a:pt x="6475" y="14832"/>
                  </a:cubicBezTo>
                  <a:cubicBezTo>
                    <a:pt x="6231" y="14528"/>
                    <a:pt x="6049" y="14224"/>
                    <a:pt x="5806" y="13859"/>
                  </a:cubicBezTo>
                  <a:lnTo>
                    <a:pt x="5806" y="13859"/>
                  </a:lnTo>
                  <a:cubicBezTo>
                    <a:pt x="5806" y="14315"/>
                    <a:pt x="5927" y="14589"/>
                    <a:pt x="6505" y="15349"/>
                  </a:cubicBezTo>
                  <a:cubicBezTo>
                    <a:pt x="6475" y="15349"/>
                    <a:pt x="6475" y="15379"/>
                    <a:pt x="6475" y="15379"/>
                  </a:cubicBezTo>
                  <a:cubicBezTo>
                    <a:pt x="6219" y="15494"/>
                    <a:pt x="6076" y="15561"/>
                    <a:pt x="5969" y="15561"/>
                  </a:cubicBezTo>
                  <a:cubicBezTo>
                    <a:pt x="5822" y="15561"/>
                    <a:pt x="5743" y="15435"/>
                    <a:pt x="5532" y="15136"/>
                  </a:cubicBezTo>
                  <a:cubicBezTo>
                    <a:pt x="5259" y="14741"/>
                    <a:pt x="5107" y="14315"/>
                    <a:pt x="5016" y="13829"/>
                  </a:cubicBezTo>
                  <a:lnTo>
                    <a:pt x="5016" y="13829"/>
                  </a:lnTo>
                  <a:cubicBezTo>
                    <a:pt x="4742" y="14589"/>
                    <a:pt x="5076" y="15166"/>
                    <a:pt x="5563" y="15683"/>
                  </a:cubicBezTo>
                  <a:cubicBezTo>
                    <a:pt x="5321" y="15817"/>
                    <a:pt x="5174" y="15892"/>
                    <a:pt x="5054" y="15892"/>
                  </a:cubicBezTo>
                  <a:cubicBezTo>
                    <a:pt x="4903" y="15892"/>
                    <a:pt x="4794" y="15772"/>
                    <a:pt x="4590" y="15500"/>
                  </a:cubicBezTo>
                  <a:cubicBezTo>
                    <a:pt x="4104" y="14801"/>
                    <a:pt x="4104" y="14011"/>
                    <a:pt x="4043" y="13251"/>
                  </a:cubicBezTo>
                  <a:lnTo>
                    <a:pt x="4043" y="13251"/>
                  </a:lnTo>
                  <a:cubicBezTo>
                    <a:pt x="3648" y="13950"/>
                    <a:pt x="3921" y="15227"/>
                    <a:pt x="4651" y="16048"/>
                  </a:cubicBezTo>
                  <a:cubicBezTo>
                    <a:pt x="4400" y="16198"/>
                    <a:pt x="4205" y="16269"/>
                    <a:pt x="4048" y="16269"/>
                  </a:cubicBezTo>
                  <a:cubicBezTo>
                    <a:pt x="3730" y="16269"/>
                    <a:pt x="3567" y="15979"/>
                    <a:pt x="3405" y="15470"/>
                  </a:cubicBezTo>
                  <a:cubicBezTo>
                    <a:pt x="3222" y="14862"/>
                    <a:pt x="3192" y="14193"/>
                    <a:pt x="3192" y="13555"/>
                  </a:cubicBezTo>
                  <a:cubicBezTo>
                    <a:pt x="3192" y="13282"/>
                    <a:pt x="3283" y="13069"/>
                    <a:pt x="3496" y="12856"/>
                  </a:cubicBezTo>
                  <a:cubicBezTo>
                    <a:pt x="4742" y="11610"/>
                    <a:pt x="6201" y="10576"/>
                    <a:pt x="7751" y="9756"/>
                  </a:cubicBezTo>
                  <a:cubicBezTo>
                    <a:pt x="13678" y="6595"/>
                    <a:pt x="19727" y="3677"/>
                    <a:pt x="26141" y="1610"/>
                  </a:cubicBezTo>
                  <a:cubicBezTo>
                    <a:pt x="27721" y="1093"/>
                    <a:pt x="29332" y="759"/>
                    <a:pt x="31004" y="698"/>
                  </a:cubicBezTo>
                  <a:cubicBezTo>
                    <a:pt x="31115" y="694"/>
                    <a:pt x="31226" y="691"/>
                    <a:pt x="31337" y="691"/>
                  </a:cubicBezTo>
                  <a:close/>
                  <a:moveTo>
                    <a:pt x="2888" y="13555"/>
                  </a:moveTo>
                  <a:lnTo>
                    <a:pt x="2888" y="13555"/>
                  </a:lnTo>
                  <a:cubicBezTo>
                    <a:pt x="3009" y="14589"/>
                    <a:pt x="2523" y="15744"/>
                    <a:pt x="3678" y="16412"/>
                  </a:cubicBezTo>
                  <a:cubicBezTo>
                    <a:pt x="3557" y="16473"/>
                    <a:pt x="3344" y="16564"/>
                    <a:pt x="3161" y="16656"/>
                  </a:cubicBezTo>
                  <a:cubicBezTo>
                    <a:pt x="2956" y="16740"/>
                    <a:pt x="2832" y="16791"/>
                    <a:pt x="2744" y="16791"/>
                  </a:cubicBezTo>
                  <a:cubicBezTo>
                    <a:pt x="2611" y="16791"/>
                    <a:pt x="2560" y="16675"/>
                    <a:pt x="2432" y="16382"/>
                  </a:cubicBezTo>
                  <a:cubicBezTo>
                    <a:pt x="2098" y="15470"/>
                    <a:pt x="2280" y="14315"/>
                    <a:pt x="2888" y="13555"/>
                  </a:cubicBezTo>
                  <a:close/>
                  <a:moveTo>
                    <a:pt x="2006" y="14862"/>
                  </a:moveTo>
                  <a:cubicBezTo>
                    <a:pt x="2006" y="15288"/>
                    <a:pt x="2006" y="15652"/>
                    <a:pt x="2006" y="15987"/>
                  </a:cubicBezTo>
                  <a:cubicBezTo>
                    <a:pt x="2037" y="16382"/>
                    <a:pt x="2158" y="16716"/>
                    <a:pt x="2493" y="16959"/>
                  </a:cubicBezTo>
                  <a:cubicBezTo>
                    <a:pt x="2275" y="17100"/>
                    <a:pt x="2133" y="17176"/>
                    <a:pt x="2028" y="17176"/>
                  </a:cubicBezTo>
                  <a:cubicBezTo>
                    <a:pt x="1883" y="17176"/>
                    <a:pt x="1808" y="17033"/>
                    <a:pt x="1702" y="16716"/>
                  </a:cubicBezTo>
                  <a:cubicBezTo>
                    <a:pt x="1520" y="16078"/>
                    <a:pt x="1642" y="15500"/>
                    <a:pt x="2006" y="14862"/>
                  </a:cubicBezTo>
                  <a:close/>
                  <a:moveTo>
                    <a:pt x="11027" y="15732"/>
                  </a:moveTo>
                  <a:cubicBezTo>
                    <a:pt x="11161" y="15732"/>
                    <a:pt x="11295" y="15754"/>
                    <a:pt x="11429" y="15804"/>
                  </a:cubicBezTo>
                  <a:cubicBezTo>
                    <a:pt x="12098" y="16017"/>
                    <a:pt x="12706" y="16260"/>
                    <a:pt x="13405" y="16412"/>
                  </a:cubicBezTo>
                  <a:cubicBezTo>
                    <a:pt x="12554" y="16807"/>
                    <a:pt x="11703" y="17111"/>
                    <a:pt x="10882" y="17537"/>
                  </a:cubicBezTo>
                  <a:cubicBezTo>
                    <a:pt x="10840" y="17554"/>
                    <a:pt x="10804" y="17561"/>
                    <a:pt x="10773" y="17561"/>
                  </a:cubicBezTo>
                  <a:cubicBezTo>
                    <a:pt x="10694" y="17561"/>
                    <a:pt x="10644" y="17512"/>
                    <a:pt x="10578" y="17446"/>
                  </a:cubicBezTo>
                  <a:cubicBezTo>
                    <a:pt x="10213" y="17081"/>
                    <a:pt x="10152" y="16656"/>
                    <a:pt x="10213" y="16169"/>
                  </a:cubicBezTo>
                  <a:cubicBezTo>
                    <a:pt x="10244" y="15865"/>
                    <a:pt x="10487" y="15835"/>
                    <a:pt x="10700" y="15774"/>
                  </a:cubicBezTo>
                  <a:cubicBezTo>
                    <a:pt x="10809" y="15747"/>
                    <a:pt x="10918" y="15732"/>
                    <a:pt x="11027" y="15732"/>
                  </a:cubicBezTo>
                  <a:close/>
                  <a:moveTo>
                    <a:pt x="1247" y="16564"/>
                  </a:moveTo>
                  <a:cubicBezTo>
                    <a:pt x="1307" y="16747"/>
                    <a:pt x="1338" y="16929"/>
                    <a:pt x="1429" y="17020"/>
                  </a:cubicBezTo>
                  <a:cubicBezTo>
                    <a:pt x="1885" y="17385"/>
                    <a:pt x="1581" y="17628"/>
                    <a:pt x="1307" y="17902"/>
                  </a:cubicBezTo>
                  <a:cubicBezTo>
                    <a:pt x="1186" y="17993"/>
                    <a:pt x="1125" y="18114"/>
                    <a:pt x="973" y="18266"/>
                  </a:cubicBezTo>
                  <a:cubicBezTo>
                    <a:pt x="912" y="17628"/>
                    <a:pt x="1034" y="17111"/>
                    <a:pt x="1247" y="16564"/>
                  </a:cubicBezTo>
                  <a:close/>
                  <a:moveTo>
                    <a:pt x="36255" y="2092"/>
                  </a:moveTo>
                  <a:cubicBezTo>
                    <a:pt x="36325" y="2092"/>
                    <a:pt x="36399" y="2120"/>
                    <a:pt x="36475" y="2187"/>
                  </a:cubicBezTo>
                  <a:cubicBezTo>
                    <a:pt x="36718" y="2400"/>
                    <a:pt x="36658" y="2643"/>
                    <a:pt x="36475" y="2917"/>
                  </a:cubicBezTo>
                  <a:cubicBezTo>
                    <a:pt x="36192" y="3354"/>
                    <a:pt x="35800" y="3509"/>
                    <a:pt x="35335" y="3509"/>
                  </a:cubicBezTo>
                  <a:cubicBezTo>
                    <a:pt x="35252" y="3509"/>
                    <a:pt x="35165" y="3504"/>
                    <a:pt x="35077" y="3494"/>
                  </a:cubicBezTo>
                  <a:cubicBezTo>
                    <a:pt x="34925" y="3464"/>
                    <a:pt x="34773" y="3433"/>
                    <a:pt x="34591" y="3373"/>
                  </a:cubicBezTo>
                  <a:cubicBezTo>
                    <a:pt x="34342" y="3287"/>
                    <a:pt x="34131" y="3243"/>
                    <a:pt x="33955" y="3243"/>
                  </a:cubicBezTo>
                  <a:cubicBezTo>
                    <a:pt x="33444" y="3243"/>
                    <a:pt x="33231" y="3614"/>
                    <a:pt x="33253" y="4406"/>
                  </a:cubicBezTo>
                  <a:cubicBezTo>
                    <a:pt x="33253" y="4588"/>
                    <a:pt x="33284" y="4801"/>
                    <a:pt x="33314" y="5014"/>
                  </a:cubicBezTo>
                  <a:cubicBezTo>
                    <a:pt x="33343" y="5688"/>
                    <a:pt x="32949" y="6079"/>
                    <a:pt x="32294" y="6079"/>
                  </a:cubicBezTo>
                  <a:cubicBezTo>
                    <a:pt x="32270" y="6079"/>
                    <a:pt x="32245" y="6079"/>
                    <a:pt x="32220" y="6078"/>
                  </a:cubicBezTo>
                  <a:cubicBezTo>
                    <a:pt x="31946" y="6047"/>
                    <a:pt x="31703" y="5987"/>
                    <a:pt x="31460" y="5865"/>
                  </a:cubicBezTo>
                  <a:cubicBezTo>
                    <a:pt x="30609" y="5379"/>
                    <a:pt x="29697" y="5257"/>
                    <a:pt x="28755" y="5196"/>
                  </a:cubicBezTo>
                  <a:cubicBezTo>
                    <a:pt x="28714" y="5193"/>
                    <a:pt x="28674" y="5192"/>
                    <a:pt x="28634" y="5192"/>
                  </a:cubicBezTo>
                  <a:cubicBezTo>
                    <a:pt x="28255" y="5192"/>
                    <a:pt x="27914" y="5328"/>
                    <a:pt x="27721" y="5713"/>
                  </a:cubicBezTo>
                  <a:cubicBezTo>
                    <a:pt x="27508" y="6199"/>
                    <a:pt x="27600" y="6625"/>
                    <a:pt x="27904" y="7020"/>
                  </a:cubicBezTo>
                  <a:cubicBezTo>
                    <a:pt x="28086" y="7263"/>
                    <a:pt x="28451" y="7415"/>
                    <a:pt x="28329" y="7780"/>
                  </a:cubicBezTo>
                  <a:cubicBezTo>
                    <a:pt x="28177" y="8206"/>
                    <a:pt x="27934" y="8601"/>
                    <a:pt x="27508" y="8844"/>
                  </a:cubicBezTo>
                  <a:cubicBezTo>
                    <a:pt x="27127" y="9076"/>
                    <a:pt x="26736" y="9173"/>
                    <a:pt x="26341" y="9173"/>
                  </a:cubicBezTo>
                  <a:cubicBezTo>
                    <a:pt x="26012" y="9173"/>
                    <a:pt x="25681" y="9106"/>
                    <a:pt x="25350" y="8996"/>
                  </a:cubicBezTo>
                  <a:cubicBezTo>
                    <a:pt x="25107" y="8905"/>
                    <a:pt x="24864" y="8813"/>
                    <a:pt x="24651" y="8692"/>
                  </a:cubicBezTo>
                  <a:cubicBezTo>
                    <a:pt x="24074" y="8358"/>
                    <a:pt x="23466" y="8175"/>
                    <a:pt x="22797" y="8114"/>
                  </a:cubicBezTo>
                  <a:cubicBezTo>
                    <a:pt x="22731" y="8106"/>
                    <a:pt x="22670" y="8102"/>
                    <a:pt x="22613" y="8102"/>
                  </a:cubicBezTo>
                  <a:cubicBezTo>
                    <a:pt x="22257" y="8102"/>
                    <a:pt x="22098" y="8276"/>
                    <a:pt x="22098" y="8722"/>
                  </a:cubicBezTo>
                  <a:cubicBezTo>
                    <a:pt x="22098" y="9269"/>
                    <a:pt x="22220" y="9786"/>
                    <a:pt x="22432" y="10303"/>
                  </a:cubicBezTo>
                  <a:cubicBezTo>
                    <a:pt x="22858" y="11397"/>
                    <a:pt x="22584" y="12005"/>
                    <a:pt x="21490" y="12431"/>
                  </a:cubicBezTo>
                  <a:cubicBezTo>
                    <a:pt x="20960" y="12622"/>
                    <a:pt x="20437" y="12735"/>
                    <a:pt x="19918" y="12735"/>
                  </a:cubicBezTo>
                  <a:cubicBezTo>
                    <a:pt x="19365" y="12735"/>
                    <a:pt x="18817" y="12607"/>
                    <a:pt x="18268" y="12309"/>
                  </a:cubicBezTo>
                  <a:cubicBezTo>
                    <a:pt x="18055" y="12218"/>
                    <a:pt x="17843" y="12096"/>
                    <a:pt x="17630" y="12035"/>
                  </a:cubicBezTo>
                  <a:cubicBezTo>
                    <a:pt x="17435" y="11970"/>
                    <a:pt x="17231" y="11905"/>
                    <a:pt x="17037" y="11905"/>
                  </a:cubicBezTo>
                  <a:cubicBezTo>
                    <a:pt x="16869" y="11905"/>
                    <a:pt x="16707" y="11955"/>
                    <a:pt x="16566" y="12096"/>
                  </a:cubicBezTo>
                  <a:cubicBezTo>
                    <a:pt x="16262" y="12400"/>
                    <a:pt x="16201" y="12826"/>
                    <a:pt x="16323" y="13251"/>
                  </a:cubicBezTo>
                  <a:cubicBezTo>
                    <a:pt x="16384" y="13525"/>
                    <a:pt x="16505" y="13768"/>
                    <a:pt x="16596" y="14041"/>
                  </a:cubicBezTo>
                  <a:cubicBezTo>
                    <a:pt x="16870" y="14680"/>
                    <a:pt x="16748" y="15075"/>
                    <a:pt x="16140" y="15379"/>
                  </a:cubicBezTo>
                  <a:cubicBezTo>
                    <a:pt x="15546" y="15665"/>
                    <a:pt x="14967" y="15936"/>
                    <a:pt x="14335" y="15936"/>
                  </a:cubicBezTo>
                  <a:cubicBezTo>
                    <a:pt x="14095" y="15936"/>
                    <a:pt x="13847" y="15897"/>
                    <a:pt x="13587" y="15804"/>
                  </a:cubicBezTo>
                  <a:cubicBezTo>
                    <a:pt x="13040" y="15592"/>
                    <a:pt x="12493" y="15531"/>
                    <a:pt x="11946" y="15318"/>
                  </a:cubicBezTo>
                  <a:cubicBezTo>
                    <a:pt x="11703" y="15197"/>
                    <a:pt x="11399" y="15136"/>
                    <a:pt x="11125" y="15136"/>
                  </a:cubicBezTo>
                  <a:cubicBezTo>
                    <a:pt x="11099" y="15135"/>
                    <a:pt x="11072" y="15135"/>
                    <a:pt x="11047" y="15135"/>
                  </a:cubicBezTo>
                  <a:cubicBezTo>
                    <a:pt x="9886" y="15135"/>
                    <a:pt x="9368" y="15800"/>
                    <a:pt x="9636" y="16959"/>
                  </a:cubicBezTo>
                  <a:cubicBezTo>
                    <a:pt x="9697" y="17263"/>
                    <a:pt x="9818" y="17537"/>
                    <a:pt x="10031" y="17750"/>
                  </a:cubicBezTo>
                  <a:cubicBezTo>
                    <a:pt x="10092" y="17841"/>
                    <a:pt x="10152" y="17932"/>
                    <a:pt x="10000" y="17993"/>
                  </a:cubicBezTo>
                  <a:cubicBezTo>
                    <a:pt x="9453" y="18297"/>
                    <a:pt x="8967" y="18662"/>
                    <a:pt x="8481" y="19087"/>
                  </a:cubicBezTo>
                  <a:cubicBezTo>
                    <a:pt x="7903" y="17932"/>
                    <a:pt x="7873" y="16747"/>
                    <a:pt x="8207" y="15561"/>
                  </a:cubicBezTo>
                  <a:cubicBezTo>
                    <a:pt x="8450" y="14710"/>
                    <a:pt x="9089" y="14345"/>
                    <a:pt x="9909" y="14224"/>
                  </a:cubicBezTo>
                  <a:cubicBezTo>
                    <a:pt x="10097" y="14196"/>
                    <a:pt x="10282" y="14184"/>
                    <a:pt x="10464" y="14184"/>
                  </a:cubicBezTo>
                  <a:cubicBezTo>
                    <a:pt x="11079" y="14184"/>
                    <a:pt x="11671" y="14319"/>
                    <a:pt x="12280" y="14437"/>
                  </a:cubicBezTo>
                  <a:cubicBezTo>
                    <a:pt x="12706" y="14497"/>
                    <a:pt x="13131" y="14558"/>
                    <a:pt x="13557" y="14558"/>
                  </a:cubicBezTo>
                  <a:cubicBezTo>
                    <a:pt x="13578" y="14559"/>
                    <a:pt x="13600" y="14559"/>
                    <a:pt x="13621" y="14559"/>
                  </a:cubicBezTo>
                  <a:cubicBezTo>
                    <a:pt x="14615" y="14559"/>
                    <a:pt x="15196" y="13868"/>
                    <a:pt x="15077" y="12856"/>
                  </a:cubicBezTo>
                  <a:cubicBezTo>
                    <a:pt x="15046" y="12674"/>
                    <a:pt x="15016" y="12461"/>
                    <a:pt x="15016" y="12279"/>
                  </a:cubicBezTo>
                  <a:cubicBezTo>
                    <a:pt x="14898" y="11100"/>
                    <a:pt x="16007" y="10636"/>
                    <a:pt x="16906" y="10636"/>
                  </a:cubicBezTo>
                  <a:cubicBezTo>
                    <a:pt x="16935" y="10636"/>
                    <a:pt x="16963" y="10636"/>
                    <a:pt x="16992" y="10637"/>
                  </a:cubicBezTo>
                  <a:cubicBezTo>
                    <a:pt x="18147" y="10668"/>
                    <a:pt x="19241" y="11032"/>
                    <a:pt x="20396" y="11032"/>
                  </a:cubicBezTo>
                  <a:cubicBezTo>
                    <a:pt x="21217" y="11032"/>
                    <a:pt x="21429" y="10698"/>
                    <a:pt x="21186" y="10029"/>
                  </a:cubicBezTo>
                  <a:cubicBezTo>
                    <a:pt x="21034" y="9543"/>
                    <a:pt x="20943" y="9026"/>
                    <a:pt x="21004" y="8509"/>
                  </a:cubicBezTo>
                  <a:cubicBezTo>
                    <a:pt x="21095" y="7841"/>
                    <a:pt x="21399" y="7506"/>
                    <a:pt x="22068" y="7476"/>
                  </a:cubicBezTo>
                  <a:cubicBezTo>
                    <a:pt x="22130" y="7474"/>
                    <a:pt x="22193" y="7473"/>
                    <a:pt x="22255" y="7473"/>
                  </a:cubicBezTo>
                  <a:cubicBezTo>
                    <a:pt x="23040" y="7473"/>
                    <a:pt x="23800" y="7644"/>
                    <a:pt x="24560" y="7841"/>
                  </a:cubicBezTo>
                  <a:cubicBezTo>
                    <a:pt x="24826" y="7929"/>
                    <a:pt x="25091" y="7977"/>
                    <a:pt x="25363" y="7977"/>
                  </a:cubicBezTo>
                  <a:cubicBezTo>
                    <a:pt x="25558" y="7977"/>
                    <a:pt x="25755" y="7952"/>
                    <a:pt x="25958" y="7902"/>
                  </a:cubicBezTo>
                  <a:cubicBezTo>
                    <a:pt x="26657" y="7780"/>
                    <a:pt x="27022" y="7263"/>
                    <a:pt x="26901" y="6564"/>
                  </a:cubicBezTo>
                  <a:cubicBezTo>
                    <a:pt x="26870" y="6260"/>
                    <a:pt x="26779" y="5987"/>
                    <a:pt x="26718" y="5683"/>
                  </a:cubicBezTo>
                  <a:cubicBezTo>
                    <a:pt x="26589" y="4935"/>
                    <a:pt x="26985" y="4450"/>
                    <a:pt x="27628" y="4450"/>
                  </a:cubicBezTo>
                  <a:cubicBezTo>
                    <a:pt x="27743" y="4450"/>
                    <a:pt x="27866" y="4465"/>
                    <a:pt x="27995" y="4497"/>
                  </a:cubicBezTo>
                  <a:cubicBezTo>
                    <a:pt x="28876" y="4710"/>
                    <a:pt x="29758" y="4832"/>
                    <a:pt x="30639" y="4953"/>
                  </a:cubicBezTo>
                  <a:cubicBezTo>
                    <a:pt x="30764" y="4972"/>
                    <a:pt x="30889" y="4983"/>
                    <a:pt x="31014" y="4983"/>
                  </a:cubicBezTo>
                  <a:cubicBezTo>
                    <a:pt x="31281" y="4983"/>
                    <a:pt x="31545" y="4935"/>
                    <a:pt x="31794" y="4832"/>
                  </a:cubicBezTo>
                  <a:cubicBezTo>
                    <a:pt x="32493" y="4588"/>
                    <a:pt x="32706" y="4254"/>
                    <a:pt x="32524" y="3555"/>
                  </a:cubicBezTo>
                  <a:cubicBezTo>
                    <a:pt x="32463" y="3221"/>
                    <a:pt x="32250" y="2856"/>
                    <a:pt x="32615" y="2582"/>
                  </a:cubicBezTo>
                  <a:cubicBezTo>
                    <a:pt x="32747" y="2473"/>
                    <a:pt x="32874" y="2434"/>
                    <a:pt x="33001" y="2434"/>
                  </a:cubicBezTo>
                  <a:cubicBezTo>
                    <a:pt x="33225" y="2434"/>
                    <a:pt x="33446" y="2554"/>
                    <a:pt x="33679" y="2613"/>
                  </a:cubicBezTo>
                  <a:cubicBezTo>
                    <a:pt x="33770" y="2643"/>
                    <a:pt x="33861" y="2704"/>
                    <a:pt x="33952" y="2734"/>
                  </a:cubicBezTo>
                  <a:cubicBezTo>
                    <a:pt x="34165" y="2846"/>
                    <a:pt x="34420" y="2905"/>
                    <a:pt x="34679" y="2905"/>
                  </a:cubicBezTo>
                  <a:cubicBezTo>
                    <a:pt x="35122" y="2905"/>
                    <a:pt x="35580" y="2734"/>
                    <a:pt x="35867" y="2370"/>
                  </a:cubicBezTo>
                  <a:cubicBezTo>
                    <a:pt x="35971" y="2224"/>
                    <a:pt x="36104" y="2092"/>
                    <a:pt x="36255" y="2092"/>
                  </a:cubicBezTo>
                  <a:close/>
                  <a:moveTo>
                    <a:pt x="7812" y="15166"/>
                  </a:moveTo>
                  <a:cubicBezTo>
                    <a:pt x="7599" y="15865"/>
                    <a:pt x="7508" y="16564"/>
                    <a:pt x="7538" y="17263"/>
                  </a:cubicBezTo>
                  <a:cubicBezTo>
                    <a:pt x="7599" y="17932"/>
                    <a:pt x="7751" y="18540"/>
                    <a:pt x="8146" y="19087"/>
                  </a:cubicBezTo>
                  <a:cubicBezTo>
                    <a:pt x="8268" y="19270"/>
                    <a:pt x="8207" y="19361"/>
                    <a:pt x="8086" y="19482"/>
                  </a:cubicBezTo>
                  <a:cubicBezTo>
                    <a:pt x="7599" y="19969"/>
                    <a:pt x="7234" y="20516"/>
                    <a:pt x="6870" y="21063"/>
                  </a:cubicBezTo>
                  <a:cubicBezTo>
                    <a:pt x="6110" y="22309"/>
                    <a:pt x="5806" y="23616"/>
                    <a:pt x="6353" y="25105"/>
                  </a:cubicBezTo>
                  <a:cubicBezTo>
                    <a:pt x="4316" y="25045"/>
                    <a:pt x="2584" y="24406"/>
                    <a:pt x="1429" y="22704"/>
                  </a:cubicBezTo>
                  <a:cubicBezTo>
                    <a:pt x="274" y="21032"/>
                    <a:pt x="456" y="18510"/>
                    <a:pt x="2766" y="17324"/>
                  </a:cubicBezTo>
                  <a:cubicBezTo>
                    <a:pt x="4073" y="16625"/>
                    <a:pt x="5502" y="16200"/>
                    <a:pt x="6870" y="15592"/>
                  </a:cubicBezTo>
                  <a:cubicBezTo>
                    <a:pt x="7174" y="15470"/>
                    <a:pt x="7447" y="15318"/>
                    <a:pt x="7812" y="15166"/>
                  </a:cubicBezTo>
                  <a:close/>
                  <a:moveTo>
                    <a:pt x="39697" y="4740"/>
                  </a:moveTo>
                  <a:cubicBezTo>
                    <a:pt x="39059" y="5865"/>
                    <a:pt x="38086" y="6625"/>
                    <a:pt x="37357" y="7689"/>
                  </a:cubicBezTo>
                  <a:cubicBezTo>
                    <a:pt x="38451" y="7081"/>
                    <a:pt x="39272" y="6321"/>
                    <a:pt x="39758" y="5257"/>
                  </a:cubicBezTo>
                  <a:cubicBezTo>
                    <a:pt x="39819" y="5166"/>
                    <a:pt x="39849" y="5075"/>
                    <a:pt x="39879" y="4984"/>
                  </a:cubicBezTo>
                  <a:cubicBezTo>
                    <a:pt x="39899" y="4845"/>
                    <a:pt x="39971" y="4797"/>
                    <a:pt x="40060" y="4797"/>
                  </a:cubicBezTo>
                  <a:cubicBezTo>
                    <a:pt x="40108" y="4797"/>
                    <a:pt x="40161" y="4810"/>
                    <a:pt x="40214" y="4832"/>
                  </a:cubicBezTo>
                  <a:cubicBezTo>
                    <a:pt x="40396" y="4892"/>
                    <a:pt x="40275" y="5014"/>
                    <a:pt x="40214" y="5105"/>
                  </a:cubicBezTo>
                  <a:cubicBezTo>
                    <a:pt x="39971" y="5592"/>
                    <a:pt x="39727" y="6078"/>
                    <a:pt x="39484" y="6564"/>
                  </a:cubicBezTo>
                  <a:cubicBezTo>
                    <a:pt x="39484" y="6595"/>
                    <a:pt x="39484" y="6625"/>
                    <a:pt x="39454" y="6686"/>
                  </a:cubicBezTo>
                  <a:cubicBezTo>
                    <a:pt x="40183" y="6443"/>
                    <a:pt x="40396" y="5865"/>
                    <a:pt x="40579" y="5257"/>
                  </a:cubicBezTo>
                  <a:cubicBezTo>
                    <a:pt x="40579" y="5157"/>
                    <a:pt x="40517" y="4953"/>
                    <a:pt x="40648" y="4953"/>
                  </a:cubicBezTo>
                  <a:cubicBezTo>
                    <a:pt x="40676" y="4953"/>
                    <a:pt x="40713" y="4962"/>
                    <a:pt x="40761" y="4984"/>
                  </a:cubicBezTo>
                  <a:cubicBezTo>
                    <a:pt x="40943" y="5075"/>
                    <a:pt x="41186" y="5105"/>
                    <a:pt x="41065" y="5409"/>
                  </a:cubicBezTo>
                  <a:cubicBezTo>
                    <a:pt x="40943" y="5683"/>
                    <a:pt x="40822" y="5987"/>
                    <a:pt x="40852" y="6351"/>
                  </a:cubicBezTo>
                  <a:cubicBezTo>
                    <a:pt x="41278" y="6139"/>
                    <a:pt x="41247" y="5744"/>
                    <a:pt x="41369" y="5409"/>
                  </a:cubicBezTo>
                  <a:cubicBezTo>
                    <a:pt x="41855" y="5652"/>
                    <a:pt x="41855" y="5683"/>
                    <a:pt x="41642" y="6108"/>
                  </a:cubicBezTo>
                  <a:cubicBezTo>
                    <a:pt x="41521" y="6321"/>
                    <a:pt x="41369" y="6534"/>
                    <a:pt x="41399" y="6838"/>
                  </a:cubicBezTo>
                  <a:cubicBezTo>
                    <a:pt x="41764" y="6716"/>
                    <a:pt x="41886" y="6412"/>
                    <a:pt x="42007" y="6078"/>
                  </a:cubicBezTo>
                  <a:cubicBezTo>
                    <a:pt x="42554" y="6534"/>
                    <a:pt x="42342" y="7111"/>
                    <a:pt x="42220" y="7658"/>
                  </a:cubicBezTo>
                  <a:cubicBezTo>
                    <a:pt x="42402" y="7658"/>
                    <a:pt x="42433" y="7446"/>
                    <a:pt x="42585" y="7446"/>
                  </a:cubicBezTo>
                  <a:cubicBezTo>
                    <a:pt x="42980" y="8753"/>
                    <a:pt x="42737" y="9999"/>
                    <a:pt x="42250" y="11215"/>
                  </a:cubicBezTo>
                  <a:cubicBezTo>
                    <a:pt x="41430" y="13282"/>
                    <a:pt x="40031" y="14984"/>
                    <a:pt x="38633" y="16656"/>
                  </a:cubicBezTo>
                  <a:cubicBezTo>
                    <a:pt x="34986" y="20972"/>
                    <a:pt x="30335" y="23859"/>
                    <a:pt x="25168" y="25957"/>
                  </a:cubicBezTo>
                  <a:cubicBezTo>
                    <a:pt x="22037" y="27203"/>
                    <a:pt x="18785" y="27993"/>
                    <a:pt x="15441" y="28419"/>
                  </a:cubicBezTo>
                  <a:cubicBezTo>
                    <a:pt x="14847" y="28499"/>
                    <a:pt x="14254" y="28544"/>
                    <a:pt x="13663" y="28544"/>
                  </a:cubicBezTo>
                  <a:cubicBezTo>
                    <a:pt x="12682" y="28544"/>
                    <a:pt x="11709" y="28418"/>
                    <a:pt x="10760" y="28115"/>
                  </a:cubicBezTo>
                  <a:cubicBezTo>
                    <a:pt x="8906" y="27537"/>
                    <a:pt x="7508" y="26504"/>
                    <a:pt x="6870" y="24589"/>
                  </a:cubicBezTo>
                  <a:cubicBezTo>
                    <a:pt x="6596" y="23768"/>
                    <a:pt x="6687" y="22947"/>
                    <a:pt x="7022" y="22188"/>
                  </a:cubicBezTo>
                  <a:cubicBezTo>
                    <a:pt x="7903" y="20212"/>
                    <a:pt x="9393" y="18874"/>
                    <a:pt x="11308" y="17993"/>
                  </a:cubicBezTo>
                  <a:cubicBezTo>
                    <a:pt x="12311" y="17537"/>
                    <a:pt x="13374" y="17111"/>
                    <a:pt x="14408" y="16686"/>
                  </a:cubicBezTo>
                  <a:cubicBezTo>
                    <a:pt x="14803" y="16534"/>
                    <a:pt x="15259" y="16625"/>
                    <a:pt x="15654" y="16412"/>
                  </a:cubicBezTo>
                  <a:cubicBezTo>
                    <a:pt x="17113" y="15470"/>
                    <a:pt x="18785" y="15045"/>
                    <a:pt x="20396" y="14406"/>
                  </a:cubicBezTo>
                  <a:cubicBezTo>
                    <a:pt x="24925" y="12583"/>
                    <a:pt x="29180" y="10272"/>
                    <a:pt x="33253" y="7628"/>
                  </a:cubicBezTo>
                  <a:cubicBezTo>
                    <a:pt x="34743" y="6686"/>
                    <a:pt x="36232" y="5744"/>
                    <a:pt x="37843" y="5075"/>
                  </a:cubicBezTo>
                  <a:cubicBezTo>
                    <a:pt x="38420" y="4832"/>
                    <a:pt x="38998" y="4740"/>
                    <a:pt x="39697" y="4740"/>
                  </a:cubicBezTo>
                  <a:close/>
                  <a:moveTo>
                    <a:pt x="31168" y="1"/>
                  </a:moveTo>
                  <a:cubicBezTo>
                    <a:pt x="30358" y="1"/>
                    <a:pt x="29556" y="102"/>
                    <a:pt x="28755" y="242"/>
                  </a:cubicBezTo>
                  <a:cubicBezTo>
                    <a:pt x="26475" y="637"/>
                    <a:pt x="24286" y="1427"/>
                    <a:pt x="22128" y="2278"/>
                  </a:cubicBezTo>
                  <a:cubicBezTo>
                    <a:pt x="17934" y="3859"/>
                    <a:pt x="13922" y="5804"/>
                    <a:pt x="9909" y="7810"/>
                  </a:cubicBezTo>
                  <a:cubicBezTo>
                    <a:pt x="7782" y="8844"/>
                    <a:pt x="5745" y="10060"/>
                    <a:pt x="3952" y="11610"/>
                  </a:cubicBezTo>
                  <a:cubicBezTo>
                    <a:pt x="2310" y="13008"/>
                    <a:pt x="1125" y="14680"/>
                    <a:pt x="608" y="16807"/>
                  </a:cubicBezTo>
                  <a:cubicBezTo>
                    <a:pt x="487" y="17355"/>
                    <a:pt x="365" y="17902"/>
                    <a:pt x="699" y="18418"/>
                  </a:cubicBezTo>
                  <a:cubicBezTo>
                    <a:pt x="760" y="18570"/>
                    <a:pt x="699" y="18662"/>
                    <a:pt x="639" y="18753"/>
                  </a:cubicBezTo>
                  <a:cubicBezTo>
                    <a:pt x="0" y="19969"/>
                    <a:pt x="0" y="21245"/>
                    <a:pt x="578" y="22431"/>
                  </a:cubicBezTo>
                  <a:cubicBezTo>
                    <a:pt x="1550" y="24528"/>
                    <a:pt x="3374" y="25501"/>
                    <a:pt x="5563" y="25805"/>
                  </a:cubicBezTo>
                  <a:cubicBezTo>
                    <a:pt x="5700" y="25835"/>
                    <a:pt x="5844" y="25858"/>
                    <a:pt x="5984" y="25858"/>
                  </a:cubicBezTo>
                  <a:cubicBezTo>
                    <a:pt x="6125" y="25858"/>
                    <a:pt x="6262" y="25835"/>
                    <a:pt x="6383" y="25774"/>
                  </a:cubicBezTo>
                  <a:cubicBezTo>
                    <a:pt x="6429" y="25761"/>
                    <a:pt x="6467" y="25755"/>
                    <a:pt x="6501" y="25755"/>
                  </a:cubicBezTo>
                  <a:cubicBezTo>
                    <a:pt x="6624" y="25755"/>
                    <a:pt x="6676" y="25837"/>
                    <a:pt x="6748" y="25957"/>
                  </a:cubicBezTo>
                  <a:cubicBezTo>
                    <a:pt x="7508" y="27233"/>
                    <a:pt x="8633" y="28054"/>
                    <a:pt x="10000" y="28601"/>
                  </a:cubicBezTo>
                  <a:cubicBezTo>
                    <a:pt x="11173" y="29041"/>
                    <a:pt x="12388" y="29221"/>
                    <a:pt x="13608" y="29221"/>
                  </a:cubicBezTo>
                  <a:cubicBezTo>
                    <a:pt x="14159" y="29221"/>
                    <a:pt x="14710" y="29184"/>
                    <a:pt x="15259" y="29118"/>
                  </a:cubicBezTo>
                  <a:cubicBezTo>
                    <a:pt x="18511" y="28753"/>
                    <a:pt x="21642" y="28054"/>
                    <a:pt x="24712" y="26868"/>
                  </a:cubicBezTo>
                  <a:cubicBezTo>
                    <a:pt x="30487" y="24680"/>
                    <a:pt x="35594" y="21519"/>
                    <a:pt x="39545" y="16656"/>
                  </a:cubicBezTo>
                  <a:cubicBezTo>
                    <a:pt x="40883" y="15045"/>
                    <a:pt x="42129" y="13434"/>
                    <a:pt x="42919" y="11488"/>
                  </a:cubicBezTo>
                  <a:cubicBezTo>
                    <a:pt x="43436" y="10212"/>
                    <a:pt x="43679" y="8874"/>
                    <a:pt x="43345" y="7476"/>
                  </a:cubicBezTo>
                  <a:cubicBezTo>
                    <a:pt x="42919" y="5500"/>
                    <a:pt x="41794" y="4193"/>
                    <a:pt x="39849" y="4072"/>
                  </a:cubicBezTo>
                  <a:cubicBezTo>
                    <a:pt x="39454" y="4041"/>
                    <a:pt x="39484" y="3920"/>
                    <a:pt x="39545" y="3585"/>
                  </a:cubicBezTo>
                  <a:cubicBezTo>
                    <a:pt x="39788" y="1914"/>
                    <a:pt x="39211" y="911"/>
                    <a:pt x="37691" y="485"/>
                  </a:cubicBezTo>
                  <a:cubicBezTo>
                    <a:pt x="37442" y="415"/>
                    <a:pt x="37197" y="385"/>
                    <a:pt x="36953" y="385"/>
                  </a:cubicBezTo>
                  <a:cubicBezTo>
                    <a:pt x="36453" y="385"/>
                    <a:pt x="35963" y="514"/>
                    <a:pt x="35472" y="698"/>
                  </a:cubicBezTo>
                  <a:cubicBezTo>
                    <a:pt x="35047" y="880"/>
                    <a:pt x="34621" y="1093"/>
                    <a:pt x="34135" y="1306"/>
                  </a:cubicBezTo>
                  <a:cubicBezTo>
                    <a:pt x="34195" y="1032"/>
                    <a:pt x="34135" y="880"/>
                    <a:pt x="33983" y="789"/>
                  </a:cubicBezTo>
                  <a:cubicBezTo>
                    <a:pt x="33496" y="455"/>
                    <a:pt x="33010" y="181"/>
                    <a:pt x="32433" y="90"/>
                  </a:cubicBezTo>
                  <a:cubicBezTo>
                    <a:pt x="32008" y="28"/>
                    <a:pt x="31587" y="1"/>
                    <a:pt x="31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2"/>
            <p:cNvSpPr/>
            <p:nvPr/>
          </p:nvSpPr>
          <p:spPr>
            <a:xfrm>
              <a:off x="960775" y="4354450"/>
              <a:ext cx="500800" cy="278150"/>
            </a:xfrm>
            <a:custGeom>
              <a:rect b="b" l="l" r="r" t="t"/>
              <a:pathLst>
                <a:path extrusionOk="0" h="11126" w="20032">
                  <a:moveTo>
                    <a:pt x="20031" y="1"/>
                  </a:moveTo>
                  <a:cubicBezTo>
                    <a:pt x="19332" y="305"/>
                    <a:pt x="18663" y="639"/>
                    <a:pt x="18025" y="973"/>
                  </a:cubicBezTo>
                  <a:cubicBezTo>
                    <a:pt x="16232" y="1977"/>
                    <a:pt x="14408" y="2919"/>
                    <a:pt x="12493" y="3709"/>
                  </a:cubicBezTo>
                  <a:cubicBezTo>
                    <a:pt x="10244" y="4621"/>
                    <a:pt x="7934" y="5533"/>
                    <a:pt x="5684" y="6475"/>
                  </a:cubicBezTo>
                  <a:cubicBezTo>
                    <a:pt x="3921" y="7235"/>
                    <a:pt x="2250" y="8208"/>
                    <a:pt x="882" y="9606"/>
                  </a:cubicBezTo>
                  <a:cubicBezTo>
                    <a:pt x="487" y="10031"/>
                    <a:pt x="61" y="10487"/>
                    <a:pt x="0" y="11126"/>
                  </a:cubicBezTo>
                  <a:cubicBezTo>
                    <a:pt x="213" y="10822"/>
                    <a:pt x="365" y="10457"/>
                    <a:pt x="639" y="10183"/>
                  </a:cubicBezTo>
                  <a:cubicBezTo>
                    <a:pt x="1459" y="9211"/>
                    <a:pt x="2493" y="8512"/>
                    <a:pt x="3587" y="7873"/>
                  </a:cubicBezTo>
                  <a:cubicBezTo>
                    <a:pt x="5380" y="6809"/>
                    <a:pt x="7356" y="6141"/>
                    <a:pt x="9301" y="5411"/>
                  </a:cubicBezTo>
                  <a:cubicBezTo>
                    <a:pt x="12219" y="4287"/>
                    <a:pt x="15137" y="3162"/>
                    <a:pt x="17843" y="1581"/>
                  </a:cubicBezTo>
                  <a:cubicBezTo>
                    <a:pt x="18602" y="1125"/>
                    <a:pt x="19271" y="518"/>
                    <a:pt x="20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2"/>
            <p:cNvSpPr/>
            <p:nvPr/>
          </p:nvSpPr>
          <p:spPr>
            <a:xfrm>
              <a:off x="1369600" y="4534200"/>
              <a:ext cx="17500" cy="25450"/>
            </a:xfrm>
            <a:custGeom>
              <a:rect b="b" l="l" r="r" t="t"/>
              <a:pathLst>
                <a:path extrusionOk="0" h="1018" w="700">
                  <a:moveTo>
                    <a:pt x="408" y="1"/>
                  </a:moveTo>
                  <a:cubicBezTo>
                    <a:pt x="277" y="1"/>
                    <a:pt x="204" y="129"/>
                    <a:pt x="152" y="258"/>
                  </a:cubicBezTo>
                  <a:cubicBezTo>
                    <a:pt x="31" y="501"/>
                    <a:pt x="0" y="744"/>
                    <a:pt x="152" y="1018"/>
                  </a:cubicBezTo>
                  <a:cubicBezTo>
                    <a:pt x="426" y="896"/>
                    <a:pt x="578" y="714"/>
                    <a:pt x="639" y="440"/>
                  </a:cubicBezTo>
                  <a:cubicBezTo>
                    <a:pt x="699" y="258"/>
                    <a:pt x="699" y="75"/>
                    <a:pt x="487" y="15"/>
                  </a:cubicBezTo>
                  <a:cubicBezTo>
                    <a:pt x="458" y="5"/>
                    <a:pt x="432" y="1"/>
                    <a:pt x="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2"/>
            <p:cNvSpPr/>
            <p:nvPr/>
          </p:nvSpPr>
          <p:spPr>
            <a:xfrm>
              <a:off x="1723700" y="4370325"/>
              <a:ext cx="15925" cy="22225"/>
            </a:xfrm>
            <a:custGeom>
              <a:rect b="b" l="l" r="r" t="t"/>
              <a:pathLst>
                <a:path extrusionOk="0" h="889" w="637">
                  <a:moveTo>
                    <a:pt x="441" y="0"/>
                  </a:moveTo>
                  <a:cubicBezTo>
                    <a:pt x="427" y="0"/>
                    <a:pt x="412" y="1"/>
                    <a:pt x="396" y="4"/>
                  </a:cubicBezTo>
                  <a:cubicBezTo>
                    <a:pt x="92" y="65"/>
                    <a:pt x="92" y="338"/>
                    <a:pt x="1" y="582"/>
                  </a:cubicBezTo>
                  <a:cubicBezTo>
                    <a:pt x="29" y="722"/>
                    <a:pt x="31" y="889"/>
                    <a:pt x="176" y="889"/>
                  </a:cubicBezTo>
                  <a:cubicBezTo>
                    <a:pt x="187" y="889"/>
                    <a:pt x="200" y="888"/>
                    <a:pt x="213" y="886"/>
                  </a:cubicBezTo>
                  <a:cubicBezTo>
                    <a:pt x="517" y="825"/>
                    <a:pt x="548" y="521"/>
                    <a:pt x="609" y="247"/>
                  </a:cubicBezTo>
                  <a:cubicBezTo>
                    <a:pt x="636" y="136"/>
                    <a:pt x="588"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2"/>
            <p:cNvSpPr/>
            <p:nvPr/>
          </p:nvSpPr>
          <p:spPr>
            <a:xfrm>
              <a:off x="1644675" y="4352900"/>
              <a:ext cx="13700" cy="22850"/>
            </a:xfrm>
            <a:custGeom>
              <a:rect b="b" l="l" r="r" t="t"/>
              <a:pathLst>
                <a:path extrusionOk="0" h="914" w="548">
                  <a:moveTo>
                    <a:pt x="334" y="0"/>
                  </a:moveTo>
                  <a:cubicBezTo>
                    <a:pt x="325" y="0"/>
                    <a:pt x="315" y="1"/>
                    <a:pt x="304" y="2"/>
                  </a:cubicBezTo>
                  <a:cubicBezTo>
                    <a:pt x="92" y="2"/>
                    <a:pt x="31" y="276"/>
                    <a:pt x="31" y="488"/>
                  </a:cubicBezTo>
                  <a:cubicBezTo>
                    <a:pt x="0" y="701"/>
                    <a:pt x="92" y="914"/>
                    <a:pt x="304" y="914"/>
                  </a:cubicBezTo>
                  <a:cubicBezTo>
                    <a:pt x="548" y="883"/>
                    <a:pt x="487" y="610"/>
                    <a:pt x="548" y="428"/>
                  </a:cubicBezTo>
                  <a:cubicBezTo>
                    <a:pt x="460" y="311"/>
                    <a:pt x="540"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2"/>
            <p:cNvSpPr/>
            <p:nvPr/>
          </p:nvSpPr>
          <p:spPr>
            <a:xfrm>
              <a:off x="1079325" y="4632575"/>
              <a:ext cx="19775" cy="18275"/>
            </a:xfrm>
            <a:custGeom>
              <a:rect b="b" l="l" r="r" t="t"/>
              <a:pathLst>
                <a:path extrusionOk="0" h="731" w="791">
                  <a:moveTo>
                    <a:pt x="243" y="1"/>
                  </a:moveTo>
                  <a:cubicBezTo>
                    <a:pt x="61" y="61"/>
                    <a:pt x="0" y="213"/>
                    <a:pt x="30" y="365"/>
                  </a:cubicBezTo>
                  <a:cubicBezTo>
                    <a:pt x="61" y="608"/>
                    <a:pt x="182" y="730"/>
                    <a:pt x="426" y="730"/>
                  </a:cubicBezTo>
                  <a:cubicBezTo>
                    <a:pt x="608" y="730"/>
                    <a:pt x="790" y="608"/>
                    <a:pt x="730" y="457"/>
                  </a:cubicBezTo>
                  <a:cubicBezTo>
                    <a:pt x="699" y="213"/>
                    <a:pt x="456" y="92"/>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2"/>
            <p:cNvSpPr/>
            <p:nvPr/>
          </p:nvSpPr>
          <p:spPr>
            <a:xfrm>
              <a:off x="1178100" y="4608625"/>
              <a:ext cx="19025" cy="20925"/>
            </a:xfrm>
            <a:custGeom>
              <a:rect b="b" l="l" r="r" t="t"/>
              <a:pathLst>
                <a:path extrusionOk="0" h="837" w="761">
                  <a:moveTo>
                    <a:pt x="269" y="0"/>
                  </a:moveTo>
                  <a:cubicBezTo>
                    <a:pt x="173" y="0"/>
                    <a:pt x="92" y="99"/>
                    <a:pt x="92" y="199"/>
                  </a:cubicBezTo>
                  <a:cubicBezTo>
                    <a:pt x="0" y="655"/>
                    <a:pt x="365" y="685"/>
                    <a:pt x="730" y="837"/>
                  </a:cubicBezTo>
                  <a:cubicBezTo>
                    <a:pt x="669" y="503"/>
                    <a:pt x="760" y="138"/>
                    <a:pt x="335" y="16"/>
                  </a:cubicBezTo>
                  <a:cubicBezTo>
                    <a:pt x="313" y="5"/>
                    <a:pt x="29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2"/>
            <p:cNvSpPr/>
            <p:nvPr/>
          </p:nvSpPr>
          <p:spPr>
            <a:xfrm>
              <a:off x="1342300" y="4469125"/>
              <a:ext cx="12125" cy="21425"/>
            </a:xfrm>
            <a:custGeom>
              <a:rect b="b" l="l" r="r" t="t"/>
              <a:pathLst>
                <a:path extrusionOk="0" h="857" w="485">
                  <a:moveTo>
                    <a:pt x="202" y="0"/>
                  </a:moveTo>
                  <a:cubicBezTo>
                    <a:pt x="50" y="0"/>
                    <a:pt x="0" y="167"/>
                    <a:pt x="28" y="307"/>
                  </a:cubicBezTo>
                  <a:cubicBezTo>
                    <a:pt x="28" y="520"/>
                    <a:pt x="59" y="794"/>
                    <a:pt x="272" y="855"/>
                  </a:cubicBezTo>
                  <a:cubicBezTo>
                    <a:pt x="279" y="856"/>
                    <a:pt x="287" y="857"/>
                    <a:pt x="294" y="857"/>
                  </a:cubicBezTo>
                  <a:cubicBezTo>
                    <a:pt x="430" y="857"/>
                    <a:pt x="484" y="602"/>
                    <a:pt x="484" y="429"/>
                  </a:cubicBezTo>
                  <a:cubicBezTo>
                    <a:pt x="484" y="247"/>
                    <a:pt x="484" y="34"/>
                    <a:pt x="241" y="4"/>
                  </a:cubicBezTo>
                  <a:cubicBezTo>
                    <a:pt x="228" y="1"/>
                    <a:pt x="215"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2"/>
            <p:cNvSpPr/>
            <p:nvPr/>
          </p:nvSpPr>
          <p:spPr>
            <a:xfrm>
              <a:off x="1529925" y="4531450"/>
              <a:ext cx="13700" cy="19075"/>
            </a:xfrm>
            <a:custGeom>
              <a:rect b="b" l="l" r="r" t="t"/>
              <a:pathLst>
                <a:path extrusionOk="0" h="763" w="548">
                  <a:moveTo>
                    <a:pt x="328" y="1"/>
                  </a:moveTo>
                  <a:cubicBezTo>
                    <a:pt x="320" y="1"/>
                    <a:pt x="313" y="1"/>
                    <a:pt x="305" y="3"/>
                  </a:cubicBezTo>
                  <a:cubicBezTo>
                    <a:pt x="153" y="33"/>
                    <a:pt x="1" y="246"/>
                    <a:pt x="1" y="489"/>
                  </a:cubicBezTo>
                  <a:cubicBezTo>
                    <a:pt x="31" y="641"/>
                    <a:pt x="92" y="763"/>
                    <a:pt x="274" y="763"/>
                  </a:cubicBezTo>
                  <a:cubicBezTo>
                    <a:pt x="487" y="732"/>
                    <a:pt x="548" y="580"/>
                    <a:pt x="548" y="398"/>
                  </a:cubicBezTo>
                  <a:cubicBezTo>
                    <a:pt x="519" y="254"/>
                    <a:pt x="463" y="1"/>
                    <a:pt x="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2"/>
            <p:cNvSpPr/>
            <p:nvPr/>
          </p:nvSpPr>
          <p:spPr>
            <a:xfrm>
              <a:off x="1233575" y="4649225"/>
              <a:ext cx="13500" cy="17575"/>
            </a:xfrm>
            <a:custGeom>
              <a:rect b="b" l="l" r="r" t="t"/>
              <a:pathLst>
                <a:path extrusionOk="0" h="703" w="540">
                  <a:moveTo>
                    <a:pt x="373" y="0"/>
                  </a:moveTo>
                  <a:cubicBezTo>
                    <a:pt x="361" y="0"/>
                    <a:pt x="349" y="1"/>
                    <a:pt x="335" y="3"/>
                  </a:cubicBezTo>
                  <a:cubicBezTo>
                    <a:pt x="122" y="34"/>
                    <a:pt x="31" y="216"/>
                    <a:pt x="31" y="429"/>
                  </a:cubicBezTo>
                  <a:cubicBezTo>
                    <a:pt x="0" y="581"/>
                    <a:pt x="92" y="702"/>
                    <a:pt x="244" y="702"/>
                  </a:cubicBezTo>
                  <a:cubicBezTo>
                    <a:pt x="487" y="702"/>
                    <a:pt x="517" y="520"/>
                    <a:pt x="517" y="307"/>
                  </a:cubicBezTo>
                  <a:cubicBezTo>
                    <a:pt x="489" y="194"/>
                    <a:pt x="540" y="0"/>
                    <a:pt x="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2"/>
            <p:cNvSpPr/>
            <p:nvPr/>
          </p:nvSpPr>
          <p:spPr>
            <a:xfrm>
              <a:off x="1444825" y="4473650"/>
              <a:ext cx="12950" cy="16100"/>
            </a:xfrm>
            <a:custGeom>
              <a:rect b="b" l="l" r="r" t="t"/>
              <a:pathLst>
                <a:path extrusionOk="0" h="644" w="518">
                  <a:moveTo>
                    <a:pt x="319" y="0"/>
                  </a:moveTo>
                  <a:cubicBezTo>
                    <a:pt x="305" y="0"/>
                    <a:pt x="290" y="2"/>
                    <a:pt x="274" y="5"/>
                  </a:cubicBezTo>
                  <a:cubicBezTo>
                    <a:pt x="61" y="35"/>
                    <a:pt x="0" y="157"/>
                    <a:pt x="0" y="339"/>
                  </a:cubicBezTo>
                  <a:cubicBezTo>
                    <a:pt x="0" y="491"/>
                    <a:pt x="92" y="643"/>
                    <a:pt x="244" y="643"/>
                  </a:cubicBezTo>
                  <a:cubicBezTo>
                    <a:pt x="426" y="613"/>
                    <a:pt x="487" y="430"/>
                    <a:pt x="517" y="248"/>
                  </a:cubicBezTo>
                  <a:cubicBezTo>
                    <a:pt x="517" y="112"/>
                    <a:pt x="444"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2"/>
            <p:cNvSpPr/>
            <p:nvPr/>
          </p:nvSpPr>
          <p:spPr>
            <a:xfrm>
              <a:off x="1579400" y="4414400"/>
              <a:ext cx="13400" cy="17700"/>
            </a:xfrm>
            <a:custGeom>
              <a:rect b="b" l="l" r="r" t="t"/>
              <a:pathLst>
                <a:path extrusionOk="0" h="708" w="536">
                  <a:moveTo>
                    <a:pt x="400" y="1"/>
                  </a:moveTo>
                  <a:cubicBezTo>
                    <a:pt x="388" y="1"/>
                    <a:pt x="376" y="2"/>
                    <a:pt x="362" y="4"/>
                  </a:cubicBezTo>
                  <a:cubicBezTo>
                    <a:pt x="149" y="34"/>
                    <a:pt x="28" y="217"/>
                    <a:pt x="28" y="399"/>
                  </a:cubicBezTo>
                  <a:cubicBezTo>
                    <a:pt x="0" y="566"/>
                    <a:pt x="74" y="707"/>
                    <a:pt x="226" y="707"/>
                  </a:cubicBezTo>
                  <a:cubicBezTo>
                    <a:pt x="240" y="707"/>
                    <a:pt x="255" y="706"/>
                    <a:pt x="271" y="703"/>
                  </a:cubicBezTo>
                  <a:cubicBezTo>
                    <a:pt x="484" y="673"/>
                    <a:pt x="484" y="460"/>
                    <a:pt x="514" y="217"/>
                  </a:cubicBezTo>
                  <a:cubicBezTo>
                    <a:pt x="486" y="161"/>
                    <a:pt x="536"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2"/>
            <p:cNvSpPr/>
            <p:nvPr/>
          </p:nvSpPr>
          <p:spPr>
            <a:xfrm>
              <a:off x="1640950" y="4441775"/>
              <a:ext cx="12875" cy="16925"/>
            </a:xfrm>
            <a:custGeom>
              <a:rect b="b" l="l" r="r" t="t"/>
              <a:pathLst>
                <a:path extrusionOk="0" h="677" w="515">
                  <a:moveTo>
                    <a:pt x="390" y="0"/>
                  </a:moveTo>
                  <a:cubicBezTo>
                    <a:pt x="381" y="0"/>
                    <a:pt x="372" y="1"/>
                    <a:pt x="362" y="3"/>
                  </a:cubicBezTo>
                  <a:cubicBezTo>
                    <a:pt x="180" y="64"/>
                    <a:pt x="28" y="216"/>
                    <a:pt x="28" y="459"/>
                  </a:cubicBezTo>
                  <a:cubicBezTo>
                    <a:pt x="1" y="568"/>
                    <a:pt x="71" y="677"/>
                    <a:pt x="195" y="677"/>
                  </a:cubicBezTo>
                  <a:cubicBezTo>
                    <a:pt x="209" y="677"/>
                    <a:pt x="225" y="675"/>
                    <a:pt x="241" y="672"/>
                  </a:cubicBezTo>
                  <a:cubicBezTo>
                    <a:pt x="453" y="642"/>
                    <a:pt x="484" y="459"/>
                    <a:pt x="514" y="277"/>
                  </a:cubicBezTo>
                  <a:cubicBezTo>
                    <a:pt x="486" y="192"/>
                    <a:pt x="510"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2"/>
            <p:cNvSpPr/>
            <p:nvPr/>
          </p:nvSpPr>
          <p:spPr>
            <a:xfrm>
              <a:off x="1130975" y="4572550"/>
              <a:ext cx="13725" cy="14450"/>
            </a:xfrm>
            <a:custGeom>
              <a:rect b="b" l="l" r="r" t="t"/>
              <a:pathLst>
                <a:path extrusionOk="0" h="578" w="549">
                  <a:moveTo>
                    <a:pt x="244" y="0"/>
                  </a:moveTo>
                  <a:cubicBezTo>
                    <a:pt x="92" y="0"/>
                    <a:pt x="1" y="122"/>
                    <a:pt x="1" y="274"/>
                  </a:cubicBezTo>
                  <a:cubicBezTo>
                    <a:pt x="1" y="487"/>
                    <a:pt x="123" y="578"/>
                    <a:pt x="335" y="578"/>
                  </a:cubicBezTo>
                  <a:cubicBezTo>
                    <a:pt x="518" y="578"/>
                    <a:pt x="548" y="456"/>
                    <a:pt x="548" y="304"/>
                  </a:cubicBezTo>
                  <a:cubicBezTo>
                    <a:pt x="518" y="122"/>
                    <a:pt x="42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2"/>
            <p:cNvSpPr/>
            <p:nvPr/>
          </p:nvSpPr>
          <p:spPr>
            <a:xfrm>
              <a:off x="1711550" y="4267075"/>
              <a:ext cx="9150" cy="25100"/>
            </a:xfrm>
            <a:custGeom>
              <a:rect b="b" l="l" r="r" t="t"/>
              <a:pathLst>
                <a:path extrusionOk="0" h="1004" w="366">
                  <a:moveTo>
                    <a:pt x="122" y="0"/>
                  </a:moveTo>
                  <a:cubicBezTo>
                    <a:pt x="31" y="0"/>
                    <a:pt x="0" y="122"/>
                    <a:pt x="0" y="213"/>
                  </a:cubicBezTo>
                  <a:cubicBezTo>
                    <a:pt x="31" y="456"/>
                    <a:pt x="0" y="699"/>
                    <a:pt x="152" y="1003"/>
                  </a:cubicBezTo>
                  <a:cubicBezTo>
                    <a:pt x="304" y="699"/>
                    <a:pt x="365" y="456"/>
                    <a:pt x="335" y="213"/>
                  </a:cubicBezTo>
                  <a:cubicBezTo>
                    <a:pt x="335" y="91"/>
                    <a:pt x="24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2"/>
            <p:cNvSpPr/>
            <p:nvPr/>
          </p:nvSpPr>
          <p:spPr>
            <a:xfrm>
              <a:off x="1497250" y="4481350"/>
              <a:ext cx="11425" cy="16750"/>
            </a:xfrm>
            <a:custGeom>
              <a:rect b="b" l="l" r="r" t="t"/>
              <a:pathLst>
                <a:path extrusionOk="0" h="670" w="457">
                  <a:moveTo>
                    <a:pt x="213" y="1"/>
                  </a:moveTo>
                  <a:cubicBezTo>
                    <a:pt x="61" y="31"/>
                    <a:pt x="1" y="153"/>
                    <a:pt x="1" y="335"/>
                  </a:cubicBezTo>
                  <a:cubicBezTo>
                    <a:pt x="1" y="487"/>
                    <a:pt x="92" y="609"/>
                    <a:pt x="244" y="670"/>
                  </a:cubicBezTo>
                  <a:cubicBezTo>
                    <a:pt x="396" y="578"/>
                    <a:pt x="457" y="487"/>
                    <a:pt x="457" y="305"/>
                  </a:cubicBezTo>
                  <a:cubicBezTo>
                    <a:pt x="457" y="153"/>
                    <a:pt x="426"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2"/>
            <p:cNvSpPr/>
            <p:nvPr/>
          </p:nvSpPr>
          <p:spPr>
            <a:xfrm>
              <a:off x="1135550" y="4692500"/>
              <a:ext cx="15225" cy="13050"/>
            </a:xfrm>
            <a:custGeom>
              <a:rect b="b" l="l" r="r" t="t"/>
              <a:pathLst>
                <a:path extrusionOk="0" h="522" w="609">
                  <a:moveTo>
                    <a:pt x="117" y="0"/>
                  </a:moveTo>
                  <a:cubicBezTo>
                    <a:pt x="25" y="0"/>
                    <a:pt x="0" y="109"/>
                    <a:pt x="0" y="218"/>
                  </a:cubicBezTo>
                  <a:cubicBezTo>
                    <a:pt x="0" y="400"/>
                    <a:pt x="122" y="491"/>
                    <a:pt x="304" y="522"/>
                  </a:cubicBezTo>
                  <a:cubicBezTo>
                    <a:pt x="456" y="491"/>
                    <a:pt x="608" y="400"/>
                    <a:pt x="578" y="278"/>
                  </a:cubicBezTo>
                  <a:cubicBezTo>
                    <a:pt x="547" y="96"/>
                    <a:pt x="335" y="35"/>
                    <a:pt x="152" y="5"/>
                  </a:cubicBezTo>
                  <a:cubicBezTo>
                    <a:pt x="139" y="2"/>
                    <a:pt x="128" y="0"/>
                    <a:pt x="1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2"/>
            <p:cNvSpPr/>
            <p:nvPr/>
          </p:nvSpPr>
          <p:spPr>
            <a:xfrm>
              <a:off x="1783725" y="4262775"/>
              <a:ext cx="15225" cy="18750"/>
            </a:xfrm>
            <a:custGeom>
              <a:rect b="b" l="l" r="r" t="t"/>
              <a:pathLst>
                <a:path extrusionOk="0" h="750" w="609">
                  <a:moveTo>
                    <a:pt x="382" y="1"/>
                  </a:moveTo>
                  <a:cubicBezTo>
                    <a:pt x="358" y="1"/>
                    <a:pt x="332" y="7"/>
                    <a:pt x="305" y="20"/>
                  </a:cubicBezTo>
                  <a:cubicBezTo>
                    <a:pt x="1" y="172"/>
                    <a:pt x="92" y="446"/>
                    <a:pt x="122" y="750"/>
                  </a:cubicBezTo>
                  <a:cubicBezTo>
                    <a:pt x="396" y="598"/>
                    <a:pt x="609" y="446"/>
                    <a:pt x="548" y="142"/>
                  </a:cubicBezTo>
                  <a:cubicBezTo>
                    <a:pt x="524" y="71"/>
                    <a:pt x="464" y="1"/>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2"/>
            <p:cNvSpPr/>
            <p:nvPr/>
          </p:nvSpPr>
          <p:spPr>
            <a:xfrm>
              <a:off x="1010175" y="4658425"/>
              <a:ext cx="12175" cy="15975"/>
            </a:xfrm>
            <a:custGeom>
              <a:rect b="b" l="l" r="r" t="t"/>
              <a:pathLst>
                <a:path extrusionOk="0" h="639" w="487">
                  <a:moveTo>
                    <a:pt x="213" y="0"/>
                  </a:moveTo>
                  <a:cubicBezTo>
                    <a:pt x="30" y="0"/>
                    <a:pt x="0" y="182"/>
                    <a:pt x="0" y="334"/>
                  </a:cubicBezTo>
                  <a:cubicBezTo>
                    <a:pt x="0" y="486"/>
                    <a:pt x="61" y="638"/>
                    <a:pt x="243" y="638"/>
                  </a:cubicBezTo>
                  <a:cubicBezTo>
                    <a:pt x="365" y="638"/>
                    <a:pt x="426" y="547"/>
                    <a:pt x="426" y="395"/>
                  </a:cubicBezTo>
                  <a:cubicBezTo>
                    <a:pt x="304" y="304"/>
                    <a:pt x="486"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2"/>
            <p:cNvSpPr/>
            <p:nvPr/>
          </p:nvSpPr>
          <p:spPr>
            <a:xfrm>
              <a:off x="1437225" y="4363575"/>
              <a:ext cx="33450" cy="25100"/>
            </a:xfrm>
            <a:custGeom>
              <a:rect b="b" l="l" r="r" t="t"/>
              <a:pathLst>
                <a:path extrusionOk="0" h="1004" w="1338">
                  <a:moveTo>
                    <a:pt x="1338" y="1"/>
                  </a:moveTo>
                  <a:lnTo>
                    <a:pt x="1338" y="1"/>
                  </a:lnTo>
                  <a:cubicBezTo>
                    <a:pt x="882" y="274"/>
                    <a:pt x="456" y="578"/>
                    <a:pt x="0" y="1004"/>
                  </a:cubicBezTo>
                  <a:cubicBezTo>
                    <a:pt x="639" y="730"/>
                    <a:pt x="1095" y="365"/>
                    <a:pt x="13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2"/>
            <p:cNvSpPr/>
            <p:nvPr/>
          </p:nvSpPr>
          <p:spPr>
            <a:xfrm>
              <a:off x="1743450" y="4295175"/>
              <a:ext cx="9925" cy="14475"/>
            </a:xfrm>
            <a:custGeom>
              <a:rect b="b" l="l" r="r" t="t"/>
              <a:pathLst>
                <a:path extrusionOk="0" h="579" w="397">
                  <a:moveTo>
                    <a:pt x="183" y="1"/>
                  </a:moveTo>
                  <a:cubicBezTo>
                    <a:pt x="31" y="1"/>
                    <a:pt x="1" y="153"/>
                    <a:pt x="1" y="274"/>
                  </a:cubicBezTo>
                  <a:cubicBezTo>
                    <a:pt x="1" y="426"/>
                    <a:pt x="31" y="578"/>
                    <a:pt x="214" y="578"/>
                  </a:cubicBezTo>
                  <a:cubicBezTo>
                    <a:pt x="335" y="578"/>
                    <a:pt x="396" y="426"/>
                    <a:pt x="396" y="305"/>
                  </a:cubicBezTo>
                  <a:cubicBezTo>
                    <a:pt x="396" y="153"/>
                    <a:pt x="366" y="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2"/>
            <p:cNvSpPr/>
            <p:nvPr/>
          </p:nvSpPr>
          <p:spPr>
            <a:xfrm>
              <a:off x="1444050" y="4545075"/>
              <a:ext cx="11425" cy="12300"/>
            </a:xfrm>
            <a:custGeom>
              <a:rect b="b" l="l" r="r" t="t"/>
              <a:pathLst>
                <a:path extrusionOk="0" h="492" w="457">
                  <a:moveTo>
                    <a:pt x="282" y="0"/>
                  </a:moveTo>
                  <a:cubicBezTo>
                    <a:pt x="269" y="0"/>
                    <a:pt x="257" y="2"/>
                    <a:pt x="244" y="5"/>
                  </a:cubicBezTo>
                  <a:cubicBezTo>
                    <a:pt x="92" y="35"/>
                    <a:pt x="1" y="157"/>
                    <a:pt x="31" y="309"/>
                  </a:cubicBezTo>
                  <a:cubicBezTo>
                    <a:pt x="31" y="431"/>
                    <a:pt x="123" y="491"/>
                    <a:pt x="275" y="491"/>
                  </a:cubicBezTo>
                  <a:cubicBezTo>
                    <a:pt x="396" y="461"/>
                    <a:pt x="457" y="370"/>
                    <a:pt x="457" y="218"/>
                  </a:cubicBezTo>
                  <a:cubicBezTo>
                    <a:pt x="457" y="109"/>
                    <a:pt x="384"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2"/>
            <p:cNvSpPr/>
            <p:nvPr/>
          </p:nvSpPr>
          <p:spPr>
            <a:xfrm>
              <a:off x="1291325" y="4563425"/>
              <a:ext cx="10650" cy="13700"/>
            </a:xfrm>
            <a:custGeom>
              <a:rect b="b" l="l" r="r" t="t"/>
              <a:pathLst>
                <a:path extrusionOk="0" h="548" w="426">
                  <a:moveTo>
                    <a:pt x="244" y="1"/>
                  </a:moveTo>
                  <a:cubicBezTo>
                    <a:pt x="122" y="61"/>
                    <a:pt x="31" y="153"/>
                    <a:pt x="31" y="274"/>
                  </a:cubicBezTo>
                  <a:cubicBezTo>
                    <a:pt x="0" y="426"/>
                    <a:pt x="61" y="548"/>
                    <a:pt x="244" y="548"/>
                  </a:cubicBezTo>
                  <a:cubicBezTo>
                    <a:pt x="365" y="548"/>
                    <a:pt x="426" y="457"/>
                    <a:pt x="396" y="335"/>
                  </a:cubicBezTo>
                  <a:cubicBezTo>
                    <a:pt x="396" y="183"/>
                    <a:pt x="365" y="6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2"/>
            <p:cNvSpPr/>
            <p:nvPr/>
          </p:nvSpPr>
          <p:spPr>
            <a:xfrm>
              <a:off x="1326275" y="4631825"/>
              <a:ext cx="10675" cy="11600"/>
            </a:xfrm>
            <a:custGeom>
              <a:rect b="b" l="l" r="r" t="t"/>
              <a:pathLst>
                <a:path extrusionOk="0" h="464" w="427">
                  <a:moveTo>
                    <a:pt x="244" y="0"/>
                  </a:moveTo>
                  <a:cubicBezTo>
                    <a:pt x="92" y="61"/>
                    <a:pt x="1" y="122"/>
                    <a:pt x="31" y="274"/>
                  </a:cubicBezTo>
                  <a:cubicBezTo>
                    <a:pt x="31" y="400"/>
                    <a:pt x="94" y="464"/>
                    <a:pt x="186" y="464"/>
                  </a:cubicBezTo>
                  <a:cubicBezTo>
                    <a:pt x="204" y="464"/>
                    <a:pt x="224" y="461"/>
                    <a:pt x="244" y="456"/>
                  </a:cubicBezTo>
                  <a:cubicBezTo>
                    <a:pt x="365" y="456"/>
                    <a:pt x="426" y="365"/>
                    <a:pt x="426" y="213"/>
                  </a:cubicBezTo>
                  <a:cubicBezTo>
                    <a:pt x="426" y="122"/>
                    <a:pt x="39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2"/>
            <p:cNvSpPr/>
            <p:nvPr/>
          </p:nvSpPr>
          <p:spPr>
            <a:xfrm>
              <a:off x="960000" y="4632575"/>
              <a:ext cx="800" cy="775"/>
            </a:xfrm>
            <a:custGeom>
              <a:rect b="b" l="l" r="r" t="t"/>
              <a:pathLst>
                <a:path extrusionOk="0" h="31" w="32">
                  <a:moveTo>
                    <a:pt x="31" y="1"/>
                  </a:moveTo>
                  <a:lnTo>
                    <a:pt x="31" y="1"/>
                  </a:lnTo>
                  <a:cubicBezTo>
                    <a:pt x="1" y="31"/>
                    <a:pt x="1" y="31"/>
                    <a:pt x="1" y="31"/>
                  </a:cubicBezTo>
                  <a:cubicBezTo>
                    <a:pt x="1" y="31"/>
                    <a:pt x="31" y="31"/>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2"/>
            <p:cNvSpPr/>
            <p:nvPr/>
          </p:nvSpPr>
          <p:spPr>
            <a:xfrm>
              <a:off x="958500" y="4634100"/>
              <a:ext cx="1525" cy="8375"/>
            </a:xfrm>
            <a:custGeom>
              <a:rect b="b" l="l" r="r" t="t"/>
              <a:pathLst>
                <a:path extrusionOk="0" h="335" w="61">
                  <a:moveTo>
                    <a:pt x="61" y="0"/>
                  </a:moveTo>
                  <a:cubicBezTo>
                    <a:pt x="0" y="92"/>
                    <a:pt x="0" y="183"/>
                    <a:pt x="61" y="335"/>
                  </a:cubicBez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2"/>
            <p:cNvSpPr/>
            <p:nvPr/>
          </p:nvSpPr>
          <p:spPr>
            <a:xfrm>
              <a:off x="947850" y="4355225"/>
              <a:ext cx="12950" cy="22050"/>
            </a:xfrm>
            <a:custGeom>
              <a:rect b="b" l="l" r="r" t="t"/>
              <a:pathLst>
                <a:path extrusionOk="0" h="882" w="518">
                  <a:moveTo>
                    <a:pt x="92" y="0"/>
                  </a:moveTo>
                  <a:lnTo>
                    <a:pt x="92" y="0"/>
                  </a:lnTo>
                  <a:cubicBezTo>
                    <a:pt x="1" y="456"/>
                    <a:pt x="305" y="638"/>
                    <a:pt x="457" y="882"/>
                  </a:cubicBezTo>
                  <a:cubicBezTo>
                    <a:pt x="517" y="517"/>
                    <a:pt x="153" y="395"/>
                    <a:pt x="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2"/>
            <p:cNvSpPr/>
            <p:nvPr/>
          </p:nvSpPr>
          <p:spPr>
            <a:xfrm>
              <a:off x="818675" y="4488850"/>
              <a:ext cx="74500" cy="75350"/>
            </a:xfrm>
            <a:custGeom>
              <a:rect b="b" l="l" r="r" t="t"/>
              <a:pathLst>
                <a:path extrusionOk="0" h="3014" w="2980">
                  <a:moveTo>
                    <a:pt x="2686" y="1"/>
                  </a:moveTo>
                  <a:cubicBezTo>
                    <a:pt x="2610" y="1"/>
                    <a:pt x="2527" y="33"/>
                    <a:pt x="2462" y="66"/>
                  </a:cubicBezTo>
                  <a:cubicBezTo>
                    <a:pt x="1490" y="674"/>
                    <a:pt x="608" y="1373"/>
                    <a:pt x="152" y="2497"/>
                  </a:cubicBezTo>
                  <a:cubicBezTo>
                    <a:pt x="92" y="2649"/>
                    <a:pt x="0" y="2832"/>
                    <a:pt x="122" y="3014"/>
                  </a:cubicBezTo>
                  <a:cubicBezTo>
                    <a:pt x="152" y="3014"/>
                    <a:pt x="183" y="3014"/>
                    <a:pt x="213" y="2984"/>
                  </a:cubicBezTo>
                  <a:cubicBezTo>
                    <a:pt x="243" y="2923"/>
                    <a:pt x="304" y="2862"/>
                    <a:pt x="335" y="2801"/>
                  </a:cubicBezTo>
                  <a:cubicBezTo>
                    <a:pt x="791" y="2132"/>
                    <a:pt x="1338" y="1555"/>
                    <a:pt x="1976" y="1069"/>
                  </a:cubicBezTo>
                  <a:cubicBezTo>
                    <a:pt x="2219" y="886"/>
                    <a:pt x="2462" y="704"/>
                    <a:pt x="2706" y="522"/>
                  </a:cubicBezTo>
                  <a:cubicBezTo>
                    <a:pt x="2827" y="400"/>
                    <a:pt x="2979" y="278"/>
                    <a:pt x="2858" y="96"/>
                  </a:cubicBezTo>
                  <a:cubicBezTo>
                    <a:pt x="2815" y="25"/>
                    <a:pt x="2753"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2"/>
            <p:cNvSpPr/>
            <p:nvPr/>
          </p:nvSpPr>
          <p:spPr>
            <a:xfrm>
              <a:off x="822475" y="4576225"/>
              <a:ext cx="69925" cy="25400"/>
            </a:xfrm>
            <a:custGeom>
              <a:rect b="b" l="l" r="r" t="t"/>
              <a:pathLst>
                <a:path extrusionOk="0" h="1016" w="2797">
                  <a:moveTo>
                    <a:pt x="230" y="1"/>
                  </a:moveTo>
                  <a:cubicBezTo>
                    <a:pt x="188" y="1"/>
                    <a:pt x="151" y="18"/>
                    <a:pt x="122" y="66"/>
                  </a:cubicBezTo>
                  <a:cubicBezTo>
                    <a:pt x="0" y="248"/>
                    <a:pt x="183" y="400"/>
                    <a:pt x="304" y="492"/>
                  </a:cubicBezTo>
                  <a:cubicBezTo>
                    <a:pt x="775" y="812"/>
                    <a:pt x="1258" y="1015"/>
                    <a:pt x="1781" y="1015"/>
                  </a:cubicBezTo>
                  <a:cubicBezTo>
                    <a:pt x="2102" y="1015"/>
                    <a:pt x="2438" y="939"/>
                    <a:pt x="2797" y="765"/>
                  </a:cubicBezTo>
                  <a:cubicBezTo>
                    <a:pt x="2675" y="704"/>
                    <a:pt x="2614" y="704"/>
                    <a:pt x="2584" y="674"/>
                  </a:cubicBezTo>
                  <a:cubicBezTo>
                    <a:pt x="1915" y="431"/>
                    <a:pt x="1155" y="431"/>
                    <a:pt x="517" y="127"/>
                  </a:cubicBezTo>
                  <a:cubicBezTo>
                    <a:pt x="434" y="85"/>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2"/>
            <p:cNvSpPr/>
            <p:nvPr/>
          </p:nvSpPr>
          <p:spPr>
            <a:xfrm>
              <a:off x="798150" y="4480600"/>
              <a:ext cx="20550" cy="72225"/>
            </a:xfrm>
            <a:custGeom>
              <a:rect b="b" l="l" r="r" t="t"/>
              <a:pathLst>
                <a:path extrusionOk="0" h="2889" w="822">
                  <a:moveTo>
                    <a:pt x="821" y="0"/>
                  </a:moveTo>
                  <a:lnTo>
                    <a:pt x="821" y="0"/>
                  </a:lnTo>
                  <a:cubicBezTo>
                    <a:pt x="122" y="760"/>
                    <a:pt x="1" y="2067"/>
                    <a:pt x="548" y="2888"/>
                  </a:cubicBezTo>
                  <a:cubicBezTo>
                    <a:pt x="578" y="1855"/>
                    <a:pt x="791" y="973"/>
                    <a:pt x="8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2"/>
            <p:cNvSpPr/>
            <p:nvPr/>
          </p:nvSpPr>
          <p:spPr>
            <a:xfrm>
              <a:off x="804225" y="4582425"/>
              <a:ext cx="15225" cy="28150"/>
            </a:xfrm>
            <a:custGeom>
              <a:rect b="b" l="l" r="r" t="t"/>
              <a:pathLst>
                <a:path extrusionOk="0" h="1126" w="609">
                  <a:moveTo>
                    <a:pt x="518" y="0"/>
                  </a:moveTo>
                  <a:cubicBezTo>
                    <a:pt x="457" y="0"/>
                    <a:pt x="396" y="31"/>
                    <a:pt x="335" y="61"/>
                  </a:cubicBezTo>
                  <a:cubicBezTo>
                    <a:pt x="1" y="365"/>
                    <a:pt x="1" y="821"/>
                    <a:pt x="396" y="1125"/>
                  </a:cubicBezTo>
                  <a:cubicBezTo>
                    <a:pt x="518" y="821"/>
                    <a:pt x="426" y="487"/>
                    <a:pt x="578" y="183"/>
                  </a:cubicBezTo>
                  <a:cubicBezTo>
                    <a:pt x="578" y="122"/>
                    <a:pt x="609" y="31"/>
                    <a:pt x="5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2"/>
            <p:cNvSpPr/>
            <p:nvPr/>
          </p:nvSpPr>
          <p:spPr>
            <a:xfrm>
              <a:off x="774600" y="4548225"/>
              <a:ext cx="25850" cy="18275"/>
            </a:xfrm>
            <a:custGeom>
              <a:rect b="b" l="l" r="r" t="t"/>
              <a:pathLst>
                <a:path extrusionOk="0" h="731" w="1034">
                  <a:moveTo>
                    <a:pt x="177" y="1"/>
                  </a:moveTo>
                  <a:cubicBezTo>
                    <a:pt x="112" y="1"/>
                    <a:pt x="51" y="41"/>
                    <a:pt x="31" y="122"/>
                  </a:cubicBezTo>
                  <a:cubicBezTo>
                    <a:pt x="0" y="213"/>
                    <a:pt x="31" y="305"/>
                    <a:pt x="122" y="365"/>
                  </a:cubicBezTo>
                  <a:cubicBezTo>
                    <a:pt x="396" y="517"/>
                    <a:pt x="669" y="700"/>
                    <a:pt x="1034" y="730"/>
                  </a:cubicBezTo>
                  <a:cubicBezTo>
                    <a:pt x="882" y="335"/>
                    <a:pt x="578" y="183"/>
                    <a:pt x="274" y="31"/>
                  </a:cubicBezTo>
                  <a:cubicBezTo>
                    <a:pt x="244" y="11"/>
                    <a:pt x="210"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2"/>
            <p:cNvSpPr/>
            <p:nvPr/>
          </p:nvSpPr>
          <p:spPr>
            <a:xfrm>
              <a:off x="839200" y="4555075"/>
              <a:ext cx="29650" cy="13000"/>
            </a:xfrm>
            <a:custGeom>
              <a:rect b="b" l="l" r="r" t="t"/>
              <a:pathLst>
                <a:path extrusionOk="0" h="520" w="1186">
                  <a:moveTo>
                    <a:pt x="1185" y="0"/>
                  </a:moveTo>
                  <a:cubicBezTo>
                    <a:pt x="699" y="0"/>
                    <a:pt x="334" y="243"/>
                    <a:pt x="0" y="517"/>
                  </a:cubicBezTo>
                  <a:cubicBezTo>
                    <a:pt x="25" y="519"/>
                    <a:pt x="50" y="519"/>
                    <a:pt x="74" y="519"/>
                  </a:cubicBezTo>
                  <a:cubicBezTo>
                    <a:pt x="524" y="519"/>
                    <a:pt x="868" y="260"/>
                    <a:pt x="1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8" name="Google Shape;1798;p32"/>
          <p:cNvGrpSpPr/>
          <p:nvPr/>
        </p:nvGrpSpPr>
        <p:grpSpPr>
          <a:xfrm rot="-2024741">
            <a:off x="514502" y="3898390"/>
            <a:ext cx="397445" cy="893063"/>
            <a:chOff x="2299700" y="3930675"/>
            <a:chExt cx="397450" cy="893075"/>
          </a:xfrm>
        </p:grpSpPr>
        <p:sp>
          <p:nvSpPr>
            <p:cNvPr id="1799" name="Google Shape;1799;p32"/>
            <p:cNvSpPr/>
            <p:nvPr/>
          </p:nvSpPr>
          <p:spPr>
            <a:xfrm>
              <a:off x="2299700" y="3930675"/>
              <a:ext cx="397450" cy="893075"/>
            </a:xfrm>
            <a:custGeom>
              <a:rect b="b" l="l" r="r" t="t"/>
              <a:pathLst>
                <a:path extrusionOk="0" h="35723" w="15898">
                  <a:moveTo>
                    <a:pt x="7166" y="355"/>
                  </a:moveTo>
                  <a:cubicBezTo>
                    <a:pt x="7209" y="355"/>
                    <a:pt x="7252" y="355"/>
                    <a:pt x="7296" y="356"/>
                  </a:cubicBezTo>
                  <a:cubicBezTo>
                    <a:pt x="8268" y="447"/>
                    <a:pt x="8998" y="538"/>
                    <a:pt x="9697" y="873"/>
                  </a:cubicBezTo>
                  <a:cubicBezTo>
                    <a:pt x="9879" y="964"/>
                    <a:pt x="10122" y="1085"/>
                    <a:pt x="10122" y="1359"/>
                  </a:cubicBezTo>
                  <a:cubicBezTo>
                    <a:pt x="10153" y="1632"/>
                    <a:pt x="9879" y="1724"/>
                    <a:pt x="9697" y="1815"/>
                  </a:cubicBezTo>
                  <a:cubicBezTo>
                    <a:pt x="8299" y="2423"/>
                    <a:pt x="6809" y="2666"/>
                    <a:pt x="5350" y="2909"/>
                  </a:cubicBezTo>
                  <a:cubicBezTo>
                    <a:pt x="4637" y="3028"/>
                    <a:pt x="3912" y="3121"/>
                    <a:pt x="3190" y="3121"/>
                  </a:cubicBezTo>
                  <a:cubicBezTo>
                    <a:pt x="2804" y="3121"/>
                    <a:pt x="2419" y="3094"/>
                    <a:pt x="2037" y="3031"/>
                  </a:cubicBezTo>
                  <a:cubicBezTo>
                    <a:pt x="1581" y="2939"/>
                    <a:pt x="1004" y="2848"/>
                    <a:pt x="912" y="2453"/>
                  </a:cubicBezTo>
                  <a:cubicBezTo>
                    <a:pt x="852" y="2028"/>
                    <a:pt x="1429" y="1784"/>
                    <a:pt x="1824" y="1602"/>
                  </a:cubicBezTo>
                  <a:cubicBezTo>
                    <a:pt x="3604" y="949"/>
                    <a:pt x="5413" y="355"/>
                    <a:pt x="7166" y="355"/>
                  </a:cubicBezTo>
                  <a:close/>
                  <a:moveTo>
                    <a:pt x="10274" y="1936"/>
                  </a:moveTo>
                  <a:cubicBezTo>
                    <a:pt x="10274" y="2240"/>
                    <a:pt x="10274" y="2483"/>
                    <a:pt x="10305" y="2727"/>
                  </a:cubicBezTo>
                  <a:cubicBezTo>
                    <a:pt x="10305" y="3000"/>
                    <a:pt x="10335" y="3274"/>
                    <a:pt x="10639" y="3365"/>
                  </a:cubicBezTo>
                  <a:cubicBezTo>
                    <a:pt x="10791" y="3395"/>
                    <a:pt x="10791" y="3487"/>
                    <a:pt x="10821" y="3608"/>
                  </a:cubicBezTo>
                  <a:cubicBezTo>
                    <a:pt x="10943" y="4520"/>
                    <a:pt x="10791" y="5432"/>
                    <a:pt x="11095" y="6283"/>
                  </a:cubicBezTo>
                  <a:cubicBezTo>
                    <a:pt x="11156" y="6435"/>
                    <a:pt x="11034" y="6435"/>
                    <a:pt x="10943" y="6465"/>
                  </a:cubicBezTo>
                  <a:cubicBezTo>
                    <a:pt x="8845" y="7240"/>
                    <a:pt x="6726" y="7829"/>
                    <a:pt x="4502" y="7829"/>
                  </a:cubicBezTo>
                  <a:cubicBezTo>
                    <a:pt x="4020" y="7829"/>
                    <a:pt x="3533" y="7802"/>
                    <a:pt x="3040" y="7742"/>
                  </a:cubicBezTo>
                  <a:cubicBezTo>
                    <a:pt x="2493" y="7651"/>
                    <a:pt x="1976" y="7560"/>
                    <a:pt x="1429" y="7468"/>
                  </a:cubicBezTo>
                  <a:cubicBezTo>
                    <a:pt x="1277" y="7438"/>
                    <a:pt x="1156" y="7408"/>
                    <a:pt x="1125" y="7164"/>
                  </a:cubicBezTo>
                  <a:cubicBezTo>
                    <a:pt x="1034" y="6496"/>
                    <a:pt x="912" y="5797"/>
                    <a:pt x="821" y="5098"/>
                  </a:cubicBezTo>
                  <a:cubicBezTo>
                    <a:pt x="777" y="4785"/>
                    <a:pt x="830" y="4653"/>
                    <a:pt x="1031" y="4653"/>
                  </a:cubicBezTo>
                  <a:cubicBezTo>
                    <a:pt x="1103" y="4653"/>
                    <a:pt x="1195" y="4670"/>
                    <a:pt x="1308" y="4702"/>
                  </a:cubicBezTo>
                  <a:cubicBezTo>
                    <a:pt x="1953" y="4871"/>
                    <a:pt x="2598" y="4935"/>
                    <a:pt x="3247" y="4935"/>
                  </a:cubicBezTo>
                  <a:cubicBezTo>
                    <a:pt x="4003" y="4935"/>
                    <a:pt x="4763" y="4847"/>
                    <a:pt x="5533" y="4733"/>
                  </a:cubicBezTo>
                  <a:cubicBezTo>
                    <a:pt x="6566" y="4581"/>
                    <a:pt x="7599" y="4277"/>
                    <a:pt x="8572" y="3760"/>
                  </a:cubicBezTo>
                  <a:lnTo>
                    <a:pt x="8572" y="3760"/>
                  </a:lnTo>
                  <a:cubicBezTo>
                    <a:pt x="7539" y="3942"/>
                    <a:pt x="6505" y="4094"/>
                    <a:pt x="5472" y="4246"/>
                  </a:cubicBezTo>
                  <a:cubicBezTo>
                    <a:pt x="4432" y="4416"/>
                    <a:pt x="3391" y="4508"/>
                    <a:pt x="2336" y="4508"/>
                  </a:cubicBezTo>
                  <a:cubicBezTo>
                    <a:pt x="2065" y="4508"/>
                    <a:pt x="1793" y="4502"/>
                    <a:pt x="1520" y="4490"/>
                  </a:cubicBezTo>
                  <a:cubicBezTo>
                    <a:pt x="1186" y="4459"/>
                    <a:pt x="1004" y="4398"/>
                    <a:pt x="973" y="4003"/>
                  </a:cubicBezTo>
                  <a:cubicBezTo>
                    <a:pt x="973" y="3639"/>
                    <a:pt x="882" y="3304"/>
                    <a:pt x="821" y="2909"/>
                  </a:cubicBezTo>
                  <a:lnTo>
                    <a:pt x="821" y="2909"/>
                  </a:lnTo>
                  <a:cubicBezTo>
                    <a:pt x="1699" y="3328"/>
                    <a:pt x="2576" y="3470"/>
                    <a:pt x="3454" y="3470"/>
                  </a:cubicBezTo>
                  <a:cubicBezTo>
                    <a:pt x="4552" y="3470"/>
                    <a:pt x="5650" y="3247"/>
                    <a:pt x="6748" y="3061"/>
                  </a:cubicBezTo>
                  <a:cubicBezTo>
                    <a:pt x="7934" y="2848"/>
                    <a:pt x="9150" y="2575"/>
                    <a:pt x="10274" y="1936"/>
                  </a:cubicBezTo>
                  <a:close/>
                  <a:moveTo>
                    <a:pt x="11217" y="6587"/>
                  </a:moveTo>
                  <a:lnTo>
                    <a:pt x="11217" y="6587"/>
                  </a:lnTo>
                  <a:cubicBezTo>
                    <a:pt x="11247" y="7803"/>
                    <a:pt x="11186" y="9079"/>
                    <a:pt x="11369" y="10356"/>
                  </a:cubicBezTo>
                  <a:cubicBezTo>
                    <a:pt x="11642" y="12210"/>
                    <a:pt x="11916" y="14064"/>
                    <a:pt x="12463" y="15858"/>
                  </a:cubicBezTo>
                  <a:cubicBezTo>
                    <a:pt x="12676" y="16465"/>
                    <a:pt x="12888" y="17043"/>
                    <a:pt x="13344" y="17499"/>
                  </a:cubicBezTo>
                  <a:cubicBezTo>
                    <a:pt x="14560" y="18684"/>
                    <a:pt x="14803" y="20174"/>
                    <a:pt x="14955" y="21754"/>
                  </a:cubicBezTo>
                  <a:cubicBezTo>
                    <a:pt x="15259" y="25219"/>
                    <a:pt x="15320" y="28684"/>
                    <a:pt x="15107" y="32150"/>
                  </a:cubicBezTo>
                  <a:cubicBezTo>
                    <a:pt x="15077" y="32514"/>
                    <a:pt x="14955" y="32757"/>
                    <a:pt x="14682" y="32940"/>
                  </a:cubicBezTo>
                  <a:cubicBezTo>
                    <a:pt x="13253" y="33973"/>
                    <a:pt x="11642" y="34551"/>
                    <a:pt x="9910" y="34855"/>
                  </a:cubicBezTo>
                  <a:cubicBezTo>
                    <a:pt x="8832" y="35045"/>
                    <a:pt x="7747" y="35194"/>
                    <a:pt x="6662" y="35194"/>
                  </a:cubicBezTo>
                  <a:cubicBezTo>
                    <a:pt x="5665" y="35194"/>
                    <a:pt x="4668" y="35068"/>
                    <a:pt x="3678" y="34733"/>
                  </a:cubicBezTo>
                  <a:cubicBezTo>
                    <a:pt x="3374" y="34642"/>
                    <a:pt x="3283" y="34490"/>
                    <a:pt x="3192" y="34216"/>
                  </a:cubicBezTo>
                  <a:cubicBezTo>
                    <a:pt x="2159" y="30417"/>
                    <a:pt x="1581" y="26526"/>
                    <a:pt x="821" y="22697"/>
                  </a:cubicBezTo>
                  <a:cubicBezTo>
                    <a:pt x="608" y="21572"/>
                    <a:pt x="578" y="20478"/>
                    <a:pt x="1247" y="19444"/>
                  </a:cubicBezTo>
                  <a:cubicBezTo>
                    <a:pt x="2523" y="17438"/>
                    <a:pt x="2645" y="15250"/>
                    <a:pt x="2311" y="12970"/>
                  </a:cubicBezTo>
                  <a:cubicBezTo>
                    <a:pt x="2037" y="11207"/>
                    <a:pt x="1612" y="9444"/>
                    <a:pt x="1156" y="7681"/>
                  </a:cubicBezTo>
                  <a:lnTo>
                    <a:pt x="1156" y="7681"/>
                  </a:lnTo>
                  <a:cubicBezTo>
                    <a:pt x="2515" y="8053"/>
                    <a:pt x="3843" y="8251"/>
                    <a:pt x="5141" y="8251"/>
                  </a:cubicBezTo>
                  <a:cubicBezTo>
                    <a:pt x="7241" y="8251"/>
                    <a:pt x="9264" y="7732"/>
                    <a:pt x="11217" y="6587"/>
                  </a:cubicBezTo>
                  <a:close/>
                  <a:moveTo>
                    <a:pt x="7406" y="1"/>
                  </a:moveTo>
                  <a:cubicBezTo>
                    <a:pt x="6584" y="1"/>
                    <a:pt x="5785" y="178"/>
                    <a:pt x="4985" y="356"/>
                  </a:cubicBezTo>
                  <a:cubicBezTo>
                    <a:pt x="3830" y="629"/>
                    <a:pt x="2675" y="964"/>
                    <a:pt x="1581" y="1389"/>
                  </a:cubicBezTo>
                  <a:cubicBezTo>
                    <a:pt x="1095" y="1572"/>
                    <a:pt x="760" y="1936"/>
                    <a:pt x="456" y="2301"/>
                  </a:cubicBezTo>
                  <a:cubicBezTo>
                    <a:pt x="305" y="2514"/>
                    <a:pt x="517" y="2970"/>
                    <a:pt x="517" y="3304"/>
                  </a:cubicBezTo>
                  <a:cubicBezTo>
                    <a:pt x="517" y="3669"/>
                    <a:pt x="700" y="4064"/>
                    <a:pt x="487" y="4429"/>
                  </a:cubicBezTo>
                  <a:cubicBezTo>
                    <a:pt x="335" y="4702"/>
                    <a:pt x="335" y="4946"/>
                    <a:pt x="335" y="5249"/>
                  </a:cubicBezTo>
                  <a:cubicBezTo>
                    <a:pt x="426" y="6161"/>
                    <a:pt x="639" y="7012"/>
                    <a:pt x="882" y="7894"/>
                  </a:cubicBezTo>
                  <a:cubicBezTo>
                    <a:pt x="1216" y="9201"/>
                    <a:pt x="1368" y="10599"/>
                    <a:pt x="1612" y="11937"/>
                  </a:cubicBezTo>
                  <a:cubicBezTo>
                    <a:pt x="2128" y="14642"/>
                    <a:pt x="2067" y="17286"/>
                    <a:pt x="487" y="19718"/>
                  </a:cubicBezTo>
                  <a:cubicBezTo>
                    <a:pt x="1" y="20417"/>
                    <a:pt x="92" y="21238"/>
                    <a:pt x="153" y="22028"/>
                  </a:cubicBezTo>
                  <a:cubicBezTo>
                    <a:pt x="305" y="23700"/>
                    <a:pt x="791" y="25341"/>
                    <a:pt x="1064" y="26982"/>
                  </a:cubicBezTo>
                  <a:cubicBezTo>
                    <a:pt x="1490" y="29444"/>
                    <a:pt x="1976" y="31906"/>
                    <a:pt x="2645" y="34338"/>
                  </a:cubicBezTo>
                  <a:cubicBezTo>
                    <a:pt x="2706" y="34551"/>
                    <a:pt x="2736" y="34764"/>
                    <a:pt x="3010" y="34855"/>
                  </a:cubicBezTo>
                  <a:cubicBezTo>
                    <a:pt x="4377" y="35437"/>
                    <a:pt x="5777" y="35723"/>
                    <a:pt x="7235" y="35723"/>
                  </a:cubicBezTo>
                  <a:cubicBezTo>
                    <a:pt x="7754" y="35723"/>
                    <a:pt x="8280" y="35687"/>
                    <a:pt x="8815" y="35615"/>
                  </a:cubicBezTo>
                  <a:cubicBezTo>
                    <a:pt x="10852" y="35341"/>
                    <a:pt x="12797" y="34885"/>
                    <a:pt x="14560" y="33761"/>
                  </a:cubicBezTo>
                  <a:cubicBezTo>
                    <a:pt x="15320" y="33305"/>
                    <a:pt x="15806" y="32697"/>
                    <a:pt x="15776" y="31754"/>
                  </a:cubicBezTo>
                  <a:cubicBezTo>
                    <a:pt x="15746" y="31299"/>
                    <a:pt x="15806" y="30843"/>
                    <a:pt x="15837" y="30387"/>
                  </a:cubicBezTo>
                  <a:cubicBezTo>
                    <a:pt x="15897" y="27408"/>
                    <a:pt x="15837" y="24429"/>
                    <a:pt x="15502" y="21481"/>
                  </a:cubicBezTo>
                  <a:cubicBezTo>
                    <a:pt x="15320" y="19839"/>
                    <a:pt x="14986" y="18289"/>
                    <a:pt x="13709" y="17043"/>
                  </a:cubicBezTo>
                  <a:cubicBezTo>
                    <a:pt x="13314" y="16678"/>
                    <a:pt x="13131" y="16101"/>
                    <a:pt x="12980" y="15584"/>
                  </a:cubicBezTo>
                  <a:cubicBezTo>
                    <a:pt x="12584" y="14368"/>
                    <a:pt x="12280" y="13122"/>
                    <a:pt x="12098" y="11876"/>
                  </a:cubicBezTo>
                  <a:cubicBezTo>
                    <a:pt x="11733" y="9718"/>
                    <a:pt x="11217" y="7590"/>
                    <a:pt x="11490" y="5371"/>
                  </a:cubicBezTo>
                  <a:cubicBezTo>
                    <a:pt x="11551" y="4794"/>
                    <a:pt x="11429" y="4216"/>
                    <a:pt x="11338" y="3639"/>
                  </a:cubicBezTo>
                  <a:cubicBezTo>
                    <a:pt x="11277" y="3304"/>
                    <a:pt x="11277" y="2939"/>
                    <a:pt x="10821" y="2939"/>
                  </a:cubicBezTo>
                  <a:cubicBezTo>
                    <a:pt x="10730" y="2939"/>
                    <a:pt x="10669" y="2848"/>
                    <a:pt x="10669" y="2787"/>
                  </a:cubicBezTo>
                  <a:cubicBezTo>
                    <a:pt x="10609" y="2392"/>
                    <a:pt x="10426" y="2028"/>
                    <a:pt x="10517" y="1632"/>
                  </a:cubicBezTo>
                  <a:cubicBezTo>
                    <a:pt x="10639" y="1116"/>
                    <a:pt x="10396" y="812"/>
                    <a:pt x="10001" y="569"/>
                  </a:cubicBezTo>
                  <a:cubicBezTo>
                    <a:pt x="9484" y="265"/>
                    <a:pt x="8906" y="173"/>
                    <a:pt x="8329" y="82"/>
                  </a:cubicBezTo>
                  <a:cubicBezTo>
                    <a:pt x="8017" y="25"/>
                    <a:pt x="7710" y="1"/>
                    <a:pt x="7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2"/>
            <p:cNvSpPr/>
            <p:nvPr/>
          </p:nvSpPr>
          <p:spPr>
            <a:xfrm>
              <a:off x="2335425" y="4161450"/>
              <a:ext cx="155025" cy="637450"/>
            </a:xfrm>
            <a:custGeom>
              <a:rect b="b" l="l" r="r" t="t"/>
              <a:pathLst>
                <a:path extrusionOk="0" h="25498" w="6201">
                  <a:moveTo>
                    <a:pt x="1186" y="0"/>
                  </a:moveTo>
                  <a:cubicBezTo>
                    <a:pt x="1520" y="2341"/>
                    <a:pt x="1824" y="4651"/>
                    <a:pt x="2158" y="6991"/>
                  </a:cubicBezTo>
                  <a:cubicBezTo>
                    <a:pt x="2341" y="8146"/>
                    <a:pt x="2097" y="9149"/>
                    <a:pt x="1307" y="10000"/>
                  </a:cubicBezTo>
                  <a:cubicBezTo>
                    <a:pt x="1094" y="10244"/>
                    <a:pt x="912" y="10517"/>
                    <a:pt x="730" y="10760"/>
                  </a:cubicBezTo>
                  <a:cubicBezTo>
                    <a:pt x="183" y="11459"/>
                    <a:pt x="0" y="12280"/>
                    <a:pt x="91" y="13162"/>
                  </a:cubicBezTo>
                  <a:cubicBezTo>
                    <a:pt x="213" y="14469"/>
                    <a:pt x="486" y="15745"/>
                    <a:pt x="760" y="17052"/>
                  </a:cubicBezTo>
                  <a:cubicBezTo>
                    <a:pt x="1277" y="19453"/>
                    <a:pt x="1793" y="21855"/>
                    <a:pt x="2249" y="24256"/>
                  </a:cubicBezTo>
                  <a:cubicBezTo>
                    <a:pt x="2371" y="24833"/>
                    <a:pt x="2675" y="25137"/>
                    <a:pt x="3192" y="25320"/>
                  </a:cubicBezTo>
                  <a:cubicBezTo>
                    <a:pt x="3583" y="25450"/>
                    <a:pt x="3974" y="25497"/>
                    <a:pt x="4366" y="25497"/>
                  </a:cubicBezTo>
                  <a:cubicBezTo>
                    <a:pt x="4977" y="25497"/>
                    <a:pt x="5589" y="25382"/>
                    <a:pt x="6201" y="25289"/>
                  </a:cubicBezTo>
                  <a:cubicBezTo>
                    <a:pt x="5289" y="25198"/>
                    <a:pt x="4377" y="25137"/>
                    <a:pt x="3496" y="24894"/>
                  </a:cubicBezTo>
                  <a:cubicBezTo>
                    <a:pt x="3070" y="24773"/>
                    <a:pt x="2827" y="24530"/>
                    <a:pt x="2766" y="24104"/>
                  </a:cubicBezTo>
                  <a:cubicBezTo>
                    <a:pt x="2523" y="22797"/>
                    <a:pt x="2219" y="21520"/>
                    <a:pt x="1976" y="20213"/>
                  </a:cubicBezTo>
                  <a:cubicBezTo>
                    <a:pt x="1611" y="18116"/>
                    <a:pt x="1034" y="16080"/>
                    <a:pt x="699" y="13982"/>
                  </a:cubicBezTo>
                  <a:cubicBezTo>
                    <a:pt x="456" y="12614"/>
                    <a:pt x="669" y="11399"/>
                    <a:pt x="1672" y="10365"/>
                  </a:cubicBezTo>
                  <a:cubicBezTo>
                    <a:pt x="1733" y="10304"/>
                    <a:pt x="1793" y="10213"/>
                    <a:pt x="1854" y="10152"/>
                  </a:cubicBezTo>
                  <a:cubicBezTo>
                    <a:pt x="2584" y="9301"/>
                    <a:pt x="2827" y="8329"/>
                    <a:pt x="2705" y="7234"/>
                  </a:cubicBezTo>
                  <a:cubicBezTo>
                    <a:pt x="2432" y="5016"/>
                    <a:pt x="1976" y="2797"/>
                    <a:pt x="1459" y="608"/>
                  </a:cubicBezTo>
                  <a:cubicBezTo>
                    <a:pt x="1429" y="395"/>
                    <a:pt x="1368" y="183"/>
                    <a:pt x="11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2"/>
            <p:cNvSpPr/>
            <p:nvPr/>
          </p:nvSpPr>
          <p:spPr>
            <a:xfrm>
              <a:off x="2550475" y="4162975"/>
              <a:ext cx="114750" cy="522825"/>
            </a:xfrm>
            <a:custGeom>
              <a:rect b="b" l="l" r="r" t="t"/>
              <a:pathLst>
                <a:path extrusionOk="0" h="20913" w="4590">
                  <a:moveTo>
                    <a:pt x="61" y="0"/>
                  </a:moveTo>
                  <a:cubicBezTo>
                    <a:pt x="31" y="61"/>
                    <a:pt x="0" y="122"/>
                    <a:pt x="0" y="182"/>
                  </a:cubicBezTo>
                  <a:cubicBezTo>
                    <a:pt x="61" y="2736"/>
                    <a:pt x="456" y="5259"/>
                    <a:pt x="1277" y="7660"/>
                  </a:cubicBezTo>
                  <a:cubicBezTo>
                    <a:pt x="1520" y="8359"/>
                    <a:pt x="1915" y="8967"/>
                    <a:pt x="2523" y="9392"/>
                  </a:cubicBezTo>
                  <a:cubicBezTo>
                    <a:pt x="3131" y="9848"/>
                    <a:pt x="3435" y="10426"/>
                    <a:pt x="3556" y="11155"/>
                  </a:cubicBezTo>
                  <a:cubicBezTo>
                    <a:pt x="3860" y="13070"/>
                    <a:pt x="3860" y="15016"/>
                    <a:pt x="3952" y="16930"/>
                  </a:cubicBezTo>
                  <a:cubicBezTo>
                    <a:pt x="4012" y="18268"/>
                    <a:pt x="3982" y="19605"/>
                    <a:pt x="4438" y="20912"/>
                  </a:cubicBezTo>
                  <a:cubicBezTo>
                    <a:pt x="4590" y="20000"/>
                    <a:pt x="4559" y="19089"/>
                    <a:pt x="4529" y="18207"/>
                  </a:cubicBezTo>
                  <a:cubicBezTo>
                    <a:pt x="4438" y="16140"/>
                    <a:pt x="4408" y="14043"/>
                    <a:pt x="4134" y="11976"/>
                  </a:cubicBezTo>
                  <a:cubicBezTo>
                    <a:pt x="3982" y="10760"/>
                    <a:pt x="3678" y="9636"/>
                    <a:pt x="2584" y="8906"/>
                  </a:cubicBezTo>
                  <a:cubicBezTo>
                    <a:pt x="2067" y="8572"/>
                    <a:pt x="1824" y="7964"/>
                    <a:pt x="1581" y="7417"/>
                  </a:cubicBezTo>
                  <a:cubicBezTo>
                    <a:pt x="1216" y="6474"/>
                    <a:pt x="1003" y="5471"/>
                    <a:pt x="790" y="4499"/>
                  </a:cubicBezTo>
                  <a:cubicBezTo>
                    <a:pt x="486" y="3009"/>
                    <a:pt x="334" y="1489"/>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2"/>
            <p:cNvSpPr/>
            <p:nvPr/>
          </p:nvSpPr>
          <p:spPr>
            <a:xfrm>
              <a:off x="2404575" y="4690325"/>
              <a:ext cx="179350" cy="91500"/>
            </a:xfrm>
            <a:custGeom>
              <a:rect b="b" l="l" r="r" t="t"/>
              <a:pathLst>
                <a:path extrusionOk="0" h="3660" w="7174">
                  <a:moveTo>
                    <a:pt x="0" y="1"/>
                  </a:moveTo>
                  <a:lnTo>
                    <a:pt x="0" y="1"/>
                  </a:lnTo>
                  <a:cubicBezTo>
                    <a:pt x="31" y="548"/>
                    <a:pt x="91" y="1095"/>
                    <a:pt x="183" y="1642"/>
                  </a:cubicBezTo>
                  <a:cubicBezTo>
                    <a:pt x="395" y="3162"/>
                    <a:pt x="699" y="3435"/>
                    <a:pt x="2219" y="3587"/>
                  </a:cubicBezTo>
                  <a:cubicBezTo>
                    <a:pt x="2371" y="3618"/>
                    <a:pt x="2523" y="3618"/>
                    <a:pt x="2675" y="3648"/>
                  </a:cubicBezTo>
                  <a:cubicBezTo>
                    <a:pt x="2812" y="3656"/>
                    <a:pt x="2947" y="3660"/>
                    <a:pt x="3082" y="3660"/>
                  </a:cubicBezTo>
                  <a:cubicBezTo>
                    <a:pt x="4508" y="3660"/>
                    <a:pt x="5841" y="3236"/>
                    <a:pt x="7174" y="2736"/>
                  </a:cubicBezTo>
                  <a:lnTo>
                    <a:pt x="7174" y="2736"/>
                  </a:lnTo>
                  <a:cubicBezTo>
                    <a:pt x="6596" y="2797"/>
                    <a:pt x="6049" y="2919"/>
                    <a:pt x="5471" y="2979"/>
                  </a:cubicBezTo>
                  <a:cubicBezTo>
                    <a:pt x="4682" y="3102"/>
                    <a:pt x="3892" y="3225"/>
                    <a:pt x="3102" y="3225"/>
                  </a:cubicBezTo>
                  <a:cubicBezTo>
                    <a:pt x="2524" y="3225"/>
                    <a:pt x="1946" y="3159"/>
                    <a:pt x="1368" y="2979"/>
                  </a:cubicBezTo>
                  <a:cubicBezTo>
                    <a:pt x="942" y="2858"/>
                    <a:pt x="699" y="2645"/>
                    <a:pt x="608" y="2220"/>
                  </a:cubicBezTo>
                  <a:cubicBezTo>
                    <a:pt x="426" y="1460"/>
                    <a:pt x="304" y="730"/>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2"/>
            <p:cNvSpPr/>
            <p:nvPr/>
          </p:nvSpPr>
          <p:spPr>
            <a:xfrm>
              <a:off x="2508675" y="4725275"/>
              <a:ext cx="118575" cy="28300"/>
            </a:xfrm>
            <a:custGeom>
              <a:rect b="b" l="l" r="r" t="t"/>
              <a:pathLst>
                <a:path extrusionOk="0" h="1132" w="4743">
                  <a:moveTo>
                    <a:pt x="4742" y="1"/>
                  </a:moveTo>
                  <a:lnTo>
                    <a:pt x="4742" y="1"/>
                  </a:lnTo>
                  <a:cubicBezTo>
                    <a:pt x="3131" y="274"/>
                    <a:pt x="1642" y="973"/>
                    <a:pt x="0" y="1065"/>
                  </a:cubicBezTo>
                  <a:cubicBezTo>
                    <a:pt x="285" y="1110"/>
                    <a:pt x="565" y="1132"/>
                    <a:pt x="842" y="1132"/>
                  </a:cubicBezTo>
                  <a:cubicBezTo>
                    <a:pt x="2219" y="1132"/>
                    <a:pt x="3502" y="608"/>
                    <a:pt x="47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2"/>
            <p:cNvSpPr/>
            <p:nvPr/>
          </p:nvSpPr>
          <p:spPr>
            <a:xfrm>
              <a:off x="2407600" y="4221475"/>
              <a:ext cx="14475" cy="11425"/>
            </a:xfrm>
            <a:custGeom>
              <a:rect b="b" l="l" r="r" t="t"/>
              <a:pathLst>
                <a:path extrusionOk="0" h="457" w="579">
                  <a:moveTo>
                    <a:pt x="214" y="1"/>
                  </a:moveTo>
                  <a:cubicBezTo>
                    <a:pt x="122" y="1"/>
                    <a:pt x="1" y="31"/>
                    <a:pt x="1" y="183"/>
                  </a:cubicBezTo>
                  <a:cubicBezTo>
                    <a:pt x="1" y="396"/>
                    <a:pt x="183" y="426"/>
                    <a:pt x="335" y="456"/>
                  </a:cubicBezTo>
                  <a:cubicBezTo>
                    <a:pt x="457" y="456"/>
                    <a:pt x="578" y="456"/>
                    <a:pt x="578" y="305"/>
                  </a:cubicBezTo>
                  <a:cubicBezTo>
                    <a:pt x="578" y="92"/>
                    <a:pt x="396" y="6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2"/>
            <p:cNvSpPr/>
            <p:nvPr/>
          </p:nvSpPr>
          <p:spPr>
            <a:xfrm>
              <a:off x="2416725" y="3946925"/>
              <a:ext cx="50175" cy="19300"/>
            </a:xfrm>
            <a:custGeom>
              <a:rect b="b" l="l" r="r" t="t"/>
              <a:pathLst>
                <a:path extrusionOk="0" h="772" w="2007">
                  <a:moveTo>
                    <a:pt x="1573" y="0"/>
                  </a:moveTo>
                  <a:cubicBezTo>
                    <a:pt x="1534" y="0"/>
                    <a:pt x="1495" y="4"/>
                    <a:pt x="1459" y="10"/>
                  </a:cubicBezTo>
                  <a:cubicBezTo>
                    <a:pt x="1095" y="40"/>
                    <a:pt x="700" y="131"/>
                    <a:pt x="396" y="314"/>
                  </a:cubicBezTo>
                  <a:cubicBezTo>
                    <a:pt x="244" y="375"/>
                    <a:pt x="0" y="405"/>
                    <a:pt x="31" y="587"/>
                  </a:cubicBezTo>
                  <a:cubicBezTo>
                    <a:pt x="55" y="753"/>
                    <a:pt x="207" y="771"/>
                    <a:pt x="374" y="771"/>
                  </a:cubicBezTo>
                  <a:cubicBezTo>
                    <a:pt x="421" y="771"/>
                    <a:pt x="470" y="770"/>
                    <a:pt x="517" y="770"/>
                  </a:cubicBezTo>
                  <a:cubicBezTo>
                    <a:pt x="852" y="770"/>
                    <a:pt x="1216" y="709"/>
                    <a:pt x="1611" y="587"/>
                  </a:cubicBezTo>
                  <a:cubicBezTo>
                    <a:pt x="1763" y="557"/>
                    <a:pt x="2007" y="496"/>
                    <a:pt x="1946" y="283"/>
                  </a:cubicBezTo>
                  <a:cubicBezTo>
                    <a:pt x="1921" y="63"/>
                    <a:pt x="1739" y="0"/>
                    <a:pt x="15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2"/>
            <p:cNvSpPr/>
            <p:nvPr/>
          </p:nvSpPr>
          <p:spPr>
            <a:xfrm>
              <a:off x="2360500" y="3974425"/>
              <a:ext cx="51700" cy="18350"/>
            </a:xfrm>
            <a:custGeom>
              <a:rect b="b" l="l" r="r" t="t"/>
              <a:pathLst>
                <a:path extrusionOk="0" h="734" w="2068">
                  <a:moveTo>
                    <a:pt x="1648" y="1"/>
                  </a:moveTo>
                  <a:cubicBezTo>
                    <a:pt x="1178" y="1"/>
                    <a:pt x="756" y="165"/>
                    <a:pt x="335" y="278"/>
                  </a:cubicBezTo>
                  <a:cubicBezTo>
                    <a:pt x="213" y="338"/>
                    <a:pt x="0" y="369"/>
                    <a:pt x="31" y="551"/>
                  </a:cubicBezTo>
                  <a:cubicBezTo>
                    <a:pt x="91" y="733"/>
                    <a:pt x="274" y="673"/>
                    <a:pt x="456" y="703"/>
                  </a:cubicBezTo>
                  <a:cubicBezTo>
                    <a:pt x="882" y="703"/>
                    <a:pt x="1338" y="582"/>
                    <a:pt x="1794" y="490"/>
                  </a:cubicBezTo>
                  <a:cubicBezTo>
                    <a:pt x="1946" y="460"/>
                    <a:pt x="2067" y="399"/>
                    <a:pt x="2067" y="247"/>
                  </a:cubicBezTo>
                  <a:cubicBezTo>
                    <a:pt x="2067" y="95"/>
                    <a:pt x="1915" y="34"/>
                    <a:pt x="1763" y="4"/>
                  </a:cubicBezTo>
                  <a:cubicBezTo>
                    <a:pt x="1724" y="2"/>
                    <a:pt x="1686" y="1"/>
                    <a:pt x="16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2"/>
            <p:cNvSpPr/>
            <p:nvPr/>
          </p:nvSpPr>
          <p:spPr>
            <a:xfrm>
              <a:off x="2464600" y="3960675"/>
              <a:ext cx="44100" cy="18925"/>
            </a:xfrm>
            <a:custGeom>
              <a:rect b="b" l="l" r="r" t="t"/>
              <a:pathLst>
                <a:path extrusionOk="0" h="757" w="1764">
                  <a:moveTo>
                    <a:pt x="1432" y="0"/>
                  </a:moveTo>
                  <a:cubicBezTo>
                    <a:pt x="1372" y="0"/>
                    <a:pt x="1307" y="7"/>
                    <a:pt x="1247" y="7"/>
                  </a:cubicBezTo>
                  <a:cubicBezTo>
                    <a:pt x="973" y="68"/>
                    <a:pt x="700" y="159"/>
                    <a:pt x="396" y="250"/>
                  </a:cubicBezTo>
                  <a:cubicBezTo>
                    <a:pt x="244" y="280"/>
                    <a:pt x="0" y="341"/>
                    <a:pt x="31" y="554"/>
                  </a:cubicBezTo>
                  <a:cubicBezTo>
                    <a:pt x="51" y="716"/>
                    <a:pt x="166" y="730"/>
                    <a:pt x="294" y="730"/>
                  </a:cubicBezTo>
                  <a:cubicBezTo>
                    <a:pt x="320" y="730"/>
                    <a:pt x="346" y="729"/>
                    <a:pt x="372" y="729"/>
                  </a:cubicBezTo>
                  <a:cubicBezTo>
                    <a:pt x="411" y="729"/>
                    <a:pt x="450" y="730"/>
                    <a:pt x="487" y="736"/>
                  </a:cubicBezTo>
                  <a:cubicBezTo>
                    <a:pt x="555" y="750"/>
                    <a:pt x="624" y="756"/>
                    <a:pt x="692" y="756"/>
                  </a:cubicBezTo>
                  <a:cubicBezTo>
                    <a:pt x="928" y="756"/>
                    <a:pt x="1163" y="685"/>
                    <a:pt x="1399" y="615"/>
                  </a:cubicBezTo>
                  <a:cubicBezTo>
                    <a:pt x="1581" y="524"/>
                    <a:pt x="1763" y="432"/>
                    <a:pt x="1703" y="189"/>
                  </a:cubicBezTo>
                  <a:cubicBezTo>
                    <a:pt x="1662" y="27"/>
                    <a:pt x="1554" y="0"/>
                    <a:pt x="1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 2">
  <p:cSld name="CUSTOM_13">
    <p:spTree>
      <p:nvGrpSpPr>
        <p:cNvPr id="1808" name="Shape 1808"/>
        <p:cNvGrpSpPr/>
        <p:nvPr/>
      </p:nvGrpSpPr>
      <p:grpSpPr>
        <a:xfrm>
          <a:off x="0" y="0"/>
          <a:ext cx="0" cy="0"/>
          <a:chOff x="0" y="0"/>
          <a:chExt cx="0" cy="0"/>
        </a:xfrm>
      </p:grpSpPr>
      <p:sp>
        <p:nvSpPr>
          <p:cNvPr id="1809" name="Google Shape;1809;p33"/>
          <p:cNvSpPr txBox="1"/>
          <p:nvPr>
            <p:ph type="title"/>
          </p:nvPr>
        </p:nvSpPr>
        <p:spPr>
          <a:xfrm>
            <a:off x="713225" y="539500"/>
            <a:ext cx="7717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10" name="Google Shape;1810;p33"/>
          <p:cNvSpPr txBox="1"/>
          <p:nvPr>
            <p:ph idx="1" type="subTitle"/>
          </p:nvPr>
        </p:nvSpPr>
        <p:spPr>
          <a:xfrm>
            <a:off x="713225" y="3145997"/>
            <a:ext cx="25725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1" name="Google Shape;1811;p33"/>
          <p:cNvSpPr txBox="1"/>
          <p:nvPr>
            <p:ph idx="2" type="subTitle"/>
          </p:nvPr>
        </p:nvSpPr>
        <p:spPr>
          <a:xfrm>
            <a:off x="713225" y="2643988"/>
            <a:ext cx="25725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1812" name="Google Shape;1812;p33"/>
          <p:cNvSpPr txBox="1"/>
          <p:nvPr>
            <p:ph idx="3" type="subTitle"/>
          </p:nvPr>
        </p:nvSpPr>
        <p:spPr>
          <a:xfrm>
            <a:off x="3285750" y="4109222"/>
            <a:ext cx="25725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3" name="Google Shape;1813;p33"/>
          <p:cNvSpPr txBox="1"/>
          <p:nvPr>
            <p:ph idx="4" type="subTitle"/>
          </p:nvPr>
        </p:nvSpPr>
        <p:spPr>
          <a:xfrm>
            <a:off x="3285750" y="3607213"/>
            <a:ext cx="25725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1814" name="Google Shape;1814;p33"/>
          <p:cNvSpPr txBox="1"/>
          <p:nvPr>
            <p:ph idx="5" type="subTitle"/>
          </p:nvPr>
        </p:nvSpPr>
        <p:spPr>
          <a:xfrm>
            <a:off x="5858275" y="3145997"/>
            <a:ext cx="25725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5" name="Google Shape;1815;p33"/>
          <p:cNvSpPr txBox="1"/>
          <p:nvPr>
            <p:ph idx="6" type="subTitle"/>
          </p:nvPr>
        </p:nvSpPr>
        <p:spPr>
          <a:xfrm>
            <a:off x="5858275" y="2643988"/>
            <a:ext cx="25725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grpSp>
        <p:nvGrpSpPr>
          <p:cNvPr id="1816" name="Google Shape;1816;p33"/>
          <p:cNvGrpSpPr/>
          <p:nvPr/>
        </p:nvGrpSpPr>
        <p:grpSpPr>
          <a:xfrm rot="-939672">
            <a:off x="6454544" y="4193414"/>
            <a:ext cx="973417" cy="636289"/>
            <a:chOff x="4305050" y="4174075"/>
            <a:chExt cx="1212050" cy="792275"/>
          </a:xfrm>
        </p:grpSpPr>
        <p:sp>
          <p:nvSpPr>
            <p:cNvPr id="1817" name="Google Shape;1817;p33"/>
            <p:cNvSpPr/>
            <p:nvPr/>
          </p:nvSpPr>
          <p:spPr>
            <a:xfrm>
              <a:off x="4305050" y="4174075"/>
              <a:ext cx="1212050" cy="792275"/>
            </a:xfrm>
            <a:custGeom>
              <a:rect b="b" l="l" r="r" t="t"/>
              <a:pathLst>
                <a:path extrusionOk="0" h="31691" w="48482">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3"/>
            <p:cNvSpPr/>
            <p:nvPr/>
          </p:nvSpPr>
          <p:spPr>
            <a:xfrm>
              <a:off x="4765550" y="4879550"/>
              <a:ext cx="424800" cy="66075"/>
            </a:xfrm>
            <a:custGeom>
              <a:rect b="b" l="l" r="r" t="t"/>
              <a:pathLst>
                <a:path extrusionOk="0" h="2643" w="16992">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3"/>
            <p:cNvSpPr/>
            <p:nvPr/>
          </p:nvSpPr>
          <p:spPr>
            <a:xfrm>
              <a:off x="4816475" y="4874225"/>
              <a:ext cx="335125" cy="49950"/>
            </a:xfrm>
            <a:custGeom>
              <a:rect b="b" l="l" r="r" t="t"/>
              <a:pathLst>
                <a:path extrusionOk="0" h="1998" w="13405">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3"/>
            <p:cNvSpPr/>
            <p:nvPr/>
          </p:nvSpPr>
          <p:spPr>
            <a:xfrm>
              <a:off x="4898525" y="4855975"/>
              <a:ext cx="210525" cy="40050"/>
            </a:xfrm>
            <a:custGeom>
              <a:rect b="b" l="l" r="r" t="t"/>
              <a:pathLst>
                <a:path extrusionOk="0" h="1602" w="8421">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3"/>
            <p:cNvSpPr/>
            <p:nvPr/>
          </p:nvSpPr>
          <p:spPr>
            <a:xfrm>
              <a:off x="4931200" y="4857500"/>
              <a:ext cx="110225" cy="20475"/>
            </a:xfrm>
            <a:custGeom>
              <a:rect b="b" l="l" r="r" t="t"/>
              <a:pathLst>
                <a:path extrusionOk="0" h="819" w="4409">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3"/>
            <p:cNvSpPr/>
            <p:nvPr/>
          </p:nvSpPr>
          <p:spPr>
            <a:xfrm>
              <a:off x="4947925" y="4842300"/>
              <a:ext cx="72225" cy="13700"/>
            </a:xfrm>
            <a:custGeom>
              <a:rect b="b" l="l" r="r" t="t"/>
              <a:pathLst>
                <a:path extrusionOk="0" h="548" w="2889">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3"/>
            <p:cNvSpPr/>
            <p:nvPr/>
          </p:nvSpPr>
          <p:spPr>
            <a:xfrm>
              <a:off x="4338500" y="4207450"/>
              <a:ext cx="1158850" cy="600675"/>
            </a:xfrm>
            <a:custGeom>
              <a:rect b="b" l="l" r="r" t="t"/>
              <a:pathLst>
                <a:path extrusionOk="0" h="24027" w="46354">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3"/>
            <p:cNvSpPr/>
            <p:nvPr/>
          </p:nvSpPr>
          <p:spPr>
            <a:xfrm>
              <a:off x="4608250" y="4599600"/>
              <a:ext cx="414925" cy="89975"/>
            </a:xfrm>
            <a:custGeom>
              <a:rect b="b" l="l" r="r" t="t"/>
              <a:pathLst>
                <a:path extrusionOk="0" h="3599" w="16597">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3"/>
            <p:cNvSpPr/>
            <p:nvPr/>
          </p:nvSpPr>
          <p:spPr>
            <a:xfrm>
              <a:off x="5030750" y="4388650"/>
              <a:ext cx="181650" cy="229525"/>
            </a:xfrm>
            <a:custGeom>
              <a:rect b="b" l="l" r="r" t="t"/>
              <a:pathLst>
                <a:path extrusionOk="0" h="9181" w="7266">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3"/>
            <p:cNvSpPr/>
            <p:nvPr/>
          </p:nvSpPr>
          <p:spPr>
            <a:xfrm>
              <a:off x="4819500" y="4692500"/>
              <a:ext cx="357175" cy="91800"/>
            </a:xfrm>
            <a:custGeom>
              <a:rect b="b" l="l" r="r" t="t"/>
              <a:pathLst>
                <a:path extrusionOk="0" h="3672" w="14287">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3"/>
            <p:cNvSpPr/>
            <p:nvPr/>
          </p:nvSpPr>
          <p:spPr>
            <a:xfrm>
              <a:off x="4947925" y="4517575"/>
              <a:ext cx="88925" cy="91475"/>
            </a:xfrm>
            <a:custGeom>
              <a:rect b="b" l="l" r="r" t="t"/>
              <a:pathLst>
                <a:path extrusionOk="0" h="3659" w="3557">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3"/>
            <p:cNvSpPr/>
            <p:nvPr/>
          </p:nvSpPr>
          <p:spPr>
            <a:xfrm>
              <a:off x="5032275" y="4312075"/>
              <a:ext cx="107175" cy="106050"/>
            </a:xfrm>
            <a:custGeom>
              <a:rect b="b" l="l" r="r" t="t"/>
              <a:pathLst>
                <a:path extrusionOk="0" h="4242" w="4287">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3"/>
            <p:cNvSpPr/>
            <p:nvPr/>
          </p:nvSpPr>
          <p:spPr>
            <a:xfrm>
              <a:off x="5216925" y="4421375"/>
              <a:ext cx="47900" cy="78275"/>
            </a:xfrm>
            <a:custGeom>
              <a:rect b="b" l="l" r="r" t="t"/>
              <a:pathLst>
                <a:path extrusionOk="0" h="3131" w="1916">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3"/>
            <p:cNvSpPr/>
            <p:nvPr/>
          </p:nvSpPr>
          <p:spPr>
            <a:xfrm>
              <a:off x="5262525" y="4564000"/>
              <a:ext cx="77525" cy="35525"/>
            </a:xfrm>
            <a:custGeom>
              <a:rect b="b" l="l" r="r" t="t"/>
              <a:pathLst>
                <a:path extrusionOk="0" h="1421" w="3101">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3"/>
            <p:cNvSpPr/>
            <p:nvPr/>
          </p:nvSpPr>
          <p:spPr>
            <a:xfrm>
              <a:off x="4707800" y="4718300"/>
              <a:ext cx="69175" cy="45000"/>
            </a:xfrm>
            <a:custGeom>
              <a:rect b="b" l="l" r="r" t="t"/>
              <a:pathLst>
                <a:path extrusionOk="0" h="1800" w="2767">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3"/>
            <p:cNvSpPr/>
            <p:nvPr/>
          </p:nvSpPr>
          <p:spPr>
            <a:xfrm>
              <a:off x="4658400" y="4706175"/>
              <a:ext cx="80575" cy="49525"/>
            </a:xfrm>
            <a:custGeom>
              <a:rect b="b" l="l" r="r" t="t"/>
              <a:pathLst>
                <a:path extrusionOk="0" h="1981" w="3223">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3"/>
            <p:cNvSpPr/>
            <p:nvPr/>
          </p:nvSpPr>
          <p:spPr>
            <a:xfrm>
              <a:off x="5258725" y="4428000"/>
              <a:ext cx="42575" cy="60550"/>
            </a:xfrm>
            <a:custGeom>
              <a:rect b="b" l="l" r="r" t="t"/>
              <a:pathLst>
                <a:path extrusionOk="0" h="2422" w="1703">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3"/>
            <p:cNvSpPr/>
            <p:nvPr/>
          </p:nvSpPr>
          <p:spPr>
            <a:xfrm>
              <a:off x="5284550" y="4602450"/>
              <a:ext cx="52475" cy="25600"/>
            </a:xfrm>
            <a:custGeom>
              <a:rect b="b" l="l" r="r" t="t"/>
              <a:pathLst>
                <a:path extrusionOk="0" h="1024" w="2099">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3"/>
            <p:cNvSpPr/>
            <p:nvPr/>
          </p:nvSpPr>
          <p:spPr>
            <a:xfrm>
              <a:off x="4965400" y="4669250"/>
              <a:ext cx="60825" cy="35550"/>
            </a:xfrm>
            <a:custGeom>
              <a:rect b="b" l="l" r="r" t="t"/>
              <a:pathLst>
                <a:path extrusionOk="0" h="1422" w="2433">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3"/>
            <p:cNvSpPr/>
            <p:nvPr/>
          </p:nvSpPr>
          <p:spPr>
            <a:xfrm>
              <a:off x="4937300" y="4660150"/>
              <a:ext cx="60800" cy="32475"/>
            </a:xfrm>
            <a:custGeom>
              <a:rect b="b" l="l" r="r" t="t"/>
              <a:pathLst>
                <a:path extrusionOk="0" h="1299" w="2432">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3"/>
            <p:cNvSpPr/>
            <p:nvPr/>
          </p:nvSpPr>
          <p:spPr>
            <a:xfrm>
              <a:off x="4593050" y="4676275"/>
              <a:ext cx="34975" cy="44175"/>
            </a:xfrm>
            <a:custGeom>
              <a:rect b="b" l="l" r="r" t="t"/>
              <a:pathLst>
                <a:path extrusionOk="0" h="1767" w="1399">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3"/>
            <p:cNvSpPr/>
            <p:nvPr/>
          </p:nvSpPr>
          <p:spPr>
            <a:xfrm>
              <a:off x="4751125" y="4556500"/>
              <a:ext cx="44850" cy="15725"/>
            </a:xfrm>
            <a:custGeom>
              <a:rect b="b" l="l" r="r" t="t"/>
              <a:pathLst>
                <a:path extrusionOk="0" h="629" w="1794">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3"/>
            <p:cNvSpPr/>
            <p:nvPr/>
          </p:nvSpPr>
          <p:spPr>
            <a:xfrm>
              <a:off x="4441850" y="4620275"/>
              <a:ext cx="25100" cy="27600"/>
            </a:xfrm>
            <a:custGeom>
              <a:rect b="b" l="l" r="r" t="t"/>
              <a:pathLst>
                <a:path extrusionOk="0" h="1104" w="1004">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3"/>
            <p:cNvSpPr/>
            <p:nvPr/>
          </p:nvSpPr>
          <p:spPr>
            <a:xfrm>
              <a:off x="5058100" y="4530700"/>
              <a:ext cx="23600" cy="21350"/>
            </a:xfrm>
            <a:custGeom>
              <a:rect b="b" l="l" r="r" t="t"/>
              <a:pathLst>
                <a:path extrusionOk="0" h="854" w="944">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3"/>
            <p:cNvSpPr/>
            <p:nvPr/>
          </p:nvSpPr>
          <p:spPr>
            <a:xfrm>
              <a:off x="4517075" y="4681200"/>
              <a:ext cx="18125" cy="13900"/>
            </a:xfrm>
            <a:custGeom>
              <a:rect b="b" l="l" r="r" t="t"/>
              <a:pathLst>
                <a:path extrusionOk="0" h="556" w="725">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3"/>
            <p:cNvSpPr/>
            <p:nvPr/>
          </p:nvSpPr>
          <p:spPr>
            <a:xfrm>
              <a:off x="5128775" y="4652325"/>
              <a:ext cx="11425" cy="9425"/>
            </a:xfrm>
            <a:custGeom>
              <a:rect b="b" l="l" r="r" t="t"/>
              <a:pathLst>
                <a:path extrusionOk="0" h="377" w="457">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3"/>
            <p:cNvSpPr/>
            <p:nvPr/>
          </p:nvSpPr>
          <p:spPr>
            <a:xfrm>
              <a:off x="4564175" y="4683300"/>
              <a:ext cx="9150" cy="10300"/>
            </a:xfrm>
            <a:custGeom>
              <a:rect b="b" l="l" r="r" t="t"/>
              <a:pathLst>
                <a:path extrusionOk="0" h="412" w="366">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3"/>
            <p:cNvSpPr/>
            <p:nvPr/>
          </p:nvSpPr>
          <p:spPr>
            <a:xfrm>
              <a:off x="4530750" y="4653850"/>
              <a:ext cx="9900" cy="7825"/>
            </a:xfrm>
            <a:custGeom>
              <a:rect b="b" l="l" r="r" t="t"/>
              <a:pathLst>
                <a:path extrusionOk="0" h="313" w="396">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3"/>
            <p:cNvSpPr/>
            <p:nvPr/>
          </p:nvSpPr>
          <p:spPr>
            <a:xfrm>
              <a:off x="4485150" y="4621750"/>
              <a:ext cx="9900" cy="9325"/>
            </a:xfrm>
            <a:custGeom>
              <a:rect b="b" l="l" r="r" t="t"/>
              <a:pathLst>
                <a:path extrusionOk="0" h="373" w="396">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6" name="Google Shape;1846;p33"/>
          <p:cNvGrpSpPr/>
          <p:nvPr/>
        </p:nvGrpSpPr>
        <p:grpSpPr>
          <a:xfrm>
            <a:off x="8293268" y="2135289"/>
            <a:ext cx="489864" cy="413228"/>
            <a:chOff x="2188750" y="2161800"/>
            <a:chExt cx="230275" cy="194250"/>
          </a:xfrm>
        </p:grpSpPr>
        <p:sp>
          <p:nvSpPr>
            <p:cNvPr id="1847" name="Google Shape;1847;p33"/>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3"/>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3"/>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3"/>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1" name="Google Shape;1851;p33"/>
          <p:cNvGrpSpPr/>
          <p:nvPr/>
        </p:nvGrpSpPr>
        <p:grpSpPr>
          <a:xfrm rot="-1569764">
            <a:off x="1525836" y="3967168"/>
            <a:ext cx="397430" cy="893030"/>
            <a:chOff x="2299700" y="3930675"/>
            <a:chExt cx="397450" cy="893075"/>
          </a:xfrm>
        </p:grpSpPr>
        <p:sp>
          <p:nvSpPr>
            <p:cNvPr id="1852" name="Google Shape;1852;p33"/>
            <p:cNvSpPr/>
            <p:nvPr/>
          </p:nvSpPr>
          <p:spPr>
            <a:xfrm>
              <a:off x="2299700" y="3930675"/>
              <a:ext cx="397450" cy="893075"/>
            </a:xfrm>
            <a:custGeom>
              <a:rect b="b" l="l" r="r" t="t"/>
              <a:pathLst>
                <a:path extrusionOk="0" h="35723" w="15898">
                  <a:moveTo>
                    <a:pt x="7166" y="355"/>
                  </a:moveTo>
                  <a:cubicBezTo>
                    <a:pt x="7209" y="355"/>
                    <a:pt x="7252" y="355"/>
                    <a:pt x="7296" y="356"/>
                  </a:cubicBezTo>
                  <a:cubicBezTo>
                    <a:pt x="8268" y="447"/>
                    <a:pt x="8998" y="538"/>
                    <a:pt x="9697" y="873"/>
                  </a:cubicBezTo>
                  <a:cubicBezTo>
                    <a:pt x="9879" y="964"/>
                    <a:pt x="10122" y="1085"/>
                    <a:pt x="10122" y="1359"/>
                  </a:cubicBezTo>
                  <a:cubicBezTo>
                    <a:pt x="10153" y="1632"/>
                    <a:pt x="9879" y="1724"/>
                    <a:pt x="9697" y="1815"/>
                  </a:cubicBezTo>
                  <a:cubicBezTo>
                    <a:pt x="8299" y="2423"/>
                    <a:pt x="6809" y="2666"/>
                    <a:pt x="5350" y="2909"/>
                  </a:cubicBezTo>
                  <a:cubicBezTo>
                    <a:pt x="4637" y="3028"/>
                    <a:pt x="3912" y="3121"/>
                    <a:pt x="3190" y="3121"/>
                  </a:cubicBezTo>
                  <a:cubicBezTo>
                    <a:pt x="2804" y="3121"/>
                    <a:pt x="2419" y="3094"/>
                    <a:pt x="2037" y="3031"/>
                  </a:cubicBezTo>
                  <a:cubicBezTo>
                    <a:pt x="1581" y="2939"/>
                    <a:pt x="1004" y="2848"/>
                    <a:pt x="912" y="2453"/>
                  </a:cubicBezTo>
                  <a:cubicBezTo>
                    <a:pt x="852" y="2028"/>
                    <a:pt x="1429" y="1784"/>
                    <a:pt x="1824" y="1602"/>
                  </a:cubicBezTo>
                  <a:cubicBezTo>
                    <a:pt x="3604" y="949"/>
                    <a:pt x="5413" y="355"/>
                    <a:pt x="7166" y="355"/>
                  </a:cubicBezTo>
                  <a:close/>
                  <a:moveTo>
                    <a:pt x="10274" y="1936"/>
                  </a:moveTo>
                  <a:cubicBezTo>
                    <a:pt x="10274" y="2240"/>
                    <a:pt x="10274" y="2483"/>
                    <a:pt x="10305" y="2727"/>
                  </a:cubicBezTo>
                  <a:cubicBezTo>
                    <a:pt x="10305" y="3000"/>
                    <a:pt x="10335" y="3274"/>
                    <a:pt x="10639" y="3365"/>
                  </a:cubicBezTo>
                  <a:cubicBezTo>
                    <a:pt x="10791" y="3395"/>
                    <a:pt x="10791" y="3487"/>
                    <a:pt x="10821" y="3608"/>
                  </a:cubicBezTo>
                  <a:cubicBezTo>
                    <a:pt x="10943" y="4520"/>
                    <a:pt x="10791" y="5432"/>
                    <a:pt x="11095" y="6283"/>
                  </a:cubicBezTo>
                  <a:cubicBezTo>
                    <a:pt x="11156" y="6435"/>
                    <a:pt x="11034" y="6435"/>
                    <a:pt x="10943" y="6465"/>
                  </a:cubicBezTo>
                  <a:cubicBezTo>
                    <a:pt x="8845" y="7240"/>
                    <a:pt x="6726" y="7829"/>
                    <a:pt x="4502" y="7829"/>
                  </a:cubicBezTo>
                  <a:cubicBezTo>
                    <a:pt x="4020" y="7829"/>
                    <a:pt x="3533" y="7802"/>
                    <a:pt x="3040" y="7742"/>
                  </a:cubicBezTo>
                  <a:cubicBezTo>
                    <a:pt x="2493" y="7651"/>
                    <a:pt x="1976" y="7560"/>
                    <a:pt x="1429" y="7468"/>
                  </a:cubicBezTo>
                  <a:cubicBezTo>
                    <a:pt x="1277" y="7438"/>
                    <a:pt x="1156" y="7408"/>
                    <a:pt x="1125" y="7164"/>
                  </a:cubicBezTo>
                  <a:cubicBezTo>
                    <a:pt x="1034" y="6496"/>
                    <a:pt x="912" y="5797"/>
                    <a:pt x="821" y="5098"/>
                  </a:cubicBezTo>
                  <a:cubicBezTo>
                    <a:pt x="777" y="4785"/>
                    <a:pt x="830" y="4653"/>
                    <a:pt x="1031" y="4653"/>
                  </a:cubicBezTo>
                  <a:cubicBezTo>
                    <a:pt x="1103" y="4653"/>
                    <a:pt x="1195" y="4670"/>
                    <a:pt x="1308" y="4702"/>
                  </a:cubicBezTo>
                  <a:cubicBezTo>
                    <a:pt x="1953" y="4871"/>
                    <a:pt x="2598" y="4935"/>
                    <a:pt x="3247" y="4935"/>
                  </a:cubicBezTo>
                  <a:cubicBezTo>
                    <a:pt x="4003" y="4935"/>
                    <a:pt x="4763" y="4847"/>
                    <a:pt x="5533" y="4733"/>
                  </a:cubicBezTo>
                  <a:cubicBezTo>
                    <a:pt x="6566" y="4581"/>
                    <a:pt x="7599" y="4277"/>
                    <a:pt x="8572" y="3760"/>
                  </a:cubicBezTo>
                  <a:lnTo>
                    <a:pt x="8572" y="3760"/>
                  </a:lnTo>
                  <a:cubicBezTo>
                    <a:pt x="7539" y="3942"/>
                    <a:pt x="6505" y="4094"/>
                    <a:pt x="5472" y="4246"/>
                  </a:cubicBezTo>
                  <a:cubicBezTo>
                    <a:pt x="4432" y="4416"/>
                    <a:pt x="3391" y="4508"/>
                    <a:pt x="2336" y="4508"/>
                  </a:cubicBezTo>
                  <a:cubicBezTo>
                    <a:pt x="2065" y="4508"/>
                    <a:pt x="1793" y="4502"/>
                    <a:pt x="1520" y="4490"/>
                  </a:cubicBezTo>
                  <a:cubicBezTo>
                    <a:pt x="1186" y="4459"/>
                    <a:pt x="1004" y="4398"/>
                    <a:pt x="973" y="4003"/>
                  </a:cubicBezTo>
                  <a:cubicBezTo>
                    <a:pt x="973" y="3639"/>
                    <a:pt x="882" y="3304"/>
                    <a:pt x="821" y="2909"/>
                  </a:cubicBezTo>
                  <a:lnTo>
                    <a:pt x="821" y="2909"/>
                  </a:lnTo>
                  <a:cubicBezTo>
                    <a:pt x="1699" y="3328"/>
                    <a:pt x="2576" y="3470"/>
                    <a:pt x="3454" y="3470"/>
                  </a:cubicBezTo>
                  <a:cubicBezTo>
                    <a:pt x="4552" y="3470"/>
                    <a:pt x="5650" y="3247"/>
                    <a:pt x="6748" y="3061"/>
                  </a:cubicBezTo>
                  <a:cubicBezTo>
                    <a:pt x="7934" y="2848"/>
                    <a:pt x="9150" y="2575"/>
                    <a:pt x="10274" y="1936"/>
                  </a:cubicBezTo>
                  <a:close/>
                  <a:moveTo>
                    <a:pt x="11217" y="6587"/>
                  </a:moveTo>
                  <a:lnTo>
                    <a:pt x="11217" y="6587"/>
                  </a:lnTo>
                  <a:cubicBezTo>
                    <a:pt x="11247" y="7803"/>
                    <a:pt x="11186" y="9079"/>
                    <a:pt x="11369" y="10356"/>
                  </a:cubicBezTo>
                  <a:cubicBezTo>
                    <a:pt x="11642" y="12210"/>
                    <a:pt x="11916" y="14064"/>
                    <a:pt x="12463" y="15858"/>
                  </a:cubicBezTo>
                  <a:cubicBezTo>
                    <a:pt x="12676" y="16465"/>
                    <a:pt x="12888" y="17043"/>
                    <a:pt x="13344" y="17499"/>
                  </a:cubicBezTo>
                  <a:cubicBezTo>
                    <a:pt x="14560" y="18684"/>
                    <a:pt x="14803" y="20174"/>
                    <a:pt x="14955" y="21754"/>
                  </a:cubicBezTo>
                  <a:cubicBezTo>
                    <a:pt x="15259" y="25219"/>
                    <a:pt x="15320" y="28684"/>
                    <a:pt x="15107" y="32150"/>
                  </a:cubicBezTo>
                  <a:cubicBezTo>
                    <a:pt x="15077" y="32514"/>
                    <a:pt x="14955" y="32757"/>
                    <a:pt x="14682" y="32940"/>
                  </a:cubicBezTo>
                  <a:cubicBezTo>
                    <a:pt x="13253" y="33973"/>
                    <a:pt x="11642" y="34551"/>
                    <a:pt x="9910" y="34855"/>
                  </a:cubicBezTo>
                  <a:cubicBezTo>
                    <a:pt x="8832" y="35045"/>
                    <a:pt x="7747" y="35194"/>
                    <a:pt x="6662" y="35194"/>
                  </a:cubicBezTo>
                  <a:cubicBezTo>
                    <a:pt x="5665" y="35194"/>
                    <a:pt x="4668" y="35068"/>
                    <a:pt x="3678" y="34733"/>
                  </a:cubicBezTo>
                  <a:cubicBezTo>
                    <a:pt x="3374" y="34642"/>
                    <a:pt x="3283" y="34490"/>
                    <a:pt x="3192" y="34216"/>
                  </a:cubicBezTo>
                  <a:cubicBezTo>
                    <a:pt x="2159" y="30417"/>
                    <a:pt x="1581" y="26526"/>
                    <a:pt x="821" y="22697"/>
                  </a:cubicBezTo>
                  <a:cubicBezTo>
                    <a:pt x="608" y="21572"/>
                    <a:pt x="578" y="20478"/>
                    <a:pt x="1247" y="19444"/>
                  </a:cubicBezTo>
                  <a:cubicBezTo>
                    <a:pt x="2523" y="17438"/>
                    <a:pt x="2645" y="15250"/>
                    <a:pt x="2311" y="12970"/>
                  </a:cubicBezTo>
                  <a:cubicBezTo>
                    <a:pt x="2037" y="11207"/>
                    <a:pt x="1612" y="9444"/>
                    <a:pt x="1156" y="7681"/>
                  </a:cubicBezTo>
                  <a:lnTo>
                    <a:pt x="1156" y="7681"/>
                  </a:lnTo>
                  <a:cubicBezTo>
                    <a:pt x="2515" y="8053"/>
                    <a:pt x="3843" y="8251"/>
                    <a:pt x="5141" y="8251"/>
                  </a:cubicBezTo>
                  <a:cubicBezTo>
                    <a:pt x="7241" y="8251"/>
                    <a:pt x="9264" y="7732"/>
                    <a:pt x="11217" y="6587"/>
                  </a:cubicBezTo>
                  <a:close/>
                  <a:moveTo>
                    <a:pt x="7406" y="1"/>
                  </a:moveTo>
                  <a:cubicBezTo>
                    <a:pt x="6584" y="1"/>
                    <a:pt x="5785" y="178"/>
                    <a:pt x="4985" y="356"/>
                  </a:cubicBezTo>
                  <a:cubicBezTo>
                    <a:pt x="3830" y="629"/>
                    <a:pt x="2675" y="964"/>
                    <a:pt x="1581" y="1389"/>
                  </a:cubicBezTo>
                  <a:cubicBezTo>
                    <a:pt x="1095" y="1572"/>
                    <a:pt x="760" y="1936"/>
                    <a:pt x="456" y="2301"/>
                  </a:cubicBezTo>
                  <a:cubicBezTo>
                    <a:pt x="305" y="2514"/>
                    <a:pt x="517" y="2970"/>
                    <a:pt x="517" y="3304"/>
                  </a:cubicBezTo>
                  <a:cubicBezTo>
                    <a:pt x="517" y="3669"/>
                    <a:pt x="700" y="4064"/>
                    <a:pt x="487" y="4429"/>
                  </a:cubicBezTo>
                  <a:cubicBezTo>
                    <a:pt x="335" y="4702"/>
                    <a:pt x="335" y="4946"/>
                    <a:pt x="335" y="5249"/>
                  </a:cubicBezTo>
                  <a:cubicBezTo>
                    <a:pt x="426" y="6161"/>
                    <a:pt x="639" y="7012"/>
                    <a:pt x="882" y="7894"/>
                  </a:cubicBezTo>
                  <a:cubicBezTo>
                    <a:pt x="1216" y="9201"/>
                    <a:pt x="1368" y="10599"/>
                    <a:pt x="1612" y="11937"/>
                  </a:cubicBezTo>
                  <a:cubicBezTo>
                    <a:pt x="2128" y="14642"/>
                    <a:pt x="2067" y="17286"/>
                    <a:pt x="487" y="19718"/>
                  </a:cubicBezTo>
                  <a:cubicBezTo>
                    <a:pt x="1" y="20417"/>
                    <a:pt x="92" y="21238"/>
                    <a:pt x="153" y="22028"/>
                  </a:cubicBezTo>
                  <a:cubicBezTo>
                    <a:pt x="305" y="23700"/>
                    <a:pt x="791" y="25341"/>
                    <a:pt x="1064" y="26982"/>
                  </a:cubicBezTo>
                  <a:cubicBezTo>
                    <a:pt x="1490" y="29444"/>
                    <a:pt x="1976" y="31906"/>
                    <a:pt x="2645" y="34338"/>
                  </a:cubicBezTo>
                  <a:cubicBezTo>
                    <a:pt x="2706" y="34551"/>
                    <a:pt x="2736" y="34764"/>
                    <a:pt x="3010" y="34855"/>
                  </a:cubicBezTo>
                  <a:cubicBezTo>
                    <a:pt x="4377" y="35437"/>
                    <a:pt x="5777" y="35723"/>
                    <a:pt x="7235" y="35723"/>
                  </a:cubicBezTo>
                  <a:cubicBezTo>
                    <a:pt x="7754" y="35723"/>
                    <a:pt x="8280" y="35687"/>
                    <a:pt x="8815" y="35615"/>
                  </a:cubicBezTo>
                  <a:cubicBezTo>
                    <a:pt x="10852" y="35341"/>
                    <a:pt x="12797" y="34885"/>
                    <a:pt x="14560" y="33761"/>
                  </a:cubicBezTo>
                  <a:cubicBezTo>
                    <a:pt x="15320" y="33305"/>
                    <a:pt x="15806" y="32697"/>
                    <a:pt x="15776" y="31754"/>
                  </a:cubicBezTo>
                  <a:cubicBezTo>
                    <a:pt x="15746" y="31299"/>
                    <a:pt x="15806" y="30843"/>
                    <a:pt x="15837" y="30387"/>
                  </a:cubicBezTo>
                  <a:cubicBezTo>
                    <a:pt x="15897" y="27408"/>
                    <a:pt x="15837" y="24429"/>
                    <a:pt x="15502" y="21481"/>
                  </a:cubicBezTo>
                  <a:cubicBezTo>
                    <a:pt x="15320" y="19839"/>
                    <a:pt x="14986" y="18289"/>
                    <a:pt x="13709" y="17043"/>
                  </a:cubicBezTo>
                  <a:cubicBezTo>
                    <a:pt x="13314" y="16678"/>
                    <a:pt x="13131" y="16101"/>
                    <a:pt x="12980" y="15584"/>
                  </a:cubicBezTo>
                  <a:cubicBezTo>
                    <a:pt x="12584" y="14368"/>
                    <a:pt x="12280" y="13122"/>
                    <a:pt x="12098" y="11876"/>
                  </a:cubicBezTo>
                  <a:cubicBezTo>
                    <a:pt x="11733" y="9718"/>
                    <a:pt x="11217" y="7590"/>
                    <a:pt x="11490" y="5371"/>
                  </a:cubicBezTo>
                  <a:cubicBezTo>
                    <a:pt x="11551" y="4794"/>
                    <a:pt x="11429" y="4216"/>
                    <a:pt x="11338" y="3639"/>
                  </a:cubicBezTo>
                  <a:cubicBezTo>
                    <a:pt x="11277" y="3304"/>
                    <a:pt x="11277" y="2939"/>
                    <a:pt x="10821" y="2939"/>
                  </a:cubicBezTo>
                  <a:cubicBezTo>
                    <a:pt x="10730" y="2939"/>
                    <a:pt x="10669" y="2848"/>
                    <a:pt x="10669" y="2787"/>
                  </a:cubicBezTo>
                  <a:cubicBezTo>
                    <a:pt x="10609" y="2392"/>
                    <a:pt x="10426" y="2028"/>
                    <a:pt x="10517" y="1632"/>
                  </a:cubicBezTo>
                  <a:cubicBezTo>
                    <a:pt x="10639" y="1116"/>
                    <a:pt x="10396" y="812"/>
                    <a:pt x="10001" y="569"/>
                  </a:cubicBezTo>
                  <a:cubicBezTo>
                    <a:pt x="9484" y="265"/>
                    <a:pt x="8906" y="173"/>
                    <a:pt x="8329" y="82"/>
                  </a:cubicBezTo>
                  <a:cubicBezTo>
                    <a:pt x="8017" y="25"/>
                    <a:pt x="7710" y="1"/>
                    <a:pt x="7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3"/>
            <p:cNvSpPr/>
            <p:nvPr/>
          </p:nvSpPr>
          <p:spPr>
            <a:xfrm>
              <a:off x="2335425" y="4161450"/>
              <a:ext cx="155025" cy="637450"/>
            </a:xfrm>
            <a:custGeom>
              <a:rect b="b" l="l" r="r" t="t"/>
              <a:pathLst>
                <a:path extrusionOk="0" h="25498" w="6201">
                  <a:moveTo>
                    <a:pt x="1186" y="0"/>
                  </a:moveTo>
                  <a:cubicBezTo>
                    <a:pt x="1520" y="2341"/>
                    <a:pt x="1824" y="4651"/>
                    <a:pt x="2158" y="6991"/>
                  </a:cubicBezTo>
                  <a:cubicBezTo>
                    <a:pt x="2341" y="8146"/>
                    <a:pt x="2097" y="9149"/>
                    <a:pt x="1307" y="10000"/>
                  </a:cubicBezTo>
                  <a:cubicBezTo>
                    <a:pt x="1094" y="10244"/>
                    <a:pt x="912" y="10517"/>
                    <a:pt x="730" y="10760"/>
                  </a:cubicBezTo>
                  <a:cubicBezTo>
                    <a:pt x="183" y="11459"/>
                    <a:pt x="0" y="12280"/>
                    <a:pt x="91" y="13162"/>
                  </a:cubicBezTo>
                  <a:cubicBezTo>
                    <a:pt x="213" y="14469"/>
                    <a:pt x="486" y="15745"/>
                    <a:pt x="760" y="17052"/>
                  </a:cubicBezTo>
                  <a:cubicBezTo>
                    <a:pt x="1277" y="19453"/>
                    <a:pt x="1793" y="21855"/>
                    <a:pt x="2249" y="24256"/>
                  </a:cubicBezTo>
                  <a:cubicBezTo>
                    <a:pt x="2371" y="24833"/>
                    <a:pt x="2675" y="25137"/>
                    <a:pt x="3192" y="25320"/>
                  </a:cubicBezTo>
                  <a:cubicBezTo>
                    <a:pt x="3583" y="25450"/>
                    <a:pt x="3974" y="25497"/>
                    <a:pt x="4366" y="25497"/>
                  </a:cubicBezTo>
                  <a:cubicBezTo>
                    <a:pt x="4977" y="25497"/>
                    <a:pt x="5589" y="25382"/>
                    <a:pt x="6201" y="25289"/>
                  </a:cubicBezTo>
                  <a:cubicBezTo>
                    <a:pt x="5289" y="25198"/>
                    <a:pt x="4377" y="25137"/>
                    <a:pt x="3496" y="24894"/>
                  </a:cubicBezTo>
                  <a:cubicBezTo>
                    <a:pt x="3070" y="24773"/>
                    <a:pt x="2827" y="24530"/>
                    <a:pt x="2766" y="24104"/>
                  </a:cubicBezTo>
                  <a:cubicBezTo>
                    <a:pt x="2523" y="22797"/>
                    <a:pt x="2219" y="21520"/>
                    <a:pt x="1976" y="20213"/>
                  </a:cubicBezTo>
                  <a:cubicBezTo>
                    <a:pt x="1611" y="18116"/>
                    <a:pt x="1034" y="16080"/>
                    <a:pt x="699" y="13982"/>
                  </a:cubicBezTo>
                  <a:cubicBezTo>
                    <a:pt x="456" y="12614"/>
                    <a:pt x="669" y="11399"/>
                    <a:pt x="1672" y="10365"/>
                  </a:cubicBezTo>
                  <a:cubicBezTo>
                    <a:pt x="1733" y="10304"/>
                    <a:pt x="1793" y="10213"/>
                    <a:pt x="1854" y="10152"/>
                  </a:cubicBezTo>
                  <a:cubicBezTo>
                    <a:pt x="2584" y="9301"/>
                    <a:pt x="2827" y="8329"/>
                    <a:pt x="2705" y="7234"/>
                  </a:cubicBezTo>
                  <a:cubicBezTo>
                    <a:pt x="2432" y="5016"/>
                    <a:pt x="1976" y="2797"/>
                    <a:pt x="1459" y="608"/>
                  </a:cubicBezTo>
                  <a:cubicBezTo>
                    <a:pt x="1429" y="395"/>
                    <a:pt x="1368" y="183"/>
                    <a:pt x="11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3"/>
            <p:cNvSpPr/>
            <p:nvPr/>
          </p:nvSpPr>
          <p:spPr>
            <a:xfrm>
              <a:off x="2550475" y="4162975"/>
              <a:ext cx="114750" cy="522825"/>
            </a:xfrm>
            <a:custGeom>
              <a:rect b="b" l="l" r="r" t="t"/>
              <a:pathLst>
                <a:path extrusionOk="0" h="20913" w="4590">
                  <a:moveTo>
                    <a:pt x="61" y="0"/>
                  </a:moveTo>
                  <a:cubicBezTo>
                    <a:pt x="31" y="61"/>
                    <a:pt x="0" y="122"/>
                    <a:pt x="0" y="182"/>
                  </a:cubicBezTo>
                  <a:cubicBezTo>
                    <a:pt x="61" y="2736"/>
                    <a:pt x="456" y="5259"/>
                    <a:pt x="1277" y="7660"/>
                  </a:cubicBezTo>
                  <a:cubicBezTo>
                    <a:pt x="1520" y="8359"/>
                    <a:pt x="1915" y="8967"/>
                    <a:pt x="2523" y="9392"/>
                  </a:cubicBezTo>
                  <a:cubicBezTo>
                    <a:pt x="3131" y="9848"/>
                    <a:pt x="3435" y="10426"/>
                    <a:pt x="3556" y="11155"/>
                  </a:cubicBezTo>
                  <a:cubicBezTo>
                    <a:pt x="3860" y="13070"/>
                    <a:pt x="3860" y="15016"/>
                    <a:pt x="3952" y="16930"/>
                  </a:cubicBezTo>
                  <a:cubicBezTo>
                    <a:pt x="4012" y="18268"/>
                    <a:pt x="3982" y="19605"/>
                    <a:pt x="4438" y="20912"/>
                  </a:cubicBezTo>
                  <a:cubicBezTo>
                    <a:pt x="4590" y="20000"/>
                    <a:pt x="4559" y="19089"/>
                    <a:pt x="4529" y="18207"/>
                  </a:cubicBezTo>
                  <a:cubicBezTo>
                    <a:pt x="4438" y="16140"/>
                    <a:pt x="4408" y="14043"/>
                    <a:pt x="4134" y="11976"/>
                  </a:cubicBezTo>
                  <a:cubicBezTo>
                    <a:pt x="3982" y="10760"/>
                    <a:pt x="3678" y="9636"/>
                    <a:pt x="2584" y="8906"/>
                  </a:cubicBezTo>
                  <a:cubicBezTo>
                    <a:pt x="2067" y="8572"/>
                    <a:pt x="1824" y="7964"/>
                    <a:pt x="1581" y="7417"/>
                  </a:cubicBezTo>
                  <a:cubicBezTo>
                    <a:pt x="1216" y="6474"/>
                    <a:pt x="1003" y="5471"/>
                    <a:pt x="790" y="4499"/>
                  </a:cubicBezTo>
                  <a:cubicBezTo>
                    <a:pt x="486" y="3009"/>
                    <a:pt x="334" y="1489"/>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3"/>
            <p:cNvSpPr/>
            <p:nvPr/>
          </p:nvSpPr>
          <p:spPr>
            <a:xfrm>
              <a:off x="2404575" y="4690325"/>
              <a:ext cx="179350" cy="91500"/>
            </a:xfrm>
            <a:custGeom>
              <a:rect b="b" l="l" r="r" t="t"/>
              <a:pathLst>
                <a:path extrusionOk="0" h="3660" w="7174">
                  <a:moveTo>
                    <a:pt x="0" y="1"/>
                  </a:moveTo>
                  <a:lnTo>
                    <a:pt x="0" y="1"/>
                  </a:lnTo>
                  <a:cubicBezTo>
                    <a:pt x="31" y="548"/>
                    <a:pt x="91" y="1095"/>
                    <a:pt x="183" y="1642"/>
                  </a:cubicBezTo>
                  <a:cubicBezTo>
                    <a:pt x="395" y="3162"/>
                    <a:pt x="699" y="3435"/>
                    <a:pt x="2219" y="3587"/>
                  </a:cubicBezTo>
                  <a:cubicBezTo>
                    <a:pt x="2371" y="3618"/>
                    <a:pt x="2523" y="3618"/>
                    <a:pt x="2675" y="3648"/>
                  </a:cubicBezTo>
                  <a:cubicBezTo>
                    <a:pt x="2812" y="3656"/>
                    <a:pt x="2947" y="3660"/>
                    <a:pt x="3082" y="3660"/>
                  </a:cubicBezTo>
                  <a:cubicBezTo>
                    <a:pt x="4508" y="3660"/>
                    <a:pt x="5841" y="3236"/>
                    <a:pt x="7174" y="2736"/>
                  </a:cubicBezTo>
                  <a:lnTo>
                    <a:pt x="7174" y="2736"/>
                  </a:lnTo>
                  <a:cubicBezTo>
                    <a:pt x="6596" y="2797"/>
                    <a:pt x="6049" y="2919"/>
                    <a:pt x="5471" y="2979"/>
                  </a:cubicBezTo>
                  <a:cubicBezTo>
                    <a:pt x="4682" y="3102"/>
                    <a:pt x="3892" y="3225"/>
                    <a:pt x="3102" y="3225"/>
                  </a:cubicBezTo>
                  <a:cubicBezTo>
                    <a:pt x="2524" y="3225"/>
                    <a:pt x="1946" y="3159"/>
                    <a:pt x="1368" y="2979"/>
                  </a:cubicBezTo>
                  <a:cubicBezTo>
                    <a:pt x="942" y="2858"/>
                    <a:pt x="699" y="2645"/>
                    <a:pt x="608" y="2220"/>
                  </a:cubicBezTo>
                  <a:cubicBezTo>
                    <a:pt x="426" y="1460"/>
                    <a:pt x="304" y="730"/>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3"/>
            <p:cNvSpPr/>
            <p:nvPr/>
          </p:nvSpPr>
          <p:spPr>
            <a:xfrm>
              <a:off x="2508675" y="4725275"/>
              <a:ext cx="118575" cy="28300"/>
            </a:xfrm>
            <a:custGeom>
              <a:rect b="b" l="l" r="r" t="t"/>
              <a:pathLst>
                <a:path extrusionOk="0" h="1132" w="4743">
                  <a:moveTo>
                    <a:pt x="4742" y="1"/>
                  </a:moveTo>
                  <a:lnTo>
                    <a:pt x="4742" y="1"/>
                  </a:lnTo>
                  <a:cubicBezTo>
                    <a:pt x="3131" y="274"/>
                    <a:pt x="1642" y="973"/>
                    <a:pt x="0" y="1065"/>
                  </a:cubicBezTo>
                  <a:cubicBezTo>
                    <a:pt x="285" y="1110"/>
                    <a:pt x="565" y="1132"/>
                    <a:pt x="842" y="1132"/>
                  </a:cubicBezTo>
                  <a:cubicBezTo>
                    <a:pt x="2219" y="1132"/>
                    <a:pt x="3502" y="608"/>
                    <a:pt x="47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3"/>
            <p:cNvSpPr/>
            <p:nvPr/>
          </p:nvSpPr>
          <p:spPr>
            <a:xfrm>
              <a:off x="2407600" y="4221475"/>
              <a:ext cx="14475" cy="11425"/>
            </a:xfrm>
            <a:custGeom>
              <a:rect b="b" l="l" r="r" t="t"/>
              <a:pathLst>
                <a:path extrusionOk="0" h="457" w="579">
                  <a:moveTo>
                    <a:pt x="214" y="1"/>
                  </a:moveTo>
                  <a:cubicBezTo>
                    <a:pt x="122" y="1"/>
                    <a:pt x="1" y="31"/>
                    <a:pt x="1" y="183"/>
                  </a:cubicBezTo>
                  <a:cubicBezTo>
                    <a:pt x="1" y="396"/>
                    <a:pt x="183" y="426"/>
                    <a:pt x="335" y="456"/>
                  </a:cubicBezTo>
                  <a:cubicBezTo>
                    <a:pt x="457" y="456"/>
                    <a:pt x="578" y="456"/>
                    <a:pt x="578" y="305"/>
                  </a:cubicBezTo>
                  <a:cubicBezTo>
                    <a:pt x="578" y="92"/>
                    <a:pt x="396" y="6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3"/>
            <p:cNvSpPr/>
            <p:nvPr/>
          </p:nvSpPr>
          <p:spPr>
            <a:xfrm>
              <a:off x="2416725" y="3946925"/>
              <a:ext cx="50175" cy="19300"/>
            </a:xfrm>
            <a:custGeom>
              <a:rect b="b" l="l" r="r" t="t"/>
              <a:pathLst>
                <a:path extrusionOk="0" h="772" w="2007">
                  <a:moveTo>
                    <a:pt x="1573" y="0"/>
                  </a:moveTo>
                  <a:cubicBezTo>
                    <a:pt x="1534" y="0"/>
                    <a:pt x="1495" y="4"/>
                    <a:pt x="1459" y="10"/>
                  </a:cubicBezTo>
                  <a:cubicBezTo>
                    <a:pt x="1095" y="40"/>
                    <a:pt x="700" y="131"/>
                    <a:pt x="396" y="314"/>
                  </a:cubicBezTo>
                  <a:cubicBezTo>
                    <a:pt x="244" y="375"/>
                    <a:pt x="0" y="405"/>
                    <a:pt x="31" y="587"/>
                  </a:cubicBezTo>
                  <a:cubicBezTo>
                    <a:pt x="55" y="753"/>
                    <a:pt x="207" y="771"/>
                    <a:pt x="374" y="771"/>
                  </a:cubicBezTo>
                  <a:cubicBezTo>
                    <a:pt x="421" y="771"/>
                    <a:pt x="470" y="770"/>
                    <a:pt x="517" y="770"/>
                  </a:cubicBezTo>
                  <a:cubicBezTo>
                    <a:pt x="852" y="770"/>
                    <a:pt x="1216" y="709"/>
                    <a:pt x="1611" y="587"/>
                  </a:cubicBezTo>
                  <a:cubicBezTo>
                    <a:pt x="1763" y="557"/>
                    <a:pt x="2007" y="496"/>
                    <a:pt x="1946" y="283"/>
                  </a:cubicBezTo>
                  <a:cubicBezTo>
                    <a:pt x="1921" y="63"/>
                    <a:pt x="1739" y="0"/>
                    <a:pt x="15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3"/>
            <p:cNvSpPr/>
            <p:nvPr/>
          </p:nvSpPr>
          <p:spPr>
            <a:xfrm>
              <a:off x="2360500" y="3974425"/>
              <a:ext cx="51700" cy="18350"/>
            </a:xfrm>
            <a:custGeom>
              <a:rect b="b" l="l" r="r" t="t"/>
              <a:pathLst>
                <a:path extrusionOk="0" h="734" w="2068">
                  <a:moveTo>
                    <a:pt x="1648" y="1"/>
                  </a:moveTo>
                  <a:cubicBezTo>
                    <a:pt x="1178" y="1"/>
                    <a:pt x="756" y="165"/>
                    <a:pt x="335" y="278"/>
                  </a:cubicBezTo>
                  <a:cubicBezTo>
                    <a:pt x="213" y="338"/>
                    <a:pt x="0" y="369"/>
                    <a:pt x="31" y="551"/>
                  </a:cubicBezTo>
                  <a:cubicBezTo>
                    <a:pt x="91" y="733"/>
                    <a:pt x="274" y="673"/>
                    <a:pt x="456" y="703"/>
                  </a:cubicBezTo>
                  <a:cubicBezTo>
                    <a:pt x="882" y="703"/>
                    <a:pt x="1338" y="582"/>
                    <a:pt x="1794" y="490"/>
                  </a:cubicBezTo>
                  <a:cubicBezTo>
                    <a:pt x="1946" y="460"/>
                    <a:pt x="2067" y="399"/>
                    <a:pt x="2067" y="247"/>
                  </a:cubicBezTo>
                  <a:cubicBezTo>
                    <a:pt x="2067" y="95"/>
                    <a:pt x="1915" y="34"/>
                    <a:pt x="1763" y="4"/>
                  </a:cubicBezTo>
                  <a:cubicBezTo>
                    <a:pt x="1724" y="2"/>
                    <a:pt x="1686" y="1"/>
                    <a:pt x="16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3"/>
            <p:cNvSpPr/>
            <p:nvPr/>
          </p:nvSpPr>
          <p:spPr>
            <a:xfrm>
              <a:off x="2464600" y="3960675"/>
              <a:ext cx="44100" cy="18925"/>
            </a:xfrm>
            <a:custGeom>
              <a:rect b="b" l="l" r="r" t="t"/>
              <a:pathLst>
                <a:path extrusionOk="0" h="757" w="1764">
                  <a:moveTo>
                    <a:pt x="1432" y="0"/>
                  </a:moveTo>
                  <a:cubicBezTo>
                    <a:pt x="1372" y="0"/>
                    <a:pt x="1307" y="7"/>
                    <a:pt x="1247" y="7"/>
                  </a:cubicBezTo>
                  <a:cubicBezTo>
                    <a:pt x="973" y="68"/>
                    <a:pt x="700" y="159"/>
                    <a:pt x="396" y="250"/>
                  </a:cubicBezTo>
                  <a:cubicBezTo>
                    <a:pt x="244" y="280"/>
                    <a:pt x="0" y="341"/>
                    <a:pt x="31" y="554"/>
                  </a:cubicBezTo>
                  <a:cubicBezTo>
                    <a:pt x="51" y="716"/>
                    <a:pt x="166" y="730"/>
                    <a:pt x="294" y="730"/>
                  </a:cubicBezTo>
                  <a:cubicBezTo>
                    <a:pt x="320" y="730"/>
                    <a:pt x="346" y="729"/>
                    <a:pt x="372" y="729"/>
                  </a:cubicBezTo>
                  <a:cubicBezTo>
                    <a:pt x="411" y="729"/>
                    <a:pt x="450" y="730"/>
                    <a:pt x="487" y="736"/>
                  </a:cubicBezTo>
                  <a:cubicBezTo>
                    <a:pt x="555" y="750"/>
                    <a:pt x="624" y="756"/>
                    <a:pt x="692" y="756"/>
                  </a:cubicBezTo>
                  <a:cubicBezTo>
                    <a:pt x="928" y="756"/>
                    <a:pt x="1163" y="685"/>
                    <a:pt x="1399" y="615"/>
                  </a:cubicBezTo>
                  <a:cubicBezTo>
                    <a:pt x="1581" y="524"/>
                    <a:pt x="1763" y="432"/>
                    <a:pt x="1703" y="189"/>
                  </a:cubicBezTo>
                  <a:cubicBezTo>
                    <a:pt x="1662" y="27"/>
                    <a:pt x="1554" y="0"/>
                    <a:pt x="1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1" name="Google Shape;1861;p33"/>
          <p:cNvGrpSpPr/>
          <p:nvPr/>
        </p:nvGrpSpPr>
        <p:grpSpPr>
          <a:xfrm>
            <a:off x="223368" y="2135302"/>
            <a:ext cx="489864" cy="413228"/>
            <a:chOff x="2188750" y="2161800"/>
            <a:chExt cx="230275" cy="194250"/>
          </a:xfrm>
        </p:grpSpPr>
        <p:sp>
          <p:nvSpPr>
            <p:cNvPr id="1862" name="Google Shape;1862;p33"/>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3"/>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3"/>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3"/>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6" name="Google Shape;1866;p33"/>
          <p:cNvGrpSpPr/>
          <p:nvPr/>
        </p:nvGrpSpPr>
        <p:grpSpPr>
          <a:xfrm rot="-368094">
            <a:off x="1221892" y="152039"/>
            <a:ext cx="840615" cy="742272"/>
            <a:chOff x="6101450" y="822425"/>
            <a:chExt cx="953675" cy="842200"/>
          </a:xfrm>
        </p:grpSpPr>
        <p:sp>
          <p:nvSpPr>
            <p:cNvPr id="1867" name="Google Shape;1867;p33"/>
            <p:cNvSpPr/>
            <p:nvPr/>
          </p:nvSpPr>
          <p:spPr>
            <a:xfrm>
              <a:off x="6101450" y="822425"/>
              <a:ext cx="953675" cy="842200"/>
            </a:xfrm>
            <a:custGeom>
              <a:rect b="b" l="l" r="r" t="t"/>
              <a:pathLst>
                <a:path extrusionOk="0" h="33688" w="38147">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3"/>
            <p:cNvSpPr/>
            <p:nvPr/>
          </p:nvSpPr>
          <p:spPr>
            <a:xfrm>
              <a:off x="6510275" y="884800"/>
              <a:ext cx="38775" cy="401250"/>
            </a:xfrm>
            <a:custGeom>
              <a:rect b="b" l="l" r="r" t="t"/>
              <a:pathLst>
                <a:path extrusionOk="0" h="16050" w="1551">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3"/>
            <p:cNvSpPr/>
            <p:nvPr/>
          </p:nvSpPr>
          <p:spPr>
            <a:xfrm>
              <a:off x="6596125" y="887850"/>
              <a:ext cx="50175" cy="264450"/>
            </a:xfrm>
            <a:custGeom>
              <a:rect b="b" l="l" r="r" t="t"/>
              <a:pathLst>
                <a:path extrusionOk="0" h="10578" w="2007">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3"/>
            <p:cNvSpPr/>
            <p:nvPr/>
          </p:nvSpPr>
          <p:spPr>
            <a:xfrm>
              <a:off x="6330175" y="1001825"/>
              <a:ext cx="32700" cy="220400"/>
            </a:xfrm>
            <a:custGeom>
              <a:rect b="b" l="l" r="r" t="t"/>
              <a:pathLst>
                <a:path extrusionOk="0" h="8816" w="1308">
                  <a:moveTo>
                    <a:pt x="547" y="1"/>
                  </a:moveTo>
                  <a:cubicBezTo>
                    <a:pt x="274" y="2979"/>
                    <a:pt x="0" y="5958"/>
                    <a:pt x="1307" y="8815"/>
                  </a:cubicBezTo>
                  <a:cubicBezTo>
                    <a:pt x="821" y="5897"/>
                    <a:pt x="699" y="2949"/>
                    <a:pt x="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3"/>
            <p:cNvSpPr/>
            <p:nvPr/>
          </p:nvSpPr>
          <p:spPr>
            <a:xfrm>
              <a:off x="6537625" y="1064125"/>
              <a:ext cx="19025" cy="160375"/>
            </a:xfrm>
            <a:custGeom>
              <a:rect b="b" l="l" r="r" t="t"/>
              <a:pathLst>
                <a:path extrusionOk="0" h="6415" w="761">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3"/>
            <p:cNvSpPr/>
            <p:nvPr/>
          </p:nvSpPr>
          <p:spPr>
            <a:xfrm>
              <a:off x="6267100" y="1053500"/>
              <a:ext cx="18250" cy="91975"/>
            </a:xfrm>
            <a:custGeom>
              <a:rect b="b" l="l" r="r" t="t"/>
              <a:pathLst>
                <a:path extrusionOk="0" h="3679" w="73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3"/>
            <p:cNvSpPr/>
            <p:nvPr/>
          </p:nvSpPr>
          <p:spPr>
            <a:xfrm>
              <a:off x="6792950" y="1002575"/>
              <a:ext cx="9900" cy="70700"/>
            </a:xfrm>
            <a:custGeom>
              <a:rect b="b" l="l" r="r" t="t"/>
              <a:pathLst>
                <a:path extrusionOk="0" h="2828" w="396">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3"/>
            <p:cNvSpPr/>
            <p:nvPr/>
          </p:nvSpPr>
          <p:spPr>
            <a:xfrm>
              <a:off x="6823350" y="992700"/>
              <a:ext cx="10650" cy="37275"/>
            </a:xfrm>
            <a:custGeom>
              <a:rect b="b" l="l" r="r" t="t"/>
              <a:pathLst>
                <a:path extrusionOk="0" h="1491" w="426">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3"/>
            <p:cNvSpPr/>
            <p:nvPr/>
          </p:nvSpPr>
          <p:spPr>
            <a:xfrm>
              <a:off x="6656175" y="1011700"/>
              <a:ext cx="9900" cy="31175"/>
            </a:xfrm>
            <a:custGeom>
              <a:rect b="b" l="l" r="r" t="t"/>
              <a:pathLst>
                <a:path extrusionOk="0" h="1247" w="396">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3"/>
            <p:cNvSpPr/>
            <p:nvPr/>
          </p:nvSpPr>
          <p:spPr>
            <a:xfrm>
              <a:off x="6840050" y="1028425"/>
              <a:ext cx="7625" cy="25100"/>
            </a:xfrm>
            <a:custGeom>
              <a:rect b="b" l="l" r="r" t="t"/>
              <a:pathLst>
                <a:path extrusionOk="0" h="1004" w="305">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3"/>
            <p:cNvSpPr/>
            <p:nvPr/>
          </p:nvSpPr>
          <p:spPr>
            <a:xfrm>
              <a:off x="6300525" y="1227850"/>
              <a:ext cx="35000" cy="68075"/>
            </a:xfrm>
            <a:custGeom>
              <a:rect b="b" l="l" r="r" t="t"/>
              <a:pathLst>
                <a:path extrusionOk="0" h="2723" w="140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8" name="Google Shape;1878;p33"/>
          <p:cNvGrpSpPr/>
          <p:nvPr/>
        </p:nvGrpSpPr>
        <p:grpSpPr>
          <a:xfrm rot="-939672">
            <a:off x="6359994" y="221351"/>
            <a:ext cx="973417" cy="636289"/>
            <a:chOff x="4305050" y="4174075"/>
            <a:chExt cx="1212050" cy="792275"/>
          </a:xfrm>
        </p:grpSpPr>
        <p:sp>
          <p:nvSpPr>
            <p:cNvPr id="1879" name="Google Shape;1879;p33"/>
            <p:cNvSpPr/>
            <p:nvPr/>
          </p:nvSpPr>
          <p:spPr>
            <a:xfrm>
              <a:off x="4305050" y="4174075"/>
              <a:ext cx="1212050" cy="792275"/>
            </a:xfrm>
            <a:custGeom>
              <a:rect b="b" l="l" r="r" t="t"/>
              <a:pathLst>
                <a:path extrusionOk="0" h="31691" w="48482">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3"/>
            <p:cNvSpPr/>
            <p:nvPr/>
          </p:nvSpPr>
          <p:spPr>
            <a:xfrm>
              <a:off x="4765550" y="4879550"/>
              <a:ext cx="424800" cy="66075"/>
            </a:xfrm>
            <a:custGeom>
              <a:rect b="b" l="l" r="r" t="t"/>
              <a:pathLst>
                <a:path extrusionOk="0" h="2643" w="16992">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3"/>
            <p:cNvSpPr/>
            <p:nvPr/>
          </p:nvSpPr>
          <p:spPr>
            <a:xfrm>
              <a:off x="4816475" y="4874225"/>
              <a:ext cx="335125" cy="49950"/>
            </a:xfrm>
            <a:custGeom>
              <a:rect b="b" l="l" r="r" t="t"/>
              <a:pathLst>
                <a:path extrusionOk="0" h="1998" w="13405">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3"/>
            <p:cNvSpPr/>
            <p:nvPr/>
          </p:nvSpPr>
          <p:spPr>
            <a:xfrm>
              <a:off x="4898525" y="4855975"/>
              <a:ext cx="210525" cy="40050"/>
            </a:xfrm>
            <a:custGeom>
              <a:rect b="b" l="l" r="r" t="t"/>
              <a:pathLst>
                <a:path extrusionOk="0" h="1602" w="8421">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3"/>
            <p:cNvSpPr/>
            <p:nvPr/>
          </p:nvSpPr>
          <p:spPr>
            <a:xfrm>
              <a:off x="4931200" y="4857500"/>
              <a:ext cx="110225" cy="20475"/>
            </a:xfrm>
            <a:custGeom>
              <a:rect b="b" l="l" r="r" t="t"/>
              <a:pathLst>
                <a:path extrusionOk="0" h="819" w="4409">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3"/>
            <p:cNvSpPr/>
            <p:nvPr/>
          </p:nvSpPr>
          <p:spPr>
            <a:xfrm>
              <a:off x="4947925" y="4842300"/>
              <a:ext cx="72225" cy="13700"/>
            </a:xfrm>
            <a:custGeom>
              <a:rect b="b" l="l" r="r" t="t"/>
              <a:pathLst>
                <a:path extrusionOk="0" h="548" w="2889">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3"/>
            <p:cNvSpPr/>
            <p:nvPr/>
          </p:nvSpPr>
          <p:spPr>
            <a:xfrm>
              <a:off x="4338500" y="4207450"/>
              <a:ext cx="1158850" cy="600675"/>
            </a:xfrm>
            <a:custGeom>
              <a:rect b="b" l="l" r="r" t="t"/>
              <a:pathLst>
                <a:path extrusionOk="0" h="24027" w="46354">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3"/>
            <p:cNvSpPr/>
            <p:nvPr/>
          </p:nvSpPr>
          <p:spPr>
            <a:xfrm>
              <a:off x="4608250" y="4599600"/>
              <a:ext cx="414925" cy="89975"/>
            </a:xfrm>
            <a:custGeom>
              <a:rect b="b" l="l" r="r" t="t"/>
              <a:pathLst>
                <a:path extrusionOk="0" h="3599" w="16597">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3"/>
            <p:cNvSpPr/>
            <p:nvPr/>
          </p:nvSpPr>
          <p:spPr>
            <a:xfrm>
              <a:off x="5030750" y="4388650"/>
              <a:ext cx="181650" cy="229525"/>
            </a:xfrm>
            <a:custGeom>
              <a:rect b="b" l="l" r="r" t="t"/>
              <a:pathLst>
                <a:path extrusionOk="0" h="9181" w="7266">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3"/>
            <p:cNvSpPr/>
            <p:nvPr/>
          </p:nvSpPr>
          <p:spPr>
            <a:xfrm>
              <a:off x="4819500" y="4692500"/>
              <a:ext cx="357175" cy="91800"/>
            </a:xfrm>
            <a:custGeom>
              <a:rect b="b" l="l" r="r" t="t"/>
              <a:pathLst>
                <a:path extrusionOk="0" h="3672" w="14287">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3"/>
            <p:cNvSpPr/>
            <p:nvPr/>
          </p:nvSpPr>
          <p:spPr>
            <a:xfrm>
              <a:off x="4947925" y="4517575"/>
              <a:ext cx="88925" cy="91475"/>
            </a:xfrm>
            <a:custGeom>
              <a:rect b="b" l="l" r="r" t="t"/>
              <a:pathLst>
                <a:path extrusionOk="0" h="3659" w="3557">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3"/>
            <p:cNvSpPr/>
            <p:nvPr/>
          </p:nvSpPr>
          <p:spPr>
            <a:xfrm>
              <a:off x="5032275" y="4312075"/>
              <a:ext cx="107175" cy="106050"/>
            </a:xfrm>
            <a:custGeom>
              <a:rect b="b" l="l" r="r" t="t"/>
              <a:pathLst>
                <a:path extrusionOk="0" h="4242" w="4287">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3"/>
            <p:cNvSpPr/>
            <p:nvPr/>
          </p:nvSpPr>
          <p:spPr>
            <a:xfrm>
              <a:off x="5216925" y="4421375"/>
              <a:ext cx="47900" cy="78275"/>
            </a:xfrm>
            <a:custGeom>
              <a:rect b="b" l="l" r="r" t="t"/>
              <a:pathLst>
                <a:path extrusionOk="0" h="3131" w="1916">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3"/>
            <p:cNvSpPr/>
            <p:nvPr/>
          </p:nvSpPr>
          <p:spPr>
            <a:xfrm>
              <a:off x="5262525" y="4564000"/>
              <a:ext cx="77525" cy="35525"/>
            </a:xfrm>
            <a:custGeom>
              <a:rect b="b" l="l" r="r" t="t"/>
              <a:pathLst>
                <a:path extrusionOk="0" h="1421" w="3101">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3"/>
            <p:cNvSpPr/>
            <p:nvPr/>
          </p:nvSpPr>
          <p:spPr>
            <a:xfrm>
              <a:off x="4707800" y="4718300"/>
              <a:ext cx="69175" cy="45000"/>
            </a:xfrm>
            <a:custGeom>
              <a:rect b="b" l="l" r="r" t="t"/>
              <a:pathLst>
                <a:path extrusionOk="0" h="1800" w="2767">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3"/>
            <p:cNvSpPr/>
            <p:nvPr/>
          </p:nvSpPr>
          <p:spPr>
            <a:xfrm>
              <a:off x="4658400" y="4706175"/>
              <a:ext cx="80575" cy="49525"/>
            </a:xfrm>
            <a:custGeom>
              <a:rect b="b" l="l" r="r" t="t"/>
              <a:pathLst>
                <a:path extrusionOk="0" h="1981" w="3223">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3"/>
            <p:cNvSpPr/>
            <p:nvPr/>
          </p:nvSpPr>
          <p:spPr>
            <a:xfrm>
              <a:off x="5258725" y="4428000"/>
              <a:ext cx="42575" cy="60550"/>
            </a:xfrm>
            <a:custGeom>
              <a:rect b="b" l="l" r="r" t="t"/>
              <a:pathLst>
                <a:path extrusionOk="0" h="2422" w="1703">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3"/>
            <p:cNvSpPr/>
            <p:nvPr/>
          </p:nvSpPr>
          <p:spPr>
            <a:xfrm>
              <a:off x="5284550" y="4602450"/>
              <a:ext cx="52475" cy="25600"/>
            </a:xfrm>
            <a:custGeom>
              <a:rect b="b" l="l" r="r" t="t"/>
              <a:pathLst>
                <a:path extrusionOk="0" h="1024" w="2099">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3"/>
            <p:cNvSpPr/>
            <p:nvPr/>
          </p:nvSpPr>
          <p:spPr>
            <a:xfrm>
              <a:off x="4965400" y="4669250"/>
              <a:ext cx="60825" cy="35550"/>
            </a:xfrm>
            <a:custGeom>
              <a:rect b="b" l="l" r="r" t="t"/>
              <a:pathLst>
                <a:path extrusionOk="0" h="1422" w="2433">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3"/>
            <p:cNvSpPr/>
            <p:nvPr/>
          </p:nvSpPr>
          <p:spPr>
            <a:xfrm>
              <a:off x="4937300" y="4660150"/>
              <a:ext cx="60800" cy="32475"/>
            </a:xfrm>
            <a:custGeom>
              <a:rect b="b" l="l" r="r" t="t"/>
              <a:pathLst>
                <a:path extrusionOk="0" h="1299" w="2432">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3"/>
            <p:cNvSpPr/>
            <p:nvPr/>
          </p:nvSpPr>
          <p:spPr>
            <a:xfrm>
              <a:off x="4593050" y="4676275"/>
              <a:ext cx="34975" cy="44175"/>
            </a:xfrm>
            <a:custGeom>
              <a:rect b="b" l="l" r="r" t="t"/>
              <a:pathLst>
                <a:path extrusionOk="0" h="1767" w="1399">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3"/>
            <p:cNvSpPr/>
            <p:nvPr/>
          </p:nvSpPr>
          <p:spPr>
            <a:xfrm>
              <a:off x="4751125" y="4556500"/>
              <a:ext cx="44850" cy="15725"/>
            </a:xfrm>
            <a:custGeom>
              <a:rect b="b" l="l" r="r" t="t"/>
              <a:pathLst>
                <a:path extrusionOk="0" h="629" w="1794">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3"/>
            <p:cNvSpPr/>
            <p:nvPr/>
          </p:nvSpPr>
          <p:spPr>
            <a:xfrm>
              <a:off x="4441850" y="4620275"/>
              <a:ext cx="25100" cy="27600"/>
            </a:xfrm>
            <a:custGeom>
              <a:rect b="b" l="l" r="r" t="t"/>
              <a:pathLst>
                <a:path extrusionOk="0" h="1104" w="1004">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3"/>
            <p:cNvSpPr/>
            <p:nvPr/>
          </p:nvSpPr>
          <p:spPr>
            <a:xfrm>
              <a:off x="5058100" y="4530700"/>
              <a:ext cx="23600" cy="21350"/>
            </a:xfrm>
            <a:custGeom>
              <a:rect b="b" l="l" r="r" t="t"/>
              <a:pathLst>
                <a:path extrusionOk="0" h="854" w="944">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3"/>
            <p:cNvSpPr/>
            <p:nvPr/>
          </p:nvSpPr>
          <p:spPr>
            <a:xfrm>
              <a:off x="4517075" y="4681200"/>
              <a:ext cx="18125" cy="13900"/>
            </a:xfrm>
            <a:custGeom>
              <a:rect b="b" l="l" r="r" t="t"/>
              <a:pathLst>
                <a:path extrusionOk="0" h="556" w="725">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3"/>
            <p:cNvSpPr/>
            <p:nvPr/>
          </p:nvSpPr>
          <p:spPr>
            <a:xfrm>
              <a:off x="5128775" y="4652325"/>
              <a:ext cx="11425" cy="9425"/>
            </a:xfrm>
            <a:custGeom>
              <a:rect b="b" l="l" r="r" t="t"/>
              <a:pathLst>
                <a:path extrusionOk="0" h="377" w="457">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3"/>
            <p:cNvSpPr/>
            <p:nvPr/>
          </p:nvSpPr>
          <p:spPr>
            <a:xfrm>
              <a:off x="4564175" y="4683300"/>
              <a:ext cx="9150" cy="10300"/>
            </a:xfrm>
            <a:custGeom>
              <a:rect b="b" l="l" r="r" t="t"/>
              <a:pathLst>
                <a:path extrusionOk="0" h="412" w="366">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3"/>
            <p:cNvSpPr/>
            <p:nvPr/>
          </p:nvSpPr>
          <p:spPr>
            <a:xfrm>
              <a:off x="4530750" y="4653850"/>
              <a:ext cx="9900" cy="7825"/>
            </a:xfrm>
            <a:custGeom>
              <a:rect b="b" l="l" r="r" t="t"/>
              <a:pathLst>
                <a:path extrusionOk="0" h="313" w="396">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3"/>
            <p:cNvSpPr/>
            <p:nvPr/>
          </p:nvSpPr>
          <p:spPr>
            <a:xfrm>
              <a:off x="4485150" y="4621750"/>
              <a:ext cx="9900" cy="9325"/>
            </a:xfrm>
            <a:custGeom>
              <a:rect b="b" l="l" r="r" t="t"/>
              <a:pathLst>
                <a:path extrusionOk="0" h="373" w="396">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8" name="Google Shape;1908;p33"/>
          <p:cNvGrpSpPr/>
          <p:nvPr/>
        </p:nvGrpSpPr>
        <p:grpSpPr>
          <a:xfrm>
            <a:off x="4346768" y="1452502"/>
            <a:ext cx="489864" cy="413228"/>
            <a:chOff x="2188750" y="2161800"/>
            <a:chExt cx="230275" cy="194250"/>
          </a:xfrm>
        </p:grpSpPr>
        <p:sp>
          <p:nvSpPr>
            <p:cNvPr id="1909" name="Google Shape;1909;p33"/>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3"/>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3"/>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3"/>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p:cSld name="CUSTOM_1">
    <p:spTree>
      <p:nvGrpSpPr>
        <p:cNvPr id="1913" name="Shape 1913"/>
        <p:cNvGrpSpPr/>
        <p:nvPr/>
      </p:nvGrpSpPr>
      <p:grpSpPr>
        <a:xfrm>
          <a:off x="0" y="0"/>
          <a:ext cx="0" cy="0"/>
          <a:chOff x="0" y="0"/>
          <a:chExt cx="0" cy="0"/>
        </a:xfrm>
      </p:grpSpPr>
      <p:sp>
        <p:nvSpPr>
          <p:cNvPr id="1914" name="Google Shape;1914;p34"/>
          <p:cNvSpPr txBox="1"/>
          <p:nvPr>
            <p:ph type="title"/>
          </p:nvPr>
        </p:nvSpPr>
        <p:spPr>
          <a:xfrm>
            <a:off x="713225" y="539500"/>
            <a:ext cx="7717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15" name="Google Shape;1915;p34"/>
          <p:cNvSpPr txBox="1"/>
          <p:nvPr>
            <p:ph idx="1" type="subTitle"/>
          </p:nvPr>
        </p:nvSpPr>
        <p:spPr>
          <a:xfrm>
            <a:off x="1626738" y="2070523"/>
            <a:ext cx="2574600" cy="45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6" name="Google Shape;1916;p34"/>
          <p:cNvSpPr txBox="1"/>
          <p:nvPr>
            <p:ph idx="2" type="subTitle"/>
          </p:nvPr>
        </p:nvSpPr>
        <p:spPr>
          <a:xfrm>
            <a:off x="1626863" y="1585400"/>
            <a:ext cx="25746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1917" name="Google Shape;1917;p34"/>
          <p:cNvSpPr txBox="1"/>
          <p:nvPr>
            <p:ph idx="3" type="subTitle"/>
          </p:nvPr>
        </p:nvSpPr>
        <p:spPr>
          <a:xfrm>
            <a:off x="4942661" y="2070523"/>
            <a:ext cx="2574600" cy="45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8" name="Google Shape;1918;p34"/>
          <p:cNvSpPr txBox="1"/>
          <p:nvPr>
            <p:ph idx="4" type="subTitle"/>
          </p:nvPr>
        </p:nvSpPr>
        <p:spPr>
          <a:xfrm>
            <a:off x="4942786" y="1585400"/>
            <a:ext cx="25746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1919" name="Google Shape;1919;p34"/>
          <p:cNvSpPr txBox="1"/>
          <p:nvPr>
            <p:ph idx="5" type="subTitle"/>
          </p:nvPr>
        </p:nvSpPr>
        <p:spPr>
          <a:xfrm>
            <a:off x="1626738" y="3700950"/>
            <a:ext cx="2574600" cy="45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0" name="Google Shape;1920;p34"/>
          <p:cNvSpPr txBox="1"/>
          <p:nvPr>
            <p:ph idx="6" type="subTitle"/>
          </p:nvPr>
        </p:nvSpPr>
        <p:spPr>
          <a:xfrm>
            <a:off x="1626863" y="3215827"/>
            <a:ext cx="25746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1921" name="Google Shape;1921;p34"/>
          <p:cNvSpPr txBox="1"/>
          <p:nvPr>
            <p:ph idx="7" type="subTitle"/>
          </p:nvPr>
        </p:nvSpPr>
        <p:spPr>
          <a:xfrm>
            <a:off x="4942661" y="3700952"/>
            <a:ext cx="2574600" cy="45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2" name="Google Shape;1922;p34"/>
          <p:cNvSpPr txBox="1"/>
          <p:nvPr>
            <p:ph idx="8" type="subTitle"/>
          </p:nvPr>
        </p:nvSpPr>
        <p:spPr>
          <a:xfrm>
            <a:off x="4942786" y="3215829"/>
            <a:ext cx="25746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grpSp>
        <p:nvGrpSpPr>
          <p:cNvPr id="1923" name="Google Shape;1923;p34"/>
          <p:cNvGrpSpPr/>
          <p:nvPr/>
        </p:nvGrpSpPr>
        <p:grpSpPr>
          <a:xfrm flipH="1" rot="516141">
            <a:off x="245301" y="4212321"/>
            <a:ext cx="1015495" cy="679371"/>
            <a:chOff x="749525" y="4020150"/>
            <a:chExt cx="1091975" cy="730525"/>
          </a:xfrm>
        </p:grpSpPr>
        <p:sp>
          <p:nvSpPr>
            <p:cNvPr id="1924" name="Google Shape;1924;p34"/>
            <p:cNvSpPr/>
            <p:nvPr/>
          </p:nvSpPr>
          <p:spPr>
            <a:xfrm>
              <a:off x="749525" y="4020150"/>
              <a:ext cx="1091975" cy="730525"/>
            </a:xfrm>
            <a:custGeom>
              <a:rect b="b" l="l" r="r" t="t"/>
              <a:pathLst>
                <a:path extrusionOk="0" h="29221" w="43679">
                  <a:moveTo>
                    <a:pt x="31794" y="2947"/>
                  </a:moveTo>
                  <a:cubicBezTo>
                    <a:pt x="31855" y="3129"/>
                    <a:pt x="31885" y="3251"/>
                    <a:pt x="31916" y="3403"/>
                  </a:cubicBezTo>
                  <a:cubicBezTo>
                    <a:pt x="32129" y="4133"/>
                    <a:pt x="31977" y="4315"/>
                    <a:pt x="31217" y="4406"/>
                  </a:cubicBezTo>
                  <a:cubicBezTo>
                    <a:pt x="31135" y="4414"/>
                    <a:pt x="31055" y="4417"/>
                    <a:pt x="30975" y="4417"/>
                  </a:cubicBezTo>
                  <a:cubicBezTo>
                    <a:pt x="30399" y="4417"/>
                    <a:pt x="29859" y="4243"/>
                    <a:pt x="29271" y="4163"/>
                  </a:cubicBezTo>
                  <a:cubicBezTo>
                    <a:pt x="30122" y="3707"/>
                    <a:pt x="31004" y="3464"/>
                    <a:pt x="31794" y="2947"/>
                  </a:cubicBezTo>
                  <a:close/>
                  <a:moveTo>
                    <a:pt x="26167" y="6090"/>
                  </a:moveTo>
                  <a:cubicBezTo>
                    <a:pt x="26195" y="6090"/>
                    <a:pt x="26226" y="6103"/>
                    <a:pt x="26262" y="6139"/>
                  </a:cubicBezTo>
                  <a:cubicBezTo>
                    <a:pt x="26597" y="6534"/>
                    <a:pt x="26353" y="7263"/>
                    <a:pt x="25837" y="7385"/>
                  </a:cubicBezTo>
                  <a:cubicBezTo>
                    <a:pt x="25704" y="7410"/>
                    <a:pt x="25575" y="7421"/>
                    <a:pt x="25446" y="7421"/>
                  </a:cubicBezTo>
                  <a:cubicBezTo>
                    <a:pt x="24955" y="7421"/>
                    <a:pt x="24482" y="7262"/>
                    <a:pt x="23952" y="7142"/>
                  </a:cubicBezTo>
                  <a:cubicBezTo>
                    <a:pt x="24712" y="6838"/>
                    <a:pt x="25381" y="6503"/>
                    <a:pt x="26049" y="6139"/>
                  </a:cubicBezTo>
                  <a:cubicBezTo>
                    <a:pt x="26086" y="6120"/>
                    <a:pt x="26123" y="6090"/>
                    <a:pt x="26167" y="6090"/>
                  </a:cubicBezTo>
                  <a:close/>
                  <a:moveTo>
                    <a:pt x="20426" y="9209"/>
                  </a:moveTo>
                  <a:cubicBezTo>
                    <a:pt x="20487" y="9543"/>
                    <a:pt x="20548" y="9817"/>
                    <a:pt x="20639" y="10090"/>
                  </a:cubicBezTo>
                  <a:cubicBezTo>
                    <a:pt x="20721" y="10336"/>
                    <a:pt x="20680" y="10459"/>
                    <a:pt x="20427" y="10459"/>
                  </a:cubicBezTo>
                  <a:cubicBezTo>
                    <a:pt x="20399" y="10459"/>
                    <a:pt x="20368" y="10458"/>
                    <a:pt x="20335" y="10455"/>
                  </a:cubicBezTo>
                  <a:cubicBezTo>
                    <a:pt x="19758" y="10424"/>
                    <a:pt x="19150" y="10364"/>
                    <a:pt x="18481" y="10181"/>
                  </a:cubicBezTo>
                  <a:cubicBezTo>
                    <a:pt x="19180" y="9908"/>
                    <a:pt x="19818" y="9573"/>
                    <a:pt x="20426" y="9209"/>
                  </a:cubicBezTo>
                  <a:close/>
                  <a:moveTo>
                    <a:pt x="14438" y="12370"/>
                  </a:moveTo>
                  <a:cubicBezTo>
                    <a:pt x="14469" y="12613"/>
                    <a:pt x="14499" y="12795"/>
                    <a:pt x="14499" y="12978"/>
                  </a:cubicBezTo>
                  <a:cubicBezTo>
                    <a:pt x="14590" y="13616"/>
                    <a:pt x="14286" y="13981"/>
                    <a:pt x="13618" y="14011"/>
                  </a:cubicBezTo>
                  <a:cubicBezTo>
                    <a:pt x="12888" y="14011"/>
                    <a:pt x="12159" y="13829"/>
                    <a:pt x="11429" y="13707"/>
                  </a:cubicBezTo>
                  <a:cubicBezTo>
                    <a:pt x="12432" y="13312"/>
                    <a:pt x="13466" y="12947"/>
                    <a:pt x="14438" y="12370"/>
                  </a:cubicBezTo>
                  <a:close/>
                  <a:moveTo>
                    <a:pt x="36931" y="880"/>
                  </a:moveTo>
                  <a:cubicBezTo>
                    <a:pt x="37144" y="880"/>
                    <a:pt x="37357" y="880"/>
                    <a:pt x="37569" y="941"/>
                  </a:cubicBezTo>
                  <a:cubicBezTo>
                    <a:pt x="38846" y="1367"/>
                    <a:pt x="39241" y="2187"/>
                    <a:pt x="38937" y="3646"/>
                  </a:cubicBezTo>
                  <a:cubicBezTo>
                    <a:pt x="38876" y="3981"/>
                    <a:pt x="38724" y="4102"/>
                    <a:pt x="38390" y="4163"/>
                  </a:cubicBezTo>
                  <a:cubicBezTo>
                    <a:pt x="37417" y="4345"/>
                    <a:pt x="36566" y="4832"/>
                    <a:pt x="35715" y="5318"/>
                  </a:cubicBezTo>
                  <a:cubicBezTo>
                    <a:pt x="33071" y="6838"/>
                    <a:pt x="30518" y="8509"/>
                    <a:pt x="27904" y="10060"/>
                  </a:cubicBezTo>
                  <a:cubicBezTo>
                    <a:pt x="26688" y="10759"/>
                    <a:pt x="25411" y="11306"/>
                    <a:pt x="24165" y="11914"/>
                  </a:cubicBezTo>
                  <a:cubicBezTo>
                    <a:pt x="22068" y="13008"/>
                    <a:pt x="20001" y="14133"/>
                    <a:pt x="17751" y="14832"/>
                  </a:cubicBezTo>
                  <a:cubicBezTo>
                    <a:pt x="17630" y="14893"/>
                    <a:pt x="17508" y="14923"/>
                    <a:pt x="17295" y="15014"/>
                  </a:cubicBezTo>
                  <a:cubicBezTo>
                    <a:pt x="17508" y="14345"/>
                    <a:pt x="17174" y="13829"/>
                    <a:pt x="16961" y="13282"/>
                  </a:cubicBezTo>
                  <a:cubicBezTo>
                    <a:pt x="16870" y="13038"/>
                    <a:pt x="16840" y="12795"/>
                    <a:pt x="17022" y="12613"/>
                  </a:cubicBezTo>
                  <a:cubicBezTo>
                    <a:pt x="17074" y="12561"/>
                    <a:pt x="17137" y="12541"/>
                    <a:pt x="17203" y="12541"/>
                  </a:cubicBezTo>
                  <a:cubicBezTo>
                    <a:pt x="17330" y="12541"/>
                    <a:pt x="17469" y="12614"/>
                    <a:pt x="17569" y="12674"/>
                  </a:cubicBezTo>
                  <a:cubicBezTo>
                    <a:pt x="18318" y="13075"/>
                    <a:pt x="19091" y="13359"/>
                    <a:pt x="19949" y="13359"/>
                  </a:cubicBezTo>
                  <a:cubicBezTo>
                    <a:pt x="20066" y="13359"/>
                    <a:pt x="20184" y="13353"/>
                    <a:pt x="20305" y="13342"/>
                  </a:cubicBezTo>
                  <a:cubicBezTo>
                    <a:pt x="20943" y="13282"/>
                    <a:pt x="21581" y="13130"/>
                    <a:pt x="22159" y="12826"/>
                  </a:cubicBezTo>
                  <a:cubicBezTo>
                    <a:pt x="23131" y="12279"/>
                    <a:pt x="23435" y="11488"/>
                    <a:pt x="23071" y="10424"/>
                  </a:cubicBezTo>
                  <a:cubicBezTo>
                    <a:pt x="22919" y="9968"/>
                    <a:pt x="22706" y="9513"/>
                    <a:pt x="22645" y="8996"/>
                  </a:cubicBezTo>
                  <a:cubicBezTo>
                    <a:pt x="22619" y="8764"/>
                    <a:pt x="22659" y="8685"/>
                    <a:pt x="22858" y="8685"/>
                  </a:cubicBezTo>
                  <a:cubicBezTo>
                    <a:pt x="22893" y="8685"/>
                    <a:pt x="22933" y="8687"/>
                    <a:pt x="22979" y="8692"/>
                  </a:cubicBezTo>
                  <a:cubicBezTo>
                    <a:pt x="23618" y="8783"/>
                    <a:pt x="24195" y="9117"/>
                    <a:pt x="24773" y="9391"/>
                  </a:cubicBezTo>
                  <a:cubicBezTo>
                    <a:pt x="25282" y="9637"/>
                    <a:pt x="25799" y="9777"/>
                    <a:pt x="26321" y="9777"/>
                  </a:cubicBezTo>
                  <a:cubicBezTo>
                    <a:pt x="26765" y="9777"/>
                    <a:pt x="27213" y="9675"/>
                    <a:pt x="27660" y="9452"/>
                  </a:cubicBezTo>
                  <a:cubicBezTo>
                    <a:pt x="28299" y="9117"/>
                    <a:pt x="28633" y="8601"/>
                    <a:pt x="28876" y="7993"/>
                  </a:cubicBezTo>
                  <a:cubicBezTo>
                    <a:pt x="28998" y="7628"/>
                    <a:pt x="28907" y="7294"/>
                    <a:pt x="28633" y="7020"/>
                  </a:cubicBezTo>
                  <a:cubicBezTo>
                    <a:pt x="28511" y="6929"/>
                    <a:pt x="28420" y="6807"/>
                    <a:pt x="28299" y="6716"/>
                  </a:cubicBezTo>
                  <a:cubicBezTo>
                    <a:pt x="28086" y="6503"/>
                    <a:pt x="28025" y="6260"/>
                    <a:pt x="28147" y="5987"/>
                  </a:cubicBezTo>
                  <a:cubicBezTo>
                    <a:pt x="28245" y="5740"/>
                    <a:pt x="28424" y="5673"/>
                    <a:pt x="28635" y="5673"/>
                  </a:cubicBezTo>
                  <a:cubicBezTo>
                    <a:pt x="28683" y="5673"/>
                    <a:pt x="28734" y="5677"/>
                    <a:pt x="28785" y="5683"/>
                  </a:cubicBezTo>
                  <a:cubicBezTo>
                    <a:pt x="29636" y="5774"/>
                    <a:pt x="30487" y="5987"/>
                    <a:pt x="31277" y="6382"/>
                  </a:cubicBezTo>
                  <a:cubicBezTo>
                    <a:pt x="31595" y="6549"/>
                    <a:pt x="31912" y="6642"/>
                    <a:pt x="32235" y="6642"/>
                  </a:cubicBezTo>
                  <a:cubicBezTo>
                    <a:pt x="32499" y="6642"/>
                    <a:pt x="32767" y="6580"/>
                    <a:pt x="33040" y="6443"/>
                  </a:cubicBezTo>
                  <a:cubicBezTo>
                    <a:pt x="33709" y="6139"/>
                    <a:pt x="33952" y="5683"/>
                    <a:pt x="33831" y="4953"/>
                  </a:cubicBezTo>
                  <a:cubicBezTo>
                    <a:pt x="33831" y="4801"/>
                    <a:pt x="33770" y="4680"/>
                    <a:pt x="33770" y="4558"/>
                  </a:cubicBezTo>
                  <a:cubicBezTo>
                    <a:pt x="33728" y="4037"/>
                    <a:pt x="33758" y="3830"/>
                    <a:pt x="34006" y="3830"/>
                  </a:cubicBezTo>
                  <a:cubicBezTo>
                    <a:pt x="34120" y="3830"/>
                    <a:pt x="34280" y="3874"/>
                    <a:pt x="34499" y="3950"/>
                  </a:cubicBezTo>
                  <a:cubicBezTo>
                    <a:pt x="34813" y="4049"/>
                    <a:pt x="35105" y="4099"/>
                    <a:pt x="35377" y="4099"/>
                  </a:cubicBezTo>
                  <a:cubicBezTo>
                    <a:pt x="36108" y="4099"/>
                    <a:pt x="36684" y="3739"/>
                    <a:pt x="37083" y="3008"/>
                  </a:cubicBezTo>
                  <a:cubicBezTo>
                    <a:pt x="37326" y="2582"/>
                    <a:pt x="37235" y="2066"/>
                    <a:pt x="36779" y="1701"/>
                  </a:cubicBezTo>
                  <a:cubicBezTo>
                    <a:pt x="36639" y="1589"/>
                    <a:pt x="36454" y="1529"/>
                    <a:pt x="36269" y="1529"/>
                  </a:cubicBezTo>
                  <a:cubicBezTo>
                    <a:pt x="36051" y="1529"/>
                    <a:pt x="35833" y="1612"/>
                    <a:pt x="35685" y="1792"/>
                  </a:cubicBezTo>
                  <a:cubicBezTo>
                    <a:pt x="35366" y="2175"/>
                    <a:pt x="35030" y="2340"/>
                    <a:pt x="34672" y="2340"/>
                  </a:cubicBezTo>
                  <a:cubicBezTo>
                    <a:pt x="34349" y="2340"/>
                    <a:pt x="34009" y="2205"/>
                    <a:pt x="33648" y="1974"/>
                  </a:cubicBezTo>
                  <a:cubicBezTo>
                    <a:pt x="34743" y="1549"/>
                    <a:pt x="35715" y="880"/>
                    <a:pt x="36931" y="880"/>
                  </a:cubicBezTo>
                  <a:close/>
                  <a:moveTo>
                    <a:pt x="31337" y="691"/>
                  </a:moveTo>
                  <a:cubicBezTo>
                    <a:pt x="32082" y="691"/>
                    <a:pt x="32831" y="799"/>
                    <a:pt x="33466" y="1275"/>
                  </a:cubicBezTo>
                  <a:cubicBezTo>
                    <a:pt x="33557" y="1336"/>
                    <a:pt x="33679" y="1367"/>
                    <a:pt x="33831" y="1427"/>
                  </a:cubicBezTo>
                  <a:cubicBezTo>
                    <a:pt x="33514" y="1629"/>
                    <a:pt x="33251" y="1886"/>
                    <a:pt x="32888" y="1886"/>
                  </a:cubicBezTo>
                  <a:cubicBezTo>
                    <a:pt x="32868" y="1886"/>
                    <a:pt x="32848" y="1885"/>
                    <a:pt x="32828" y="1883"/>
                  </a:cubicBezTo>
                  <a:cubicBezTo>
                    <a:pt x="32645" y="1883"/>
                    <a:pt x="32493" y="1944"/>
                    <a:pt x="32372" y="2035"/>
                  </a:cubicBezTo>
                  <a:cubicBezTo>
                    <a:pt x="31247" y="2826"/>
                    <a:pt x="30001" y="3312"/>
                    <a:pt x="28846" y="3981"/>
                  </a:cubicBezTo>
                  <a:cubicBezTo>
                    <a:pt x="28749" y="4034"/>
                    <a:pt x="28656" y="4054"/>
                    <a:pt x="28565" y="4054"/>
                  </a:cubicBezTo>
                  <a:cubicBezTo>
                    <a:pt x="28400" y="4054"/>
                    <a:pt x="28243" y="3989"/>
                    <a:pt x="28086" y="3950"/>
                  </a:cubicBezTo>
                  <a:cubicBezTo>
                    <a:pt x="27911" y="3897"/>
                    <a:pt x="27740" y="3872"/>
                    <a:pt x="27577" y="3872"/>
                  </a:cubicBezTo>
                  <a:cubicBezTo>
                    <a:pt x="26809" y="3872"/>
                    <a:pt x="26221" y="4435"/>
                    <a:pt x="26171" y="5288"/>
                  </a:cubicBezTo>
                  <a:cubicBezTo>
                    <a:pt x="26141" y="5470"/>
                    <a:pt x="26110" y="5561"/>
                    <a:pt x="25958" y="5652"/>
                  </a:cubicBezTo>
                  <a:cubicBezTo>
                    <a:pt x="25259" y="6017"/>
                    <a:pt x="24530" y="6443"/>
                    <a:pt x="23831" y="6838"/>
                  </a:cubicBezTo>
                  <a:cubicBezTo>
                    <a:pt x="23666" y="6956"/>
                    <a:pt x="23482" y="7000"/>
                    <a:pt x="23281" y="7000"/>
                  </a:cubicBezTo>
                  <a:cubicBezTo>
                    <a:pt x="23222" y="7000"/>
                    <a:pt x="23163" y="6997"/>
                    <a:pt x="23101" y="6990"/>
                  </a:cubicBezTo>
                  <a:cubicBezTo>
                    <a:pt x="22834" y="6945"/>
                    <a:pt x="22567" y="6917"/>
                    <a:pt x="22300" y="6917"/>
                  </a:cubicBezTo>
                  <a:cubicBezTo>
                    <a:pt x="22202" y="6917"/>
                    <a:pt x="22105" y="6921"/>
                    <a:pt x="22007" y="6929"/>
                  </a:cubicBezTo>
                  <a:cubicBezTo>
                    <a:pt x="21125" y="6990"/>
                    <a:pt x="20578" y="7476"/>
                    <a:pt x="20487" y="8358"/>
                  </a:cubicBezTo>
                  <a:cubicBezTo>
                    <a:pt x="20426" y="8631"/>
                    <a:pt x="20335" y="8783"/>
                    <a:pt x="20092" y="8905"/>
                  </a:cubicBezTo>
                  <a:cubicBezTo>
                    <a:pt x="19514" y="9209"/>
                    <a:pt x="18967" y="9513"/>
                    <a:pt x="18420" y="9877"/>
                  </a:cubicBezTo>
                  <a:cubicBezTo>
                    <a:pt x="18140" y="10030"/>
                    <a:pt x="17881" y="10098"/>
                    <a:pt x="17590" y="10098"/>
                  </a:cubicBezTo>
                  <a:cubicBezTo>
                    <a:pt x="17534" y="10098"/>
                    <a:pt x="17476" y="10095"/>
                    <a:pt x="17417" y="10090"/>
                  </a:cubicBezTo>
                  <a:cubicBezTo>
                    <a:pt x="17270" y="10080"/>
                    <a:pt x="17124" y="10074"/>
                    <a:pt x="16979" y="10074"/>
                  </a:cubicBezTo>
                  <a:cubicBezTo>
                    <a:pt x="16226" y="10074"/>
                    <a:pt x="15511" y="10233"/>
                    <a:pt x="14925" y="10820"/>
                  </a:cubicBezTo>
                  <a:cubicBezTo>
                    <a:pt x="14803" y="10972"/>
                    <a:pt x="14651" y="11124"/>
                    <a:pt x="14590" y="11336"/>
                  </a:cubicBezTo>
                  <a:cubicBezTo>
                    <a:pt x="14529" y="11701"/>
                    <a:pt x="14256" y="11883"/>
                    <a:pt x="13952" y="12066"/>
                  </a:cubicBezTo>
                  <a:cubicBezTo>
                    <a:pt x="12918" y="12674"/>
                    <a:pt x="11763" y="13069"/>
                    <a:pt x="10669" y="13616"/>
                  </a:cubicBezTo>
                  <a:cubicBezTo>
                    <a:pt x="10578" y="13646"/>
                    <a:pt x="10487" y="13646"/>
                    <a:pt x="10396" y="13646"/>
                  </a:cubicBezTo>
                  <a:cubicBezTo>
                    <a:pt x="9666" y="13646"/>
                    <a:pt x="8997" y="13890"/>
                    <a:pt x="8390" y="14285"/>
                  </a:cubicBezTo>
                  <a:cubicBezTo>
                    <a:pt x="8390" y="14285"/>
                    <a:pt x="8390" y="14315"/>
                    <a:pt x="8390" y="14315"/>
                  </a:cubicBezTo>
                  <a:cubicBezTo>
                    <a:pt x="8029" y="14731"/>
                    <a:pt x="7807" y="14932"/>
                    <a:pt x="7624" y="14932"/>
                  </a:cubicBezTo>
                  <a:cubicBezTo>
                    <a:pt x="7406" y="14932"/>
                    <a:pt x="7242" y="14647"/>
                    <a:pt x="6961" y="14102"/>
                  </a:cubicBezTo>
                  <a:cubicBezTo>
                    <a:pt x="6900" y="14041"/>
                    <a:pt x="6870" y="13981"/>
                    <a:pt x="6839" y="13890"/>
                  </a:cubicBezTo>
                  <a:lnTo>
                    <a:pt x="6839" y="13890"/>
                  </a:lnTo>
                  <a:cubicBezTo>
                    <a:pt x="6718" y="14315"/>
                    <a:pt x="6870" y="14649"/>
                    <a:pt x="7326" y="14984"/>
                  </a:cubicBezTo>
                  <a:cubicBezTo>
                    <a:pt x="7100" y="15139"/>
                    <a:pt x="6973" y="15229"/>
                    <a:pt x="6867" y="15229"/>
                  </a:cubicBezTo>
                  <a:cubicBezTo>
                    <a:pt x="6746" y="15229"/>
                    <a:pt x="6654" y="15109"/>
                    <a:pt x="6475" y="14832"/>
                  </a:cubicBezTo>
                  <a:cubicBezTo>
                    <a:pt x="6231" y="14528"/>
                    <a:pt x="6049" y="14224"/>
                    <a:pt x="5806" y="13859"/>
                  </a:cubicBezTo>
                  <a:lnTo>
                    <a:pt x="5806" y="13859"/>
                  </a:lnTo>
                  <a:cubicBezTo>
                    <a:pt x="5806" y="14315"/>
                    <a:pt x="5927" y="14589"/>
                    <a:pt x="6505" y="15349"/>
                  </a:cubicBezTo>
                  <a:cubicBezTo>
                    <a:pt x="6475" y="15349"/>
                    <a:pt x="6475" y="15379"/>
                    <a:pt x="6475" y="15379"/>
                  </a:cubicBezTo>
                  <a:cubicBezTo>
                    <a:pt x="6219" y="15494"/>
                    <a:pt x="6076" y="15561"/>
                    <a:pt x="5969" y="15561"/>
                  </a:cubicBezTo>
                  <a:cubicBezTo>
                    <a:pt x="5822" y="15561"/>
                    <a:pt x="5743" y="15435"/>
                    <a:pt x="5532" y="15136"/>
                  </a:cubicBezTo>
                  <a:cubicBezTo>
                    <a:pt x="5259" y="14741"/>
                    <a:pt x="5107" y="14315"/>
                    <a:pt x="5016" y="13829"/>
                  </a:cubicBezTo>
                  <a:lnTo>
                    <a:pt x="5016" y="13829"/>
                  </a:lnTo>
                  <a:cubicBezTo>
                    <a:pt x="4742" y="14589"/>
                    <a:pt x="5076" y="15166"/>
                    <a:pt x="5563" y="15683"/>
                  </a:cubicBezTo>
                  <a:cubicBezTo>
                    <a:pt x="5321" y="15817"/>
                    <a:pt x="5174" y="15892"/>
                    <a:pt x="5054" y="15892"/>
                  </a:cubicBezTo>
                  <a:cubicBezTo>
                    <a:pt x="4903" y="15892"/>
                    <a:pt x="4794" y="15772"/>
                    <a:pt x="4590" y="15500"/>
                  </a:cubicBezTo>
                  <a:cubicBezTo>
                    <a:pt x="4104" y="14801"/>
                    <a:pt x="4104" y="14011"/>
                    <a:pt x="4043" y="13251"/>
                  </a:cubicBezTo>
                  <a:lnTo>
                    <a:pt x="4043" y="13251"/>
                  </a:lnTo>
                  <a:cubicBezTo>
                    <a:pt x="3648" y="13950"/>
                    <a:pt x="3921" y="15227"/>
                    <a:pt x="4651" y="16048"/>
                  </a:cubicBezTo>
                  <a:cubicBezTo>
                    <a:pt x="4400" y="16198"/>
                    <a:pt x="4205" y="16269"/>
                    <a:pt x="4048" y="16269"/>
                  </a:cubicBezTo>
                  <a:cubicBezTo>
                    <a:pt x="3730" y="16269"/>
                    <a:pt x="3567" y="15979"/>
                    <a:pt x="3405" y="15470"/>
                  </a:cubicBezTo>
                  <a:cubicBezTo>
                    <a:pt x="3222" y="14862"/>
                    <a:pt x="3192" y="14193"/>
                    <a:pt x="3192" y="13555"/>
                  </a:cubicBezTo>
                  <a:cubicBezTo>
                    <a:pt x="3192" y="13282"/>
                    <a:pt x="3283" y="13069"/>
                    <a:pt x="3496" y="12856"/>
                  </a:cubicBezTo>
                  <a:cubicBezTo>
                    <a:pt x="4742" y="11610"/>
                    <a:pt x="6201" y="10576"/>
                    <a:pt x="7751" y="9756"/>
                  </a:cubicBezTo>
                  <a:cubicBezTo>
                    <a:pt x="13678" y="6595"/>
                    <a:pt x="19727" y="3677"/>
                    <a:pt x="26141" y="1610"/>
                  </a:cubicBezTo>
                  <a:cubicBezTo>
                    <a:pt x="27721" y="1093"/>
                    <a:pt x="29332" y="759"/>
                    <a:pt x="31004" y="698"/>
                  </a:cubicBezTo>
                  <a:cubicBezTo>
                    <a:pt x="31115" y="694"/>
                    <a:pt x="31226" y="691"/>
                    <a:pt x="31337" y="691"/>
                  </a:cubicBezTo>
                  <a:close/>
                  <a:moveTo>
                    <a:pt x="2888" y="13555"/>
                  </a:moveTo>
                  <a:lnTo>
                    <a:pt x="2888" y="13555"/>
                  </a:lnTo>
                  <a:cubicBezTo>
                    <a:pt x="3009" y="14589"/>
                    <a:pt x="2523" y="15744"/>
                    <a:pt x="3678" y="16412"/>
                  </a:cubicBezTo>
                  <a:cubicBezTo>
                    <a:pt x="3557" y="16473"/>
                    <a:pt x="3344" y="16564"/>
                    <a:pt x="3161" y="16656"/>
                  </a:cubicBezTo>
                  <a:cubicBezTo>
                    <a:pt x="2956" y="16740"/>
                    <a:pt x="2832" y="16791"/>
                    <a:pt x="2744" y="16791"/>
                  </a:cubicBezTo>
                  <a:cubicBezTo>
                    <a:pt x="2611" y="16791"/>
                    <a:pt x="2560" y="16675"/>
                    <a:pt x="2432" y="16382"/>
                  </a:cubicBezTo>
                  <a:cubicBezTo>
                    <a:pt x="2098" y="15470"/>
                    <a:pt x="2280" y="14315"/>
                    <a:pt x="2888" y="13555"/>
                  </a:cubicBezTo>
                  <a:close/>
                  <a:moveTo>
                    <a:pt x="2006" y="14862"/>
                  </a:moveTo>
                  <a:cubicBezTo>
                    <a:pt x="2006" y="15288"/>
                    <a:pt x="2006" y="15652"/>
                    <a:pt x="2006" y="15987"/>
                  </a:cubicBezTo>
                  <a:cubicBezTo>
                    <a:pt x="2037" y="16382"/>
                    <a:pt x="2158" y="16716"/>
                    <a:pt x="2493" y="16959"/>
                  </a:cubicBezTo>
                  <a:cubicBezTo>
                    <a:pt x="2275" y="17100"/>
                    <a:pt x="2133" y="17176"/>
                    <a:pt x="2028" y="17176"/>
                  </a:cubicBezTo>
                  <a:cubicBezTo>
                    <a:pt x="1883" y="17176"/>
                    <a:pt x="1808" y="17033"/>
                    <a:pt x="1702" y="16716"/>
                  </a:cubicBezTo>
                  <a:cubicBezTo>
                    <a:pt x="1520" y="16078"/>
                    <a:pt x="1642" y="15500"/>
                    <a:pt x="2006" y="14862"/>
                  </a:cubicBezTo>
                  <a:close/>
                  <a:moveTo>
                    <a:pt x="11027" y="15732"/>
                  </a:moveTo>
                  <a:cubicBezTo>
                    <a:pt x="11161" y="15732"/>
                    <a:pt x="11295" y="15754"/>
                    <a:pt x="11429" y="15804"/>
                  </a:cubicBezTo>
                  <a:cubicBezTo>
                    <a:pt x="12098" y="16017"/>
                    <a:pt x="12706" y="16260"/>
                    <a:pt x="13405" y="16412"/>
                  </a:cubicBezTo>
                  <a:cubicBezTo>
                    <a:pt x="12554" y="16807"/>
                    <a:pt x="11703" y="17111"/>
                    <a:pt x="10882" y="17537"/>
                  </a:cubicBezTo>
                  <a:cubicBezTo>
                    <a:pt x="10840" y="17554"/>
                    <a:pt x="10804" y="17561"/>
                    <a:pt x="10773" y="17561"/>
                  </a:cubicBezTo>
                  <a:cubicBezTo>
                    <a:pt x="10694" y="17561"/>
                    <a:pt x="10644" y="17512"/>
                    <a:pt x="10578" y="17446"/>
                  </a:cubicBezTo>
                  <a:cubicBezTo>
                    <a:pt x="10213" y="17081"/>
                    <a:pt x="10152" y="16656"/>
                    <a:pt x="10213" y="16169"/>
                  </a:cubicBezTo>
                  <a:cubicBezTo>
                    <a:pt x="10244" y="15865"/>
                    <a:pt x="10487" y="15835"/>
                    <a:pt x="10700" y="15774"/>
                  </a:cubicBezTo>
                  <a:cubicBezTo>
                    <a:pt x="10809" y="15747"/>
                    <a:pt x="10918" y="15732"/>
                    <a:pt x="11027" y="15732"/>
                  </a:cubicBezTo>
                  <a:close/>
                  <a:moveTo>
                    <a:pt x="1247" y="16564"/>
                  </a:moveTo>
                  <a:cubicBezTo>
                    <a:pt x="1307" y="16747"/>
                    <a:pt x="1338" y="16929"/>
                    <a:pt x="1429" y="17020"/>
                  </a:cubicBezTo>
                  <a:cubicBezTo>
                    <a:pt x="1885" y="17385"/>
                    <a:pt x="1581" y="17628"/>
                    <a:pt x="1307" y="17902"/>
                  </a:cubicBezTo>
                  <a:cubicBezTo>
                    <a:pt x="1186" y="17993"/>
                    <a:pt x="1125" y="18114"/>
                    <a:pt x="973" y="18266"/>
                  </a:cubicBezTo>
                  <a:cubicBezTo>
                    <a:pt x="912" y="17628"/>
                    <a:pt x="1034" y="17111"/>
                    <a:pt x="1247" y="16564"/>
                  </a:cubicBezTo>
                  <a:close/>
                  <a:moveTo>
                    <a:pt x="36255" y="2092"/>
                  </a:moveTo>
                  <a:cubicBezTo>
                    <a:pt x="36325" y="2092"/>
                    <a:pt x="36399" y="2120"/>
                    <a:pt x="36475" y="2187"/>
                  </a:cubicBezTo>
                  <a:cubicBezTo>
                    <a:pt x="36718" y="2400"/>
                    <a:pt x="36658" y="2643"/>
                    <a:pt x="36475" y="2917"/>
                  </a:cubicBezTo>
                  <a:cubicBezTo>
                    <a:pt x="36192" y="3354"/>
                    <a:pt x="35800" y="3509"/>
                    <a:pt x="35335" y="3509"/>
                  </a:cubicBezTo>
                  <a:cubicBezTo>
                    <a:pt x="35252" y="3509"/>
                    <a:pt x="35165" y="3504"/>
                    <a:pt x="35077" y="3494"/>
                  </a:cubicBezTo>
                  <a:cubicBezTo>
                    <a:pt x="34925" y="3464"/>
                    <a:pt x="34773" y="3433"/>
                    <a:pt x="34591" y="3373"/>
                  </a:cubicBezTo>
                  <a:cubicBezTo>
                    <a:pt x="34342" y="3287"/>
                    <a:pt x="34131" y="3243"/>
                    <a:pt x="33955" y="3243"/>
                  </a:cubicBezTo>
                  <a:cubicBezTo>
                    <a:pt x="33444" y="3243"/>
                    <a:pt x="33231" y="3614"/>
                    <a:pt x="33253" y="4406"/>
                  </a:cubicBezTo>
                  <a:cubicBezTo>
                    <a:pt x="33253" y="4588"/>
                    <a:pt x="33284" y="4801"/>
                    <a:pt x="33314" y="5014"/>
                  </a:cubicBezTo>
                  <a:cubicBezTo>
                    <a:pt x="33343" y="5688"/>
                    <a:pt x="32949" y="6079"/>
                    <a:pt x="32294" y="6079"/>
                  </a:cubicBezTo>
                  <a:cubicBezTo>
                    <a:pt x="32270" y="6079"/>
                    <a:pt x="32245" y="6079"/>
                    <a:pt x="32220" y="6078"/>
                  </a:cubicBezTo>
                  <a:cubicBezTo>
                    <a:pt x="31946" y="6047"/>
                    <a:pt x="31703" y="5987"/>
                    <a:pt x="31460" y="5865"/>
                  </a:cubicBezTo>
                  <a:cubicBezTo>
                    <a:pt x="30609" y="5379"/>
                    <a:pt x="29697" y="5257"/>
                    <a:pt x="28755" y="5196"/>
                  </a:cubicBezTo>
                  <a:cubicBezTo>
                    <a:pt x="28714" y="5193"/>
                    <a:pt x="28674" y="5192"/>
                    <a:pt x="28634" y="5192"/>
                  </a:cubicBezTo>
                  <a:cubicBezTo>
                    <a:pt x="28255" y="5192"/>
                    <a:pt x="27914" y="5328"/>
                    <a:pt x="27721" y="5713"/>
                  </a:cubicBezTo>
                  <a:cubicBezTo>
                    <a:pt x="27508" y="6199"/>
                    <a:pt x="27600" y="6625"/>
                    <a:pt x="27904" y="7020"/>
                  </a:cubicBezTo>
                  <a:cubicBezTo>
                    <a:pt x="28086" y="7263"/>
                    <a:pt x="28451" y="7415"/>
                    <a:pt x="28329" y="7780"/>
                  </a:cubicBezTo>
                  <a:cubicBezTo>
                    <a:pt x="28177" y="8206"/>
                    <a:pt x="27934" y="8601"/>
                    <a:pt x="27508" y="8844"/>
                  </a:cubicBezTo>
                  <a:cubicBezTo>
                    <a:pt x="27127" y="9076"/>
                    <a:pt x="26736" y="9173"/>
                    <a:pt x="26341" y="9173"/>
                  </a:cubicBezTo>
                  <a:cubicBezTo>
                    <a:pt x="26012" y="9173"/>
                    <a:pt x="25681" y="9106"/>
                    <a:pt x="25350" y="8996"/>
                  </a:cubicBezTo>
                  <a:cubicBezTo>
                    <a:pt x="25107" y="8905"/>
                    <a:pt x="24864" y="8813"/>
                    <a:pt x="24651" y="8692"/>
                  </a:cubicBezTo>
                  <a:cubicBezTo>
                    <a:pt x="24074" y="8358"/>
                    <a:pt x="23466" y="8175"/>
                    <a:pt x="22797" y="8114"/>
                  </a:cubicBezTo>
                  <a:cubicBezTo>
                    <a:pt x="22731" y="8106"/>
                    <a:pt x="22670" y="8102"/>
                    <a:pt x="22613" y="8102"/>
                  </a:cubicBezTo>
                  <a:cubicBezTo>
                    <a:pt x="22257" y="8102"/>
                    <a:pt x="22098" y="8276"/>
                    <a:pt x="22098" y="8722"/>
                  </a:cubicBezTo>
                  <a:cubicBezTo>
                    <a:pt x="22098" y="9269"/>
                    <a:pt x="22220" y="9786"/>
                    <a:pt x="22432" y="10303"/>
                  </a:cubicBezTo>
                  <a:cubicBezTo>
                    <a:pt x="22858" y="11397"/>
                    <a:pt x="22584" y="12005"/>
                    <a:pt x="21490" y="12431"/>
                  </a:cubicBezTo>
                  <a:cubicBezTo>
                    <a:pt x="20960" y="12622"/>
                    <a:pt x="20437" y="12735"/>
                    <a:pt x="19918" y="12735"/>
                  </a:cubicBezTo>
                  <a:cubicBezTo>
                    <a:pt x="19365" y="12735"/>
                    <a:pt x="18817" y="12607"/>
                    <a:pt x="18268" y="12309"/>
                  </a:cubicBezTo>
                  <a:cubicBezTo>
                    <a:pt x="18055" y="12218"/>
                    <a:pt x="17843" y="12096"/>
                    <a:pt x="17630" y="12035"/>
                  </a:cubicBezTo>
                  <a:cubicBezTo>
                    <a:pt x="17435" y="11970"/>
                    <a:pt x="17231" y="11905"/>
                    <a:pt x="17037" y="11905"/>
                  </a:cubicBezTo>
                  <a:cubicBezTo>
                    <a:pt x="16869" y="11905"/>
                    <a:pt x="16707" y="11955"/>
                    <a:pt x="16566" y="12096"/>
                  </a:cubicBezTo>
                  <a:cubicBezTo>
                    <a:pt x="16262" y="12400"/>
                    <a:pt x="16201" y="12826"/>
                    <a:pt x="16323" y="13251"/>
                  </a:cubicBezTo>
                  <a:cubicBezTo>
                    <a:pt x="16384" y="13525"/>
                    <a:pt x="16505" y="13768"/>
                    <a:pt x="16596" y="14041"/>
                  </a:cubicBezTo>
                  <a:cubicBezTo>
                    <a:pt x="16870" y="14680"/>
                    <a:pt x="16748" y="15075"/>
                    <a:pt x="16140" y="15379"/>
                  </a:cubicBezTo>
                  <a:cubicBezTo>
                    <a:pt x="15546" y="15665"/>
                    <a:pt x="14967" y="15936"/>
                    <a:pt x="14335" y="15936"/>
                  </a:cubicBezTo>
                  <a:cubicBezTo>
                    <a:pt x="14095" y="15936"/>
                    <a:pt x="13847" y="15897"/>
                    <a:pt x="13587" y="15804"/>
                  </a:cubicBezTo>
                  <a:cubicBezTo>
                    <a:pt x="13040" y="15592"/>
                    <a:pt x="12493" y="15531"/>
                    <a:pt x="11946" y="15318"/>
                  </a:cubicBezTo>
                  <a:cubicBezTo>
                    <a:pt x="11703" y="15197"/>
                    <a:pt x="11399" y="15136"/>
                    <a:pt x="11125" y="15136"/>
                  </a:cubicBezTo>
                  <a:cubicBezTo>
                    <a:pt x="11099" y="15135"/>
                    <a:pt x="11072" y="15135"/>
                    <a:pt x="11047" y="15135"/>
                  </a:cubicBezTo>
                  <a:cubicBezTo>
                    <a:pt x="9886" y="15135"/>
                    <a:pt x="9368" y="15800"/>
                    <a:pt x="9636" y="16959"/>
                  </a:cubicBezTo>
                  <a:cubicBezTo>
                    <a:pt x="9697" y="17263"/>
                    <a:pt x="9818" y="17537"/>
                    <a:pt x="10031" y="17750"/>
                  </a:cubicBezTo>
                  <a:cubicBezTo>
                    <a:pt x="10092" y="17841"/>
                    <a:pt x="10152" y="17932"/>
                    <a:pt x="10000" y="17993"/>
                  </a:cubicBezTo>
                  <a:cubicBezTo>
                    <a:pt x="9453" y="18297"/>
                    <a:pt x="8967" y="18662"/>
                    <a:pt x="8481" y="19087"/>
                  </a:cubicBezTo>
                  <a:cubicBezTo>
                    <a:pt x="7903" y="17932"/>
                    <a:pt x="7873" y="16747"/>
                    <a:pt x="8207" y="15561"/>
                  </a:cubicBezTo>
                  <a:cubicBezTo>
                    <a:pt x="8450" y="14710"/>
                    <a:pt x="9089" y="14345"/>
                    <a:pt x="9909" y="14224"/>
                  </a:cubicBezTo>
                  <a:cubicBezTo>
                    <a:pt x="10097" y="14196"/>
                    <a:pt x="10282" y="14184"/>
                    <a:pt x="10464" y="14184"/>
                  </a:cubicBezTo>
                  <a:cubicBezTo>
                    <a:pt x="11079" y="14184"/>
                    <a:pt x="11671" y="14319"/>
                    <a:pt x="12280" y="14437"/>
                  </a:cubicBezTo>
                  <a:cubicBezTo>
                    <a:pt x="12706" y="14497"/>
                    <a:pt x="13131" y="14558"/>
                    <a:pt x="13557" y="14558"/>
                  </a:cubicBezTo>
                  <a:cubicBezTo>
                    <a:pt x="13578" y="14559"/>
                    <a:pt x="13600" y="14559"/>
                    <a:pt x="13621" y="14559"/>
                  </a:cubicBezTo>
                  <a:cubicBezTo>
                    <a:pt x="14615" y="14559"/>
                    <a:pt x="15196" y="13868"/>
                    <a:pt x="15077" y="12856"/>
                  </a:cubicBezTo>
                  <a:cubicBezTo>
                    <a:pt x="15046" y="12674"/>
                    <a:pt x="15016" y="12461"/>
                    <a:pt x="15016" y="12279"/>
                  </a:cubicBezTo>
                  <a:cubicBezTo>
                    <a:pt x="14898" y="11100"/>
                    <a:pt x="16007" y="10636"/>
                    <a:pt x="16906" y="10636"/>
                  </a:cubicBezTo>
                  <a:cubicBezTo>
                    <a:pt x="16935" y="10636"/>
                    <a:pt x="16963" y="10636"/>
                    <a:pt x="16992" y="10637"/>
                  </a:cubicBezTo>
                  <a:cubicBezTo>
                    <a:pt x="18147" y="10668"/>
                    <a:pt x="19241" y="11032"/>
                    <a:pt x="20396" y="11032"/>
                  </a:cubicBezTo>
                  <a:cubicBezTo>
                    <a:pt x="21217" y="11032"/>
                    <a:pt x="21429" y="10698"/>
                    <a:pt x="21186" y="10029"/>
                  </a:cubicBezTo>
                  <a:cubicBezTo>
                    <a:pt x="21034" y="9543"/>
                    <a:pt x="20943" y="9026"/>
                    <a:pt x="21004" y="8509"/>
                  </a:cubicBezTo>
                  <a:cubicBezTo>
                    <a:pt x="21095" y="7841"/>
                    <a:pt x="21399" y="7506"/>
                    <a:pt x="22068" y="7476"/>
                  </a:cubicBezTo>
                  <a:cubicBezTo>
                    <a:pt x="22130" y="7474"/>
                    <a:pt x="22193" y="7473"/>
                    <a:pt x="22255" y="7473"/>
                  </a:cubicBezTo>
                  <a:cubicBezTo>
                    <a:pt x="23040" y="7473"/>
                    <a:pt x="23800" y="7644"/>
                    <a:pt x="24560" y="7841"/>
                  </a:cubicBezTo>
                  <a:cubicBezTo>
                    <a:pt x="24826" y="7929"/>
                    <a:pt x="25091" y="7977"/>
                    <a:pt x="25363" y="7977"/>
                  </a:cubicBezTo>
                  <a:cubicBezTo>
                    <a:pt x="25558" y="7977"/>
                    <a:pt x="25755" y="7952"/>
                    <a:pt x="25958" y="7902"/>
                  </a:cubicBezTo>
                  <a:cubicBezTo>
                    <a:pt x="26657" y="7780"/>
                    <a:pt x="27022" y="7263"/>
                    <a:pt x="26901" y="6564"/>
                  </a:cubicBezTo>
                  <a:cubicBezTo>
                    <a:pt x="26870" y="6260"/>
                    <a:pt x="26779" y="5987"/>
                    <a:pt x="26718" y="5683"/>
                  </a:cubicBezTo>
                  <a:cubicBezTo>
                    <a:pt x="26589" y="4935"/>
                    <a:pt x="26985" y="4450"/>
                    <a:pt x="27628" y="4450"/>
                  </a:cubicBezTo>
                  <a:cubicBezTo>
                    <a:pt x="27743" y="4450"/>
                    <a:pt x="27866" y="4465"/>
                    <a:pt x="27995" y="4497"/>
                  </a:cubicBezTo>
                  <a:cubicBezTo>
                    <a:pt x="28876" y="4710"/>
                    <a:pt x="29758" y="4832"/>
                    <a:pt x="30639" y="4953"/>
                  </a:cubicBezTo>
                  <a:cubicBezTo>
                    <a:pt x="30764" y="4972"/>
                    <a:pt x="30889" y="4983"/>
                    <a:pt x="31014" y="4983"/>
                  </a:cubicBezTo>
                  <a:cubicBezTo>
                    <a:pt x="31281" y="4983"/>
                    <a:pt x="31545" y="4935"/>
                    <a:pt x="31794" y="4832"/>
                  </a:cubicBezTo>
                  <a:cubicBezTo>
                    <a:pt x="32493" y="4588"/>
                    <a:pt x="32706" y="4254"/>
                    <a:pt x="32524" y="3555"/>
                  </a:cubicBezTo>
                  <a:cubicBezTo>
                    <a:pt x="32463" y="3221"/>
                    <a:pt x="32250" y="2856"/>
                    <a:pt x="32615" y="2582"/>
                  </a:cubicBezTo>
                  <a:cubicBezTo>
                    <a:pt x="32747" y="2473"/>
                    <a:pt x="32874" y="2434"/>
                    <a:pt x="33001" y="2434"/>
                  </a:cubicBezTo>
                  <a:cubicBezTo>
                    <a:pt x="33225" y="2434"/>
                    <a:pt x="33446" y="2554"/>
                    <a:pt x="33679" y="2613"/>
                  </a:cubicBezTo>
                  <a:cubicBezTo>
                    <a:pt x="33770" y="2643"/>
                    <a:pt x="33861" y="2704"/>
                    <a:pt x="33952" y="2734"/>
                  </a:cubicBezTo>
                  <a:cubicBezTo>
                    <a:pt x="34165" y="2846"/>
                    <a:pt x="34420" y="2905"/>
                    <a:pt x="34679" y="2905"/>
                  </a:cubicBezTo>
                  <a:cubicBezTo>
                    <a:pt x="35122" y="2905"/>
                    <a:pt x="35580" y="2734"/>
                    <a:pt x="35867" y="2370"/>
                  </a:cubicBezTo>
                  <a:cubicBezTo>
                    <a:pt x="35971" y="2224"/>
                    <a:pt x="36104" y="2092"/>
                    <a:pt x="36255" y="2092"/>
                  </a:cubicBezTo>
                  <a:close/>
                  <a:moveTo>
                    <a:pt x="7812" y="15166"/>
                  </a:moveTo>
                  <a:cubicBezTo>
                    <a:pt x="7599" y="15865"/>
                    <a:pt x="7508" y="16564"/>
                    <a:pt x="7538" y="17263"/>
                  </a:cubicBezTo>
                  <a:cubicBezTo>
                    <a:pt x="7599" y="17932"/>
                    <a:pt x="7751" y="18540"/>
                    <a:pt x="8146" y="19087"/>
                  </a:cubicBezTo>
                  <a:cubicBezTo>
                    <a:pt x="8268" y="19270"/>
                    <a:pt x="8207" y="19361"/>
                    <a:pt x="8086" y="19482"/>
                  </a:cubicBezTo>
                  <a:cubicBezTo>
                    <a:pt x="7599" y="19969"/>
                    <a:pt x="7234" y="20516"/>
                    <a:pt x="6870" y="21063"/>
                  </a:cubicBezTo>
                  <a:cubicBezTo>
                    <a:pt x="6110" y="22309"/>
                    <a:pt x="5806" y="23616"/>
                    <a:pt x="6353" y="25105"/>
                  </a:cubicBezTo>
                  <a:cubicBezTo>
                    <a:pt x="4316" y="25045"/>
                    <a:pt x="2584" y="24406"/>
                    <a:pt x="1429" y="22704"/>
                  </a:cubicBezTo>
                  <a:cubicBezTo>
                    <a:pt x="274" y="21032"/>
                    <a:pt x="456" y="18510"/>
                    <a:pt x="2766" y="17324"/>
                  </a:cubicBezTo>
                  <a:cubicBezTo>
                    <a:pt x="4073" y="16625"/>
                    <a:pt x="5502" y="16200"/>
                    <a:pt x="6870" y="15592"/>
                  </a:cubicBezTo>
                  <a:cubicBezTo>
                    <a:pt x="7174" y="15470"/>
                    <a:pt x="7447" y="15318"/>
                    <a:pt x="7812" y="15166"/>
                  </a:cubicBezTo>
                  <a:close/>
                  <a:moveTo>
                    <a:pt x="39697" y="4740"/>
                  </a:moveTo>
                  <a:cubicBezTo>
                    <a:pt x="39059" y="5865"/>
                    <a:pt x="38086" y="6625"/>
                    <a:pt x="37357" y="7689"/>
                  </a:cubicBezTo>
                  <a:cubicBezTo>
                    <a:pt x="38451" y="7081"/>
                    <a:pt x="39272" y="6321"/>
                    <a:pt x="39758" y="5257"/>
                  </a:cubicBezTo>
                  <a:cubicBezTo>
                    <a:pt x="39819" y="5166"/>
                    <a:pt x="39849" y="5075"/>
                    <a:pt x="39879" y="4984"/>
                  </a:cubicBezTo>
                  <a:cubicBezTo>
                    <a:pt x="39899" y="4845"/>
                    <a:pt x="39971" y="4797"/>
                    <a:pt x="40060" y="4797"/>
                  </a:cubicBezTo>
                  <a:cubicBezTo>
                    <a:pt x="40108" y="4797"/>
                    <a:pt x="40161" y="4810"/>
                    <a:pt x="40214" y="4832"/>
                  </a:cubicBezTo>
                  <a:cubicBezTo>
                    <a:pt x="40396" y="4892"/>
                    <a:pt x="40275" y="5014"/>
                    <a:pt x="40214" y="5105"/>
                  </a:cubicBezTo>
                  <a:cubicBezTo>
                    <a:pt x="39971" y="5592"/>
                    <a:pt x="39727" y="6078"/>
                    <a:pt x="39484" y="6564"/>
                  </a:cubicBezTo>
                  <a:cubicBezTo>
                    <a:pt x="39484" y="6595"/>
                    <a:pt x="39484" y="6625"/>
                    <a:pt x="39454" y="6686"/>
                  </a:cubicBezTo>
                  <a:cubicBezTo>
                    <a:pt x="40183" y="6443"/>
                    <a:pt x="40396" y="5865"/>
                    <a:pt x="40579" y="5257"/>
                  </a:cubicBezTo>
                  <a:cubicBezTo>
                    <a:pt x="40579" y="5157"/>
                    <a:pt x="40517" y="4953"/>
                    <a:pt x="40648" y="4953"/>
                  </a:cubicBezTo>
                  <a:cubicBezTo>
                    <a:pt x="40676" y="4953"/>
                    <a:pt x="40713" y="4962"/>
                    <a:pt x="40761" y="4984"/>
                  </a:cubicBezTo>
                  <a:cubicBezTo>
                    <a:pt x="40943" y="5075"/>
                    <a:pt x="41186" y="5105"/>
                    <a:pt x="41065" y="5409"/>
                  </a:cubicBezTo>
                  <a:cubicBezTo>
                    <a:pt x="40943" y="5683"/>
                    <a:pt x="40822" y="5987"/>
                    <a:pt x="40852" y="6351"/>
                  </a:cubicBezTo>
                  <a:cubicBezTo>
                    <a:pt x="41278" y="6139"/>
                    <a:pt x="41247" y="5744"/>
                    <a:pt x="41369" y="5409"/>
                  </a:cubicBezTo>
                  <a:cubicBezTo>
                    <a:pt x="41855" y="5652"/>
                    <a:pt x="41855" y="5683"/>
                    <a:pt x="41642" y="6108"/>
                  </a:cubicBezTo>
                  <a:cubicBezTo>
                    <a:pt x="41521" y="6321"/>
                    <a:pt x="41369" y="6534"/>
                    <a:pt x="41399" y="6838"/>
                  </a:cubicBezTo>
                  <a:cubicBezTo>
                    <a:pt x="41764" y="6716"/>
                    <a:pt x="41886" y="6412"/>
                    <a:pt x="42007" y="6078"/>
                  </a:cubicBezTo>
                  <a:cubicBezTo>
                    <a:pt x="42554" y="6534"/>
                    <a:pt x="42342" y="7111"/>
                    <a:pt x="42220" y="7658"/>
                  </a:cubicBezTo>
                  <a:cubicBezTo>
                    <a:pt x="42402" y="7658"/>
                    <a:pt x="42433" y="7446"/>
                    <a:pt x="42585" y="7446"/>
                  </a:cubicBezTo>
                  <a:cubicBezTo>
                    <a:pt x="42980" y="8753"/>
                    <a:pt x="42737" y="9999"/>
                    <a:pt x="42250" y="11215"/>
                  </a:cubicBezTo>
                  <a:cubicBezTo>
                    <a:pt x="41430" y="13282"/>
                    <a:pt x="40031" y="14984"/>
                    <a:pt x="38633" y="16656"/>
                  </a:cubicBezTo>
                  <a:cubicBezTo>
                    <a:pt x="34986" y="20972"/>
                    <a:pt x="30335" y="23859"/>
                    <a:pt x="25168" y="25957"/>
                  </a:cubicBezTo>
                  <a:cubicBezTo>
                    <a:pt x="22037" y="27203"/>
                    <a:pt x="18785" y="27993"/>
                    <a:pt x="15441" y="28419"/>
                  </a:cubicBezTo>
                  <a:cubicBezTo>
                    <a:pt x="14847" y="28499"/>
                    <a:pt x="14254" y="28544"/>
                    <a:pt x="13663" y="28544"/>
                  </a:cubicBezTo>
                  <a:cubicBezTo>
                    <a:pt x="12682" y="28544"/>
                    <a:pt x="11709" y="28418"/>
                    <a:pt x="10760" y="28115"/>
                  </a:cubicBezTo>
                  <a:cubicBezTo>
                    <a:pt x="8906" y="27537"/>
                    <a:pt x="7508" y="26504"/>
                    <a:pt x="6870" y="24589"/>
                  </a:cubicBezTo>
                  <a:cubicBezTo>
                    <a:pt x="6596" y="23768"/>
                    <a:pt x="6687" y="22947"/>
                    <a:pt x="7022" y="22188"/>
                  </a:cubicBezTo>
                  <a:cubicBezTo>
                    <a:pt x="7903" y="20212"/>
                    <a:pt x="9393" y="18874"/>
                    <a:pt x="11308" y="17993"/>
                  </a:cubicBezTo>
                  <a:cubicBezTo>
                    <a:pt x="12311" y="17537"/>
                    <a:pt x="13374" y="17111"/>
                    <a:pt x="14408" y="16686"/>
                  </a:cubicBezTo>
                  <a:cubicBezTo>
                    <a:pt x="14803" y="16534"/>
                    <a:pt x="15259" y="16625"/>
                    <a:pt x="15654" y="16412"/>
                  </a:cubicBezTo>
                  <a:cubicBezTo>
                    <a:pt x="17113" y="15470"/>
                    <a:pt x="18785" y="15045"/>
                    <a:pt x="20396" y="14406"/>
                  </a:cubicBezTo>
                  <a:cubicBezTo>
                    <a:pt x="24925" y="12583"/>
                    <a:pt x="29180" y="10272"/>
                    <a:pt x="33253" y="7628"/>
                  </a:cubicBezTo>
                  <a:cubicBezTo>
                    <a:pt x="34743" y="6686"/>
                    <a:pt x="36232" y="5744"/>
                    <a:pt x="37843" y="5075"/>
                  </a:cubicBezTo>
                  <a:cubicBezTo>
                    <a:pt x="38420" y="4832"/>
                    <a:pt x="38998" y="4740"/>
                    <a:pt x="39697" y="4740"/>
                  </a:cubicBezTo>
                  <a:close/>
                  <a:moveTo>
                    <a:pt x="31168" y="1"/>
                  </a:moveTo>
                  <a:cubicBezTo>
                    <a:pt x="30358" y="1"/>
                    <a:pt x="29556" y="102"/>
                    <a:pt x="28755" y="242"/>
                  </a:cubicBezTo>
                  <a:cubicBezTo>
                    <a:pt x="26475" y="637"/>
                    <a:pt x="24286" y="1427"/>
                    <a:pt x="22128" y="2278"/>
                  </a:cubicBezTo>
                  <a:cubicBezTo>
                    <a:pt x="17934" y="3859"/>
                    <a:pt x="13922" y="5804"/>
                    <a:pt x="9909" y="7810"/>
                  </a:cubicBezTo>
                  <a:cubicBezTo>
                    <a:pt x="7782" y="8844"/>
                    <a:pt x="5745" y="10060"/>
                    <a:pt x="3952" y="11610"/>
                  </a:cubicBezTo>
                  <a:cubicBezTo>
                    <a:pt x="2310" y="13008"/>
                    <a:pt x="1125" y="14680"/>
                    <a:pt x="608" y="16807"/>
                  </a:cubicBezTo>
                  <a:cubicBezTo>
                    <a:pt x="487" y="17355"/>
                    <a:pt x="365" y="17902"/>
                    <a:pt x="699" y="18418"/>
                  </a:cubicBezTo>
                  <a:cubicBezTo>
                    <a:pt x="760" y="18570"/>
                    <a:pt x="699" y="18662"/>
                    <a:pt x="639" y="18753"/>
                  </a:cubicBezTo>
                  <a:cubicBezTo>
                    <a:pt x="0" y="19969"/>
                    <a:pt x="0" y="21245"/>
                    <a:pt x="578" y="22431"/>
                  </a:cubicBezTo>
                  <a:cubicBezTo>
                    <a:pt x="1550" y="24528"/>
                    <a:pt x="3374" y="25501"/>
                    <a:pt x="5563" y="25805"/>
                  </a:cubicBezTo>
                  <a:cubicBezTo>
                    <a:pt x="5700" y="25835"/>
                    <a:pt x="5844" y="25858"/>
                    <a:pt x="5984" y="25858"/>
                  </a:cubicBezTo>
                  <a:cubicBezTo>
                    <a:pt x="6125" y="25858"/>
                    <a:pt x="6262" y="25835"/>
                    <a:pt x="6383" y="25774"/>
                  </a:cubicBezTo>
                  <a:cubicBezTo>
                    <a:pt x="6429" y="25761"/>
                    <a:pt x="6467" y="25755"/>
                    <a:pt x="6501" y="25755"/>
                  </a:cubicBezTo>
                  <a:cubicBezTo>
                    <a:pt x="6624" y="25755"/>
                    <a:pt x="6676" y="25837"/>
                    <a:pt x="6748" y="25957"/>
                  </a:cubicBezTo>
                  <a:cubicBezTo>
                    <a:pt x="7508" y="27233"/>
                    <a:pt x="8633" y="28054"/>
                    <a:pt x="10000" y="28601"/>
                  </a:cubicBezTo>
                  <a:cubicBezTo>
                    <a:pt x="11173" y="29041"/>
                    <a:pt x="12388" y="29221"/>
                    <a:pt x="13608" y="29221"/>
                  </a:cubicBezTo>
                  <a:cubicBezTo>
                    <a:pt x="14159" y="29221"/>
                    <a:pt x="14710" y="29184"/>
                    <a:pt x="15259" y="29118"/>
                  </a:cubicBezTo>
                  <a:cubicBezTo>
                    <a:pt x="18511" y="28753"/>
                    <a:pt x="21642" y="28054"/>
                    <a:pt x="24712" y="26868"/>
                  </a:cubicBezTo>
                  <a:cubicBezTo>
                    <a:pt x="30487" y="24680"/>
                    <a:pt x="35594" y="21519"/>
                    <a:pt x="39545" y="16656"/>
                  </a:cubicBezTo>
                  <a:cubicBezTo>
                    <a:pt x="40883" y="15045"/>
                    <a:pt x="42129" y="13434"/>
                    <a:pt x="42919" y="11488"/>
                  </a:cubicBezTo>
                  <a:cubicBezTo>
                    <a:pt x="43436" y="10212"/>
                    <a:pt x="43679" y="8874"/>
                    <a:pt x="43345" y="7476"/>
                  </a:cubicBezTo>
                  <a:cubicBezTo>
                    <a:pt x="42919" y="5500"/>
                    <a:pt x="41794" y="4193"/>
                    <a:pt x="39849" y="4072"/>
                  </a:cubicBezTo>
                  <a:cubicBezTo>
                    <a:pt x="39454" y="4041"/>
                    <a:pt x="39484" y="3920"/>
                    <a:pt x="39545" y="3585"/>
                  </a:cubicBezTo>
                  <a:cubicBezTo>
                    <a:pt x="39788" y="1914"/>
                    <a:pt x="39211" y="911"/>
                    <a:pt x="37691" y="485"/>
                  </a:cubicBezTo>
                  <a:cubicBezTo>
                    <a:pt x="37442" y="415"/>
                    <a:pt x="37197" y="385"/>
                    <a:pt x="36953" y="385"/>
                  </a:cubicBezTo>
                  <a:cubicBezTo>
                    <a:pt x="36453" y="385"/>
                    <a:pt x="35963" y="514"/>
                    <a:pt x="35472" y="698"/>
                  </a:cubicBezTo>
                  <a:cubicBezTo>
                    <a:pt x="35047" y="880"/>
                    <a:pt x="34621" y="1093"/>
                    <a:pt x="34135" y="1306"/>
                  </a:cubicBezTo>
                  <a:cubicBezTo>
                    <a:pt x="34195" y="1032"/>
                    <a:pt x="34135" y="880"/>
                    <a:pt x="33983" y="789"/>
                  </a:cubicBezTo>
                  <a:cubicBezTo>
                    <a:pt x="33496" y="455"/>
                    <a:pt x="33010" y="181"/>
                    <a:pt x="32433" y="90"/>
                  </a:cubicBezTo>
                  <a:cubicBezTo>
                    <a:pt x="32008" y="28"/>
                    <a:pt x="31587" y="1"/>
                    <a:pt x="31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4"/>
            <p:cNvSpPr/>
            <p:nvPr/>
          </p:nvSpPr>
          <p:spPr>
            <a:xfrm>
              <a:off x="960775" y="4354450"/>
              <a:ext cx="500800" cy="278150"/>
            </a:xfrm>
            <a:custGeom>
              <a:rect b="b" l="l" r="r" t="t"/>
              <a:pathLst>
                <a:path extrusionOk="0" h="11126" w="20032">
                  <a:moveTo>
                    <a:pt x="20031" y="1"/>
                  </a:moveTo>
                  <a:cubicBezTo>
                    <a:pt x="19332" y="305"/>
                    <a:pt x="18663" y="639"/>
                    <a:pt x="18025" y="973"/>
                  </a:cubicBezTo>
                  <a:cubicBezTo>
                    <a:pt x="16232" y="1977"/>
                    <a:pt x="14408" y="2919"/>
                    <a:pt x="12493" y="3709"/>
                  </a:cubicBezTo>
                  <a:cubicBezTo>
                    <a:pt x="10244" y="4621"/>
                    <a:pt x="7934" y="5533"/>
                    <a:pt x="5684" y="6475"/>
                  </a:cubicBezTo>
                  <a:cubicBezTo>
                    <a:pt x="3921" y="7235"/>
                    <a:pt x="2250" y="8208"/>
                    <a:pt x="882" y="9606"/>
                  </a:cubicBezTo>
                  <a:cubicBezTo>
                    <a:pt x="487" y="10031"/>
                    <a:pt x="61" y="10487"/>
                    <a:pt x="0" y="11126"/>
                  </a:cubicBezTo>
                  <a:cubicBezTo>
                    <a:pt x="213" y="10822"/>
                    <a:pt x="365" y="10457"/>
                    <a:pt x="639" y="10183"/>
                  </a:cubicBezTo>
                  <a:cubicBezTo>
                    <a:pt x="1459" y="9211"/>
                    <a:pt x="2493" y="8512"/>
                    <a:pt x="3587" y="7873"/>
                  </a:cubicBezTo>
                  <a:cubicBezTo>
                    <a:pt x="5380" y="6809"/>
                    <a:pt x="7356" y="6141"/>
                    <a:pt x="9301" y="5411"/>
                  </a:cubicBezTo>
                  <a:cubicBezTo>
                    <a:pt x="12219" y="4287"/>
                    <a:pt x="15137" y="3162"/>
                    <a:pt x="17843" y="1581"/>
                  </a:cubicBezTo>
                  <a:cubicBezTo>
                    <a:pt x="18602" y="1125"/>
                    <a:pt x="19271" y="518"/>
                    <a:pt x="20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4"/>
            <p:cNvSpPr/>
            <p:nvPr/>
          </p:nvSpPr>
          <p:spPr>
            <a:xfrm>
              <a:off x="1369600" y="4534200"/>
              <a:ext cx="17500" cy="25450"/>
            </a:xfrm>
            <a:custGeom>
              <a:rect b="b" l="l" r="r" t="t"/>
              <a:pathLst>
                <a:path extrusionOk="0" h="1018" w="700">
                  <a:moveTo>
                    <a:pt x="408" y="1"/>
                  </a:moveTo>
                  <a:cubicBezTo>
                    <a:pt x="277" y="1"/>
                    <a:pt x="204" y="129"/>
                    <a:pt x="152" y="258"/>
                  </a:cubicBezTo>
                  <a:cubicBezTo>
                    <a:pt x="31" y="501"/>
                    <a:pt x="0" y="744"/>
                    <a:pt x="152" y="1018"/>
                  </a:cubicBezTo>
                  <a:cubicBezTo>
                    <a:pt x="426" y="896"/>
                    <a:pt x="578" y="714"/>
                    <a:pt x="639" y="440"/>
                  </a:cubicBezTo>
                  <a:cubicBezTo>
                    <a:pt x="699" y="258"/>
                    <a:pt x="699" y="75"/>
                    <a:pt x="487" y="15"/>
                  </a:cubicBezTo>
                  <a:cubicBezTo>
                    <a:pt x="458" y="5"/>
                    <a:pt x="432" y="1"/>
                    <a:pt x="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4"/>
            <p:cNvSpPr/>
            <p:nvPr/>
          </p:nvSpPr>
          <p:spPr>
            <a:xfrm>
              <a:off x="1723700" y="4370325"/>
              <a:ext cx="15925" cy="22225"/>
            </a:xfrm>
            <a:custGeom>
              <a:rect b="b" l="l" r="r" t="t"/>
              <a:pathLst>
                <a:path extrusionOk="0" h="889" w="637">
                  <a:moveTo>
                    <a:pt x="441" y="0"/>
                  </a:moveTo>
                  <a:cubicBezTo>
                    <a:pt x="427" y="0"/>
                    <a:pt x="412" y="1"/>
                    <a:pt x="396" y="4"/>
                  </a:cubicBezTo>
                  <a:cubicBezTo>
                    <a:pt x="92" y="65"/>
                    <a:pt x="92" y="338"/>
                    <a:pt x="1" y="582"/>
                  </a:cubicBezTo>
                  <a:cubicBezTo>
                    <a:pt x="29" y="722"/>
                    <a:pt x="31" y="889"/>
                    <a:pt x="176" y="889"/>
                  </a:cubicBezTo>
                  <a:cubicBezTo>
                    <a:pt x="187" y="889"/>
                    <a:pt x="200" y="888"/>
                    <a:pt x="213" y="886"/>
                  </a:cubicBezTo>
                  <a:cubicBezTo>
                    <a:pt x="517" y="825"/>
                    <a:pt x="548" y="521"/>
                    <a:pt x="609" y="247"/>
                  </a:cubicBezTo>
                  <a:cubicBezTo>
                    <a:pt x="636" y="136"/>
                    <a:pt x="588"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4"/>
            <p:cNvSpPr/>
            <p:nvPr/>
          </p:nvSpPr>
          <p:spPr>
            <a:xfrm>
              <a:off x="1644675" y="4352900"/>
              <a:ext cx="13700" cy="22850"/>
            </a:xfrm>
            <a:custGeom>
              <a:rect b="b" l="l" r="r" t="t"/>
              <a:pathLst>
                <a:path extrusionOk="0" h="914" w="548">
                  <a:moveTo>
                    <a:pt x="334" y="0"/>
                  </a:moveTo>
                  <a:cubicBezTo>
                    <a:pt x="325" y="0"/>
                    <a:pt x="315" y="1"/>
                    <a:pt x="304" y="2"/>
                  </a:cubicBezTo>
                  <a:cubicBezTo>
                    <a:pt x="92" y="2"/>
                    <a:pt x="31" y="276"/>
                    <a:pt x="31" y="488"/>
                  </a:cubicBezTo>
                  <a:cubicBezTo>
                    <a:pt x="0" y="701"/>
                    <a:pt x="92" y="914"/>
                    <a:pt x="304" y="914"/>
                  </a:cubicBezTo>
                  <a:cubicBezTo>
                    <a:pt x="548" y="883"/>
                    <a:pt x="487" y="610"/>
                    <a:pt x="548" y="428"/>
                  </a:cubicBezTo>
                  <a:cubicBezTo>
                    <a:pt x="460" y="311"/>
                    <a:pt x="540"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4"/>
            <p:cNvSpPr/>
            <p:nvPr/>
          </p:nvSpPr>
          <p:spPr>
            <a:xfrm>
              <a:off x="1079325" y="4632575"/>
              <a:ext cx="19775" cy="18275"/>
            </a:xfrm>
            <a:custGeom>
              <a:rect b="b" l="l" r="r" t="t"/>
              <a:pathLst>
                <a:path extrusionOk="0" h="731" w="791">
                  <a:moveTo>
                    <a:pt x="243" y="1"/>
                  </a:moveTo>
                  <a:cubicBezTo>
                    <a:pt x="61" y="61"/>
                    <a:pt x="0" y="213"/>
                    <a:pt x="30" y="365"/>
                  </a:cubicBezTo>
                  <a:cubicBezTo>
                    <a:pt x="61" y="608"/>
                    <a:pt x="182" y="730"/>
                    <a:pt x="426" y="730"/>
                  </a:cubicBezTo>
                  <a:cubicBezTo>
                    <a:pt x="608" y="730"/>
                    <a:pt x="790" y="608"/>
                    <a:pt x="730" y="457"/>
                  </a:cubicBezTo>
                  <a:cubicBezTo>
                    <a:pt x="699" y="213"/>
                    <a:pt x="456" y="92"/>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4"/>
            <p:cNvSpPr/>
            <p:nvPr/>
          </p:nvSpPr>
          <p:spPr>
            <a:xfrm>
              <a:off x="1178100" y="4608625"/>
              <a:ext cx="19025" cy="20925"/>
            </a:xfrm>
            <a:custGeom>
              <a:rect b="b" l="l" r="r" t="t"/>
              <a:pathLst>
                <a:path extrusionOk="0" h="837" w="761">
                  <a:moveTo>
                    <a:pt x="269" y="0"/>
                  </a:moveTo>
                  <a:cubicBezTo>
                    <a:pt x="173" y="0"/>
                    <a:pt x="92" y="99"/>
                    <a:pt x="92" y="199"/>
                  </a:cubicBezTo>
                  <a:cubicBezTo>
                    <a:pt x="0" y="655"/>
                    <a:pt x="365" y="685"/>
                    <a:pt x="730" y="837"/>
                  </a:cubicBezTo>
                  <a:cubicBezTo>
                    <a:pt x="669" y="503"/>
                    <a:pt x="760" y="138"/>
                    <a:pt x="335" y="16"/>
                  </a:cubicBezTo>
                  <a:cubicBezTo>
                    <a:pt x="313" y="5"/>
                    <a:pt x="29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4"/>
            <p:cNvSpPr/>
            <p:nvPr/>
          </p:nvSpPr>
          <p:spPr>
            <a:xfrm>
              <a:off x="1342300" y="4469125"/>
              <a:ext cx="12125" cy="21425"/>
            </a:xfrm>
            <a:custGeom>
              <a:rect b="b" l="l" r="r" t="t"/>
              <a:pathLst>
                <a:path extrusionOk="0" h="857" w="485">
                  <a:moveTo>
                    <a:pt x="202" y="0"/>
                  </a:moveTo>
                  <a:cubicBezTo>
                    <a:pt x="50" y="0"/>
                    <a:pt x="0" y="167"/>
                    <a:pt x="28" y="307"/>
                  </a:cubicBezTo>
                  <a:cubicBezTo>
                    <a:pt x="28" y="520"/>
                    <a:pt x="59" y="794"/>
                    <a:pt x="272" y="855"/>
                  </a:cubicBezTo>
                  <a:cubicBezTo>
                    <a:pt x="279" y="856"/>
                    <a:pt x="287" y="857"/>
                    <a:pt x="294" y="857"/>
                  </a:cubicBezTo>
                  <a:cubicBezTo>
                    <a:pt x="430" y="857"/>
                    <a:pt x="484" y="602"/>
                    <a:pt x="484" y="429"/>
                  </a:cubicBezTo>
                  <a:cubicBezTo>
                    <a:pt x="484" y="247"/>
                    <a:pt x="484" y="34"/>
                    <a:pt x="241" y="4"/>
                  </a:cubicBezTo>
                  <a:cubicBezTo>
                    <a:pt x="228" y="1"/>
                    <a:pt x="215"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4"/>
            <p:cNvSpPr/>
            <p:nvPr/>
          </p:nvSpPr>
          <p:spPr>
            <a:xfrm>
              <a:off x="1529925" y="4531450"/>
              <a:ext cx="13700" cy="19075"/>
            </a:xfrm>
            <a:custGeom>
              <a:rect b="b" l="l" r="r" t="t"/>
              <a:pathLst>
                <a:path extrusionOk="0" h="763" w="548">
                  <a:moveTo>
                    <a:pt x="328" y="1"/>
                  </a:moveTo>
                  <a:cubicBezTo>
                    <a:pt x="320" y="1"/>
                    <a:pt x="313" y="1"/>
                    <a:pt x="305" y="3"/>
                  </a:cubicBezTo>
                  <a:cubicBezTo>
                    <a:pt x="153" y="33"/>
                    <a:pt x="1" y="246"/>
                    <a:pt x="1" y="489"/>
                  </a:cubicBezTo>
                  <a:cubicBezTo>
                    <a:pt x="31" y="641"/>
                    <a:pt x="92" y="763"/>
                    <a:pt x="274" y="763"/>
                  </a:cubicBezTo>
                  <a:cubicBezTo>
                    <a:pt x="487" y="732"/>
                    <a:pt x="548" y="580"/>
                    <a:pt x="548" y="398"/>
                  </a:cubicBezTo>
                  <a:cubicBezTo>
                    <a:pt x="519" y="254"/>
                    <a:pt x="463" y="1"/>
                    <a:pt x="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4"/>
            <p:cNvSpPr/>
            <p:nvPr/>
          </p:nvSpPr>
          <p:spPr>
            <a:xfrm>
              <a:off x="1233575" y="4649225"/>
              <a:ext cx="13500" cy="17575"/>
            </a:xfrm>
            <a:custGeom>
              <a:rect b="b" l="l" r="r" t="t"/>
              <a:pathLst>
                <a:path extrusionOk="0" h="703" w="540">
                  <a:moveTo>
                    <a:pt x="373" y="0"/>
                  </a:moveTo>
                  <a:cubicBezTo>
                    <a:pt x="361" y="0"/>
                    <a:pt x="349" y="1"/>
                    <a:pt x="335" y="3"/>
                  </a:cubicBezTo>
                  <a:cubicBezTo>
                    <a:pt x="122" y="34"/>
                    <a:pt x="31" y="216"/>
                    <a:pt x="31" y="429"/>
                  </a:cubicBezTo>
                  <a:cubicBezTo>
                    <a:pt x="0" y="581"/>
                    <a:pt x="92" y="702"/>
                    <a:pt x="244" y="702"/>
                  </a:cubicBezTo>
                  <a:cubicBezTo>
                    <a:pt x="487" y="702"/>
                    <a:pt x="517" y="520"/>
                    <a:pt x="517" y="307"/>
                  </a:cubicBezTo>
                  <a:cubicBezTo>
                    <a:pt x="489" y="194"/>
                    <a:pt x="540" y="0"/>
                    <a:pt x="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4"/>
            <p:cNvSpPr/>
            <p:nvPr/>
          </p:nvSpPr>
          <p:spPr>
            <a:xfrm>
              <a:off x="1444825" y="4473650"/>
              <a:ext cx="12950" cy="16100"/>
            </a:xfrm>
            <a:custGeom>
              <a:rect b="b" l="l" r="r" t="t"/>
              <a:pathLst>
                <a:path extrusionOk="0" h="644" w="518">
                  <a:moveTo>
                    <a:pt x="319" y="0"/>
                  </a:moveTo>
                  <a:cubicBezTo>
                    <a:pt x="305" y="0"/>
                    <a:pt x="290" y="2"/>
                    <a:pt x="274" y="5"/>
                  </a:cubicBezTo>
                  <a:cubicBezTo>
                    <a:pt x="61" y="35"/>
                    <a:pt x="0" y="157"/>
                    <a:pt x="0" y="339"/>
                  </a:cubicBezTo>
                  <a:cubicBezTo>
                    <a:pt x="0" y="491"/>
                    <a:pt x="92" y="643"/>
                    <a:pt x="244" y="643"/>
                  </a:cubicBezTo>
                  <a:cubicBezTo>
                    <a:pt x="426" y="613"/>
                    <a:pt x="487" y="430"/>
                    <a:pt x="517" y="248"/>
                  </a:cubicBezTo>
                  <a:cubicBezTo>
                    <a:pt x="517" y="112"/>
                    <a:pt x="444"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4"/>
            <p:cNvSpPr/>
            <p:nvPr/>
          </p:nvSpPr>
          <p:spPr>
            <a:xfrm>
              <a:off x="1579400" y="4414400"/>
              <a:ext cx="13400" cy="17700"/>
            </a:xfrm>
            <a:custGeom>
              <a:rect b="b" l="l" r="r" t="t"/>
              <a:pathLst>
                <a:path extrusionOk="0" h="708" w="536">
                  <a:moveTo>
                    <a:pt x="400" y="1"/>
                  </a:moveTo>
                  <a:cubicBezTo>
                    <a:pt x="388" y="1"/>
                    <a:pt x="376" y="2"/>
                    <a:pt x="362" y="4"/>
                  </a:cubicBezTo>
                  <a:cubicBezTo>
                    <a:pt x="149" y="34"/>
                    <a:pt x="28" y="217"/>
                    <a:pt x="28" y="399"/>
                  </a:cubicBezTo>
                  <a:cubicBezTo>
                    <a:pt x="0" y="566"/>
                    <a:pt x="74" y="707"/>
                    <a:pt x="226" y="707"/>
                  </a:cubicBezTo>
                  <a:cubicBezTo>
                    <a:pt x="240" y="707"/>
                    <a:pt x="255" y="706"/>
                    <a:pt x="271" y="703"/>
                  </a:cubicBezTo>
                  <a:cubicBezTo>
                    <a:pt x="484" y="673"/>
                    <a:pt x="484" y="460"/>
                    <a:pt x="514" y="217"/>
                  </a:cubicBezTo>
                  <a:cubicBezTo>
                    <a:pt x="486" y="161"/>
                    <a:pt x="536"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4"/>
            <p:cNvSpPr/>
            <p:nvPr/>
          </p:nvSpPr>
          <p:spPr>
            <a:xfrm>
              <a:off x="1640950" y="4441775"/>
              <a:ext cx="12875" cy="16925"/>
            </a:xfrm>
            <a:custGeom>
              <a:rect b="b" l="l" r="r" t="t"/>
              <a:pathLst>
                <a:path extrusionOk="0" h="677" w="515">
                  <a:moveTo>
                    <a:pt x="390" y="0"/>
                  </a:moveTo>
                  <a:cubicBezTo>
                    <a:pt x="381" y="0"/>
                    <a:pt x="372" y="1"/>
                    <a:pt x="362" y="3"/>
                  </a:cubicBezTo>
                  <a:cubicBezTo>
                    <a:pt x="180" y="64"/>
                    <a:pt x="28" y="216"/>
                    <a:pt x="28" y="459"/>
                  </a:cubicBezTo>
                  <a:cubicBezTo>
                    <a:pt x="1" y="568"/>
                    <a:pt x="71" y="677"/>
                    <a:pt x="195" y="677"/>
                  </a:cubicBezTo>
                  <a:cubicBezTo>
                    <a:pt x="209" y="677"/>
                    <a:pt x="225" y="675"/>
                    <a:pt x="241" y="672"/>
                  </a:cubicBezTo>
                  <a:cubicBezTo>
                    <a:pt x="453" y="642"/>
                    <a:pt x="484" y="459"/>
                    <a:pt x="514" y="277"/>
                  </a:cubicBezTo>
                  <a:cubicBezTo>
                    <a:pt x="486" y="192"/>
                    <a:pt x="510"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4"/>
            <p:cNvSpPr/>
            <p:nvPr/>
          </p:nvSpPr>
          <p:spPr>
            <a:xfrm>
              <a:off x="1130975" y="4572550"/>
              <a:ext cx="13725" cy="14450"/>
            </a:xfrm>
            <a:custGeom>
              <a:rect b="b" l="l" r="r" t="t"/>
              <a:pathLst>
                <a:path extrusionOk="0" h="578" w="549">
                  <a:moveTo>
                    <a:pt x="244" y="0"/>
                  </a:moveTo>
                  <a:cubicBezTo>
                    <a:pt x="92" y="0"/>
                    <a:pt x="1" y="122"/>
                    <a:pt x="1" y="274"/>
                  </a:cubicBezTo>
                  <a:cubicBezTo>
                    <a:pt x="1" y="487"/>
                    <a:pt x="123" y="578"/>
                    <a:pt x="335" y="578"/>
                  </a:cubicBezTo>
                  <a:cubicBezTo>
                    <a:pt x="518" y="578"/>
                    <a:pt x="548" y="456"/>
                    <a:pt x="548" y="304"/>
                  </a:cubicBezTo>
                  <a:cubicBezTo>
                    <a:pt x="518" y="122"/>
                    <a:pt x="42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4"/>
            <p:cNvSpPr/>
            <p:nvPr/>
          </p:nvSpPr>
          <p:spPr>
            <a:xfrm>
              <a:off x="1711550" y="4267075"/>
              <a:ext cx="9150" cy="25100"/>
            </a:xfrm>
            <a:custGeom>
              <a:rect b="b" l="l" r="r" t="t"/>
              <a:pathLst>
                <a:path extrusionOk="0" h="1004" w="366">
                  <a:moveTo>
                    <a:pt x="122" y="0"/>
                  </a:moveTo>
                  <a:cubicBezTo>
                    <a:pt x="31" y="0"/>
                    <a:pt x="0" y="122"/>
                    <a:pt x="0" y="213"/>
                  </a:cubicBezTo>
                  <a:cubicBezTo>
                    <a:pt x="31" y="456"/>
                    <a:pt x="0" y="699"/>
                    <a:pt x="152" y="1003"/>
                  </a:cubicBezTo>
                  <a:cubicBezTo>
                    <a:pt x="304" y="699"/>
                    <a:pt x="365" y="456"/>
                    <a:pt x="335" y="213"/>
                  </a:cubicBezTo>
                  <a:cubicBezTo>
                    <a:pt x="335" y="91"/>
                    <a:pt x="24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4"/>
            <p:cNvSpPr/>
            <p:nvPr/>
          </p:nvSpPr>
          <p:spPr>
            <a:xfrm>
              <a:off x="1497250" y="4481350"/>
              <a:ext cx="11425" cy="16750"/>
            </a:xfrm>
            <a:custGeom>
              <a:rect b="b" l="l" r="r" t="t"/>
              <a:pathLst>
                <a:path extrusionOk="0" h="670" w="457">
                  <a:moveTo>
                    <a:pt x="213" y="1"/>
                  </a:moveTo>
                  <a:cubicBezTo>
                    <a:pt x="61" y="31"/>
                    <a:pt x="1" y="153"/>
                    <a:pt x="1" y="335"/>
                  </a:cubicBezTo>
                  <a:cubicBezTo>
                    <a:pt x="1" y="487"/>
                    <a:pt x="92" y="609"/>
                    <a:pt x="244" y="670"/>
                  </a:cubicBezTo>
                  <a:cubicBezTo>
                    <a:pt x="396" y="578"/>
                    <a:pt x="457" y="487"/>
                    <a:pt x="457" y="305"/>
                  </a:cubicBezTo>
                  <a:cubicBezTo>
                    <a:pt x="457" y="153"/>
                    <a:pt x="426"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4"/>
            <p:cNvSpPr/>
            <p:nvPr/>
          </p:nvSpPr>
          <p:spPr>
            <a:xfrm>
              <a:off x="1135550" y="4692500"/>
              <a:ext cx="15225" cy="13050"/>
            </a:xfrm>
            <a:custGeom>
              <a:rect b="b" l="l" r="r" t="t"/>
              <a:pathLst>
                <a:path extrusionOk="0" h="522" w="609">
                  <a:moveTo>
                    <a:pt x="117" y="0"/>
                  </a:moveTo>
                  <a:cubicBezTo>
                    <a:pt x="25" y="0"/>
                    <a:pt x="0" y="109"/>
                    <a:pt x="0" y="218"/>
                  </a:cubicBezTo>
                  <a:cubicBezTo>
                    <a:pt x="0" y="400"/>
                    <a:pt x="122" y="491"/>
                    <a:pt x="304" y="522"/>
                  </a:cubicBezTo>
                  <a:cubicBezTo>
                    <a:pt x="456" y="491"/>
                    <a:pt x="608" y="400"/>
                    <a:pt x="578" y="278"/>
                  </a:cubicBezTo>
                  <a:cubicBezTo>
                    <a:pt x="547" y="96"/>
                    <a:pt x="335" y="35"/>
                    <a:pt x="152" y="5"/>
                  </a:cubicBezTo>
                  <a:cubicBezTo>
                    <a:pt x="139" y="2"/>
                    <a:pt x="128" y="0"/>
                    <a:pt x="1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4"/>
            <p:cNvSpPr/>
            <p:nvPr/>
          </p:nvSpPr>
          <p:spPr>
            <a:xfrm>
              <a:off x="1783725" y="4262775"/>
              <a:ext cx="15225" cy="18750"/>
            </a:xfrm>
            <a:custGeom>
              <a:rect b="b" l="l" r="r" t="t"/>
              <a:pathLst>
                <a:path extrusionOk="0" h="750" w="609">
                  <a:moveTo>
                    <a:pt x="382" y="1"/>
                  </a:moveTo>
                  <a:cubicBezTo>
                    <a:pt x="358" y="1"/>
                    <a:pt x="332" y="7"/>
                    <a:pt x="305" y="20"/>
                  </a:cubicBezTo>
                  <a:cubicBezTo>
                    <a:pt x="1" y="172"/>
                    <a:pt x="92" y="446"/>
                    <a:pt x="122" y="750"/>
                  </a:cubicBezTo>
                  <a:cubicBezTo>
                    <a:pt x="396" y="598"/>
                    <a:pt x="609" y="446"/>
                    <a:pt x="548" y="142"/>
                  </a:cubicBezTo>
                  <a:cubicBezTo>
                    <a:pt x="524" y="71"/>
                    <a:pt x="464" y="1"/>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4"/>
            <p:cNvSpPr/>
            <p:nvPr/>
          </p:nvSpPr>
          <p:spPr>
            <a:xfrm>
              <a:off x="1010175" y="4658425"/>
              <a:ext cx="12175" cy="15975"/>
            </a:xfrm>
            <a:custGeom>
              <a:rect b="b" l="l" r="r" t="t"/>
              <a:pathLst>
                <a:path extrusionOk="0" h="639" w="487">
                  <a:moveTo>
                    <a:pt x="213" y="0"/>
                  </a:moveTo>
                  <a:cubicBezTo>
                    <a:pt x="30" y="0"/>
                    <a:pt x="0" y="182"/>
                    <a:pt x="0" y="334"/>
                  </a:cubicBezTo>
                  <a:cubicBezTo>
                    <a:pt x="0" y="486"/>
                    <a:pt x="61" y="638"/>
                    <a:pt x="243" y="638"/>
                  </a:cubicBezTo>
                  <a:cubicBezTo>
                    <a:pt x="365" y="638"/>
                    <a:pt x="426" y="547"/>
                    <a:pt x="426" y="395"/>
                  </a:cubicBezTo>
                  <a:cubicBezTo>
                    <a:pt x="304" y="304"/>
                    <a:pt x="486"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4"/>
            <p:cNvSpPr/>
            <p:nvPr/>
          </p:nvSpPr>
          <p:spPr>
            <a:xfrm>
              <a:off x="1437225" y="4363575"/>
              <a:ext cx="33450" cy="25100"/>
            </a:xfrm>
            <a:custGeom>
              <a:rect b="b" l="l" r="r" t="t"/>
              <a:pathLst>
                <a:path extrusionOk="0" h="1004" w="1338">
                  <a:moveTo>
                    <a:pt x="1338" y="1"/>
                  </a:moveTo>
                  <a:lnTo>
                    <a:pt x="1338" y="1"/>
                  </a:lnTo>
                  <a:cubicBezTo>
                    <a:pt x="882" y="274"/>
                    <a:pt x="456" y="578"/>
                    <a:pt x="0" y="1004"/>
                  </a:cubicBezTo>
                  <a:cubicBezTo>
                    <a:pt x="639" y="730"/>
                    <a:pt x="1095" y="365"/>
                    <a:pt x="13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4"/>
            <p:cNvSpPr/>
            <p:nvPr/>
          </p:nvSpPr>
          <p:spPr>
            <a:xfrm>
              <a:off x="1743450" y="4295175"/>
              <a:ext cx="9925" cy="14475"/>
            </a:xfrm>
            <a:custGeom>
              <a:rect b="b" l="l" r="r" t="t"/>
              <a:pathLst>
                <a:path extrusionOk="0" h="579" w="397">
                  <a:moveTo>
                    <a:pt x="183" y="1"/>
                  </a:moveTo>
                  <a:cubicBezTo>
                    <a:pt x="31" y="1"/>
                    <a:pt x="1" y="153"/>
                    <a:pt x="1" y="274"/>
                  </a:cubicBezTo>
                  <a:cubicBezTo>
                    <a:pt x="1" y="426"/>
                    <a:pt x="31" y="578"/>
                    <a:pt x="214" y="578"/>
                  </a:cubicBezTo>
                  <a:cubicBezTo>
                    <a:pt x="335" y="578"/>
                    <a:pt x="396" y="426"/>
                    <a:pt x="396" y="305"/>
                  </a:cubicBezTo>
                  <a:cubicBezTo>
                    <a:pt x="396" y="153"/>
                    <a:pt x="366" y="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4"/>
            <p:cNvSpPr/>
            <p:nvPr/>
          </p:nvSpPr>
          <p:spPr>
            <a:xfrm>
              <a:off x="1444050" y="4545075"/>
              <a:ext cx="11425" cy="12300"/>
            </a:xfrm>
            <a:custGeom>
              <a:rect b="b" l="l" r="r" t="t"/>
              <a:pathLst>
                <a:path extrusionOk="0" h="492" w="457">
                  <a:moveTo>
                    <a:pt x="282" y="0"/>
                  </a:moveTo>
                  <a:cubicBezTo>
                    <a:pt x="269" y="0"/>
                    <a:pt x="257" y="2"/>
                    <a:pt x="244" y="5"/>
                  </a:cubicBezTo>
                  <a:cubicBezTo>
                    <a:pt x="92" y="35"/>
                    <a:pt x="1" y="157"/>
                    <a:pt x="31" y="309"/>
                  </a:cubicBezTo>
                  <a:cubicBezTo>
                    <a:pt x="31" y="431"/>
                    <a:pt x="123" y="491"/>
                    <a:pt x="275" y="491"/>
                  </a:cubicBezTo>
                  <a:cubicBezTo>
                    <a:pt x="396" y="461"/>
                    <a:pt x="457" y="370"/>
                    <a:pt x="457" y="218"/>
                  </a:cubicBezTo>
                  <a:cubicBezTo>
                    <a:pt x="457" y="109"/>
                    <a:pt x="384"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4"/>
            <p:cNvSpPr/>
            <p:nvPr/>
          </p:nvSpPr>
          <p:spPr>
            <a:xfrm>
              <a:off x="1291325" y="4563425"/>
              <a:ext cx="10650" cy="13700"/>
            </a:xfrm>
            <a:custGeom>
              <a:rect b="b" l="l" r="r" t="t"/>
              <a:pathLst>
                <a:path extrusionOk="0" h="548" w="426">
                  <a:moveTo>
                    <a:pt x="244" y="1"/>
                  </a:moveTo>
                  <a:cubicBezTo>
                    <a:pt x="122" y="61"/>
                    <a:pt x="31" y="153"/>
                    <a:pt x="31" y="274"/>
                  </a:cubicBezTo>
                  <a:cubicBezTo>
                    <a:pt x="0" y="426"/>
                    <a:pt x="61" y="548"/>
                    <a:pt x="244" y="548"/>
                  </a:cubicBezTo>
                  <a:cubicBezTo>
                    <a:pt x="365" y="548"/>
                    <a:pt x="426" y="457"/>
                    <a:pt x="396" y="335"/>
                  </a:cubicBezTo>
                  <a:cubicBezTo>
                    <a:pt x="396" y="183"/>
                    <a:pt x="365" y="6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4"/>
            <p:cNvSpPr/>
            <p:nvPr/>
          </p:nvSpPr>
          <p:spPr>
            <a:xfrm>
              <a:off x="1326275" y="4631825"/>
              <a:ext cx="10675" cy="11600"/>
            </a:xfrm>
            <a:custGeom>
              <a:rect b="b" l="l" r="r" t="t"/>
              <a:pathLst>
                <a:path extrusionOk="0" h="464" w="427">
                  <a:moveTo>
                    <a:pt x="244" y="0"/>
                  </a:moveTo>
                  <a:cubicBezTo>
                    <a:pt x="92" y="61"/>
                    <a:pt x="1" y="122"/>
                    <a:pt x="31" y="274"/>
                  </a:cubicBezTo>
                  <a:cubicBezTo>
                    <a:pt x="31" y="400"/>
                    <a:pt x="94" y="464"/>
                    <a:pt x="186" y="464"/>
                  </a:cubicBezTo>
                  <a:cubicBezTo>
                    <a:pt x="204" y="464"/>
                    <a:pt x="224" y="461"/>
                    <a:pt x="244" y="456"/>
                  </a:cubicBezTo>
                  <a:cubicBezTo>
                    <a:pt x="365" y="456"/>
                    <a:pt x="426" y="365"/>
                    <a:pt x="426" y="213"/>
                  </a:cubicBezTo>
                  <a:cubicBezTo>
                    <a:pt x="426" y="122"/>
                    <a:pt x="39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4"/>
            <p:cNvSpPr/>
            <p:nvPr/>
          </p:nvSpPr>
          <p:spPr>
            <a:xfrm>
              <a:off x="960000" y="4632575"/>
              <a:ext cx="800" cy="775"/>
            </a:xfrm>
            <a:custGeom>
              <a:rect b="b" l="l" r="r" t="t"/>
              <a:pathLst>
                <a:path extrusionOk="0" h="31" w="32">
                  <a:moveTo>
                    <a:pt x="31" y="1"/>
                  </a:moveTo>
                  <a:lnTo>
                    <a:pt x="31" y="1"/>
                  </a:lnTo>
                  <a:cubicBezTo>
                    <a:pt x="1" y="31"/>
                    <a:pt x="1" y="31"/>
                    <a:pt x="1" y="31"/>
                  </a:cubicBezTo>
                  <a:cubicBezTo>
                    <a:pt x="1" y="31"/>
                    <a:pt x="31" y="31"/>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4"/>
            <p:cNvSpPr/>
            <p:nvPr/>
          </p:nvSpPr>
          <p:spPr>
            <a:xfrm>
              <a:off x="958500" y="4634100"/>
              <a:ext cx="1525" cy="8375"/>
            </a:xfrm>
            <a:custGeom>
              <a:rect b="b" l="l" r="r" t="t"/>
              <a:pathLst>
                <a:path extrusionOk="0" h="335" w="61">
                  <a:moveTo>
                    <a:pt x="61" y="0"/>
                  </a:moveTo>
                  <a:cubicBezTo>
                    <a:pt x="0" y="92"/>
                    <a:pt x="0" y="183"/>
                    <a:pt x="61" y="335"/>
                  </a:cubicBez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4"/>
            <p:cNvSpPr/>
            <p:nvPr/>
          </p:nvSpPr>
          <p:spPr>
            <a:xfrm>
              <a:off x="947850" y="4355225"/>
              <a:ext cx="12950" cy="22050"/>
            </a:xfrm>
            <a:custGeom>
              <a:rect b="b" l="l" r="r" t="t"/>
              <a:pathLst>
                <a:path extrusionOk="0" h="882" w="518">
                  <a:moveTo>
                    <a:pt x="92" y="0"/>
                  </a:moveTo>
                  <a:lnTo>
                    <a:pt x="92" y="0"/>
                  </a:lnTo>
                  <a:cubicBezTo>
                    <a:pt x="1" y="456"/>
                    <a:pt x="305" y="638"/>
                    <a:pt x="457" y="882"/>
                  </a:cubicBezTo>
                  <a:cubicBezTo>
                    <a:pt x="517" y="517"/>
                    <a:pt x="153" y="395"/>
                    <a:pt x="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4"/>
            <p:cNvSpPr/>
            <p:nvPr/>
          </p:nvSpPr>
          <p:spPr>
            <a:xfrm>
              <a:off x="818675" y="4488850"/>
              <a:ext cx="74500" cy="75350"/>
            </a:xfrm>
            <a:custGeom>
              <a:rect b="b" l="l" r="r" t="t"/>
              <a:pathLst>
                <a:path extrusionOk="0" h="3014" w="2980">
                  <a:moveTo>
                    <a:pt x="2686" y="1"/>
                  </a:moveTo>
                  <a:cubicBezTo>
                    <a:pt x="2610" y="1"/>
                    <a:pt x="2527" y="33"/>
                    <a:pt x="2462" y="66"/>
                  </a:cubicBezTo>
                  <a:cubicBezTo>
                    <a:pt x="1490" y="674"/>
                    <a:pt x="608" y="1373"/>
                    <a:pt x="152" y="2497"/>
                  </a:cubicBezTo>
                  <a:cubicBezTo>
                    <a:pt x="92" y="2649"/>
                    <a:pt x="0" y="2832"/>
                    <a:pt x="122" y="3014"/>
                  </a:cubicBezTo>
                  <a:cubicBezTo>
                    <a:pt x="152" y="3014"/>
                    <a:pt x="183" y="3014"/>
                    <a:pt x="213" y="2984"/>
                  </a:cubicBezTo>
                  <a:cubicBezTo>
                    <a:pt x="243" y="2923"/>
                    <a:pt x="304" y="2862"/>
                    <a:pt x="335" y="2801"/>
                  </a:cubicBezTo>
                  <a:cubicBezTo>
                    <a:pt x="791" y="2132"/>
                    <a:pt x="1338" y="1555"/>
                    <a:pt x="1976" y="1069"/>
                  </a:cubicBezTo>
                  <a:cubicBezTo>
                    <a:pt x="2219" y="886"/>
                    <a:pt x="2462" y="704"/>
                    <a:pt x="2706" y="522"/>
                  </a:cubicBezTo>
                  <a:cubicBezTo>
                    <a:pt x="2827" y="400"/>
                    <a:pt x="2979" y="278"/>
                    <a:pt x="2858" y="96"/>
                  </a:cubicBezTo>
                  <a:cubicBezTo>
                    <a:pt x="2815" y="25"/>
                    <a:pt x="2753"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4"/>
            <p:cNvSpPr/>
            <p:nvPr/>
          </p:nvSpPr>
          <p:spPr>
            <a:xfrm>
              <a:off x="822475" y="4576225"/>
              <a:ext cx="69925" cy="25400"/>
            </a:xfrm>
            <a:custGeom>
              <a:rect b="b" l="l" r="r" t="t"/>
              <a:pathLst>
                <a:path extrusionOk="0" h="1016" w="2797">
                  <a:moveTo>
                    <a:pt x="230" y="1"/>
                  </a:moveTo>
                  <a:cubicBezTo>
                    <a:pt x="188" y="1"/>
                    <a:pt x="151" y="18"/>
                    <a:pt x="122" y="66"/>
                  </a:cubicBezTo>
                  <a:cubicBezTo>
                    <a:pt x="0" y="248"/>
                    <a:pt x="183" y="400"/>
                    <a:pt x="304" y="492"/>
                  </a:cubicBezTo>
                  <a:cubicBezTo>
                    <a:pt x="775" y="812"/>
                    <a:pt x="1258" y="1015"/>
                    <a:pt x="1781" y="1015"/>
                  </a:cubicBezTo>
                  <a:cubicBezTo>
                    <a:pt x="2102" y="1015"/>
                    <a:pt x="2438" y="939"/>
                    <a:pt x="2797" y="765"/>
                  </a:cubicBezTo>
                  <a:cubicBezTo>
                    <a:pt x="2675" y="704"/>
                    <a:pt x="2614" y="704"/>
                    <a:pt x="2584" y="674"/>
                  </a:cubicBezTo>
                  <a:cubicBezTo>
                    <a:pt x="1915" y="431"/>
                    <a:pt x="1155" y="431"/>
                    <a:pt x="517" y="127"/>
                  </a:cubicBezTo>
                  <a:cubicBezTo>
                    <a:pt x="434" y="85"/>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4"/>
            <p:cNvSpPr/>
            <p:nvPr/>
          </p:nvSpPr>
          <p:spPr>
            <a:xfrm>
              <a:off x="798150" y="4480600"/>
              <a:ext cx="20550" cy="72225"/>
            </a:xfrm>
            <a:custGeom>
              <a:rect b="b" l="l" r="r" t="t"/>
              <a:pathLst>
                <a:path extrusionOk="0" h="2889" w="822">
                  <a:moveTo>
                    <a:pt x="821" y="0"/>
                  </a:moveTo>
                  <a:lnTo>
                    <a:pt x="821" y="0"/>
                  </a:lnTo>
                  <a:cubicBezTo>
                    <a:pt x="122" y="760"/>
                    <a:pt x="1" y="2067"/>
                    <a:pt x="548" y="2888"/>
                  </a:cubicBezTo>
                  <a:cubicBezTo>
                    <a:pt x="578" y="1855"/>
                    <a:pt x="791" y="973"/>
                    <a:pt x="8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4"/>
            <p:cNvSpPr/>
            <p:nvPr/>
          </p:nvSpPr>
          <p:spPr>
            <a:xfrm>
              <a:off x="804225" y="4582425"/>
              <a:ext cx="15225" cy="28150"/>
            </a:xfrm>
            <a:custGeom>
              <a:rect b="b" l="l" r="r" t="t"/>
              <a:pathLst>
                <a:path extrusionOk="0" h="1126" w="609">
                  <a:moveTo>
                    <a:pt x="518" y="0"/>
                  </a:moveTo>
                  <a:cubicBezTo>
                    <a:pt x="457" y="0"/>
                    <a:pt x="396" y="31"/>
                    <a:pt x="335" y="61"/>
                  </a:cubicBezTo>
                  <a:cubicBezTo>
                    <a:pt x="1" y="365"/>
                    <a:pt x="1" y="821"/>
                    <a:pt x="396" y="1125"/>
                  </a:cubicBezTo>
                  <a:cubicBezTo>
                    <a:pt x="518" y="821"/>
                    <a:pt x="426" y="487"/>
                    <a:pt x="578" y="183"/>
                  </a:cubicBezTo>
                  <a:cubicBezTo>
                    <a:pt x="578" y="122"/>
                    <a:pt x="609" y="31"/>
                    <a:pt x="5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4"/>
            <p:cNvSpPr/>
            <p:nvPr/>
          </p:nvSpPr>
          <p:spPr>
            <a:xfrm>
              <a:off x="774600" y="4548225"/>
              <a:ext cx="25850" cy="18275"/>
            </a:xfrm>
            <a:custGeom>
              <a:rect b="b" l="l" r="r" t="t"/>
              <a:pathLst>
                <a:path extrusionOk="0" h="731" w="1034">
                  <a:moveTo>
                    <a:pt x="177" y="1"/>
                  </a:moveTo>
                  <a:cubicBezTo>
                    <a:pt x="112" y="1"/>
                    <a:pt x="51" y="41"/>
                    <a:pt x="31" y="122"/>
                  </a:cubicBezTo>
                  <a:cubicBezTo>
                    <a:pt x="0" y="213"/>
                    <a:pt x="31" y="305"/>
                    <a:pt x="122" y="365"/>
                  </a:cubicBezTo>
                  <a:cubicBezTo>
                    <a:pt x="396" y="517"/>
                    <a:pt x="669" y="700"/>
                    <a:pt x="1034" y="730"/>
                  </a:cubicBezTo>
                  <a:cubicBezTo>
                    <a:pt x="882" y="335"/>
                    <a:pt x="578" y="183"/>
                    <a:pt x="274" y="31"/>
                  </a:cubicBezTo>
                  <a:cubicBezTo>
                    <a:pt x="244" y="11"/>
                    <a:pt x="210"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4"/>
            <p:cNvSpPr/>
            <p:nvPr/>
          </p:nvSpPr>
          <p:spPr>
            <a:xfrm>
              <a:off x="839200" y="4555075"/>
              <a:ext cx="29650" cy="13000"/>
            </a:xfrm>
            <a:custGeom>
              <a:rect b="b" l="l" r="r" t="t"/>
              <a:pathLst>
                <a:path extrusionOk="0" h="520" w="1186">
                  <a:moveTo>
                    <a:pt x="1185" y="0"/>
                  </a:moveTo>
                  <a:cubicBezTo>
                    <a:pt x="699" y="0"/>
                    <a:pt x="334" y="243"/>
                    <a:pt x="0" y="517"/>
                  </a:cubicBezTo>
                  <a:cubicBezTo>
                    <a:pt x="25" y="519"/>
                    <a:pt x="50" y="519"/>
                    <a:pt x="74" y="519"/>
                  </a:cubicBezTo>
                  <a:cubicBezTo>
                    <a:pt x="524" y="519"/>
                    <a:pt x="868" y="260"/>
                    <a:pt x="1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34"/>
          <p:cNvGrpSpPr/>
          <p:nvPr/>
        </p:nvGrpSpPr>
        <p:grpSpPr>
          <a:xfrm flipH="1" rot="-1014335">
            <a:off x="402275" y="414711"/>
            <a:ext cx="953690" cy="842213"/>
            <a:chOff x="6101450" y="822425"/>
            <a:chExt cx="953675" cy="842200"/>
          </a:xfrm>
        </p:grpSpPr>
        <p:sp>
          <p:nvSpPr>
            <p:cNvPr id="1958" name="Google Shape;1958;p34"/>
            <p:cNvSpPr/>
            <p:nvPr/>
          </p:nvSpPr>
          <p:spPr>
            <a:xfrm>
              <a:off x="6101450" y="822425"/>
              <a:ext cx="953675" cy="842200"/>
            </a:xfrm>
            <a:custGeom>
              <a:rect b="b" l="l" r="r" t="t"/>
              <a:pathLst>
                <a:path extrusionOk="0" h="33688" w="38147">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4"/>
            <p:cNvSpPr/>
            <p:nvPr/>
          </p:nvSpPr>
          <p:spPr>
            <a:xfrm>
              <a:off x="6510275" y="884800"/>
              <a:ext cx="38775" cy="401250"/>
            </a:xfrm>
            <a:custGeom>
              <a:rect b="b" l="l" r="r" t="t"/>
              <a:pathLst>
                <a:path extrusionOk="0" h="16050" w="1551">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4"/>
            <p:cNvSpPr/>
            <p:nvPr/>
          </p:nvSpPr>
          <p:spPr>
            <a:xfrm>
              <a:off x="6596125" y="887850"/>
              <a:ext cx="50175" cy="264450"/>
            </a:xfrm>
            <a:custGeom>
              <a:rect b="b" l="l" r="r" t="t"/>
              <a:pathLst>
                <a:path extrusionOk="0" h="10578" w="2007">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4"/>
            <p:cNvSpPr/>
            <p:nvPr/>
          </p:nvSpPr>
          <p:spPr>
            <a:xfrm>
              <a:off x="6330175" y="1001825"/>
              <a:ext cx="32700" cy="220400"/>
            </a:xfrm>
            <a:custGeom>
              <a:rect b="b" l="l" r="r" t="t"/>
              <a:pathLst>
                <a:path extrusionOk="0" h="8816" w="1308">
                  <a:moveTo>
                    <a:pt x="547" y="1"/>
                  </a:moveTo>
                  <a:cubicBezTo>
                    <a:pt x="274" y="2979"/>
                    <a:pt x="0" y="5958"/>
                    <a:pt x="1307" y="8815"/>
                  </a:cubicBezTo>
                  <a:cubicBezTo>
                    <a:pt x="821" y="5897"/>
                    <a:pt x="699" y="2949"/>
                    <a:pt x="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4"/>
            <p:cNvSpPr/>
            <p:nvPr/>
          </p:nvSpPr>
          <p:spPr>
            <a:xfrm>
              <a:off x="6537625" y="1064125"/>
              <a:ext cx="19025" cy="160375"/>
            </a:xfrm>
            <a:custGeom>
              <a:rect b="b" l="l" r="r" t="t"/>
              <a:pathLst>
                <a:path extrusionOk="0" h="6415" w="761">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4"/>
            <p:cNvSpPr/>
            <p:nvPr/>
          </p:nvSpPr>
          <p:spPr>
            <a:xfrm>
              <a:off x="6267100" y="1053500"/>
              <a:ext cx="18250" cy="91975"/>
            </a:xfrm>
            <a:custGeom>
              <a:rect b="b" l="l" r="r" t="t"/>
              <a:pathLst>
                <a:path extrusionOk="0" h="3679" w="73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4"/>
            <p:cNvSpPr/>
            <p:nvPr/>
          </p:nvSpPr>
          <p:spPr>
            <a:xfrm>
              <a:off x="6792950" y="1002575"/>
              <a:ext cx="9900" cy="70700"/>
            </a:xfrm>
            <a:custGeom>
              <a:rect b="b" l="l" r="r" t="t"/>
              <a:pathLst>
                <a:path extrusionOk="0" h="2828" w="396">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4"/>
            <p:cNvSpPr/>
            <p:nvPr/>
          </p:nvSpPr>
          <p:spPr>
            <a:xfrm>
              <a:off x="6823350" y="992700"/>
              <a:ext cx="10650" cy="37275"/>
            </a:xfrm>
            <a:custGeom>
              <a:rect b="b" l="l" r="r" t="t"/>
              <a:pathLst>
                <a:path extrusionOk="0" h="1491" w="426">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4"/>
            <p:cNvSpPr/>
            <p:nvPr/>
          </p:nvSpPr>
          <p:spPr>
            <a:xfrm>
              <a:off x="6656175" y="1011700"/>
              <a:ext cx="9900" cy="31175"/>
            </a:xfrm>
            <a:custGeom>
              <a:rect b="b" l="l" r="r" t="t"/>
              <a:pathLst>
                <a:path extrusionOk="0" h="1247" w="396">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4"/>
            <p:cNvSpPr/>
            <p:nvPr/>
          </p:nvSpPr>
          <p:spPr>
            <a:xfrm>
              <a:off x="6840050" y="1028425"/>
              <a:ext cx="7625" cy="25100"/>
            </a:xfrm>
            <a:custGeom>
              <a:rect b="b" l="l" r="r" t="t"/>
              <a:pathLst>
                <a:path extrusionOk="0" h="1004" w="305">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4"/>
            <p:cNvSpPr/>
            <p:nvPr/>
          </p:nvSpPr>
          <p:spPr>
            <a:xfrm>
              <a:off x="6300525" y="1227850"/>
              <a:ext cx="35000" cy="68075"/>
            </a:xfrm>
            <a:custGeom>
              <a:rect b="b" l="l" r="r" t="t"/>
              <a:pathLst>
                <a:path extrusionOk="0" h="2723" w="140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9" name="Google Shape;1969;p34"/>
          <p:cNvGrpSpPr/>
          <p:nvPr/>
        </p:nvGrpSpPr>
        <p:grpSpPr>
          <a:xfrm flipH="1">
            <a:off x="8307336" y="2606594"/>
            <a:ext cx="360956" cy="304487"/>
            <a:chOff x="2188750" y="2161800"/>
            <a:chExt cx="230275" cy="194250"/>
          </a:xfrm>
        </p:grpSpPr>
        <p:sp>
          <p:nvSpPr>
            <p:cNvPr id="1970" name="Google Shape;1970;p34"/>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4"/>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4"/>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4"/>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4" name="Google Shape;1974;p34"/>
          <p:cNvGrpSpPr/>
          <p:nvPr/>
        </p:nvGrpSpPr>
        <p:grpSpPr>
          <a:xfrm rot="-778125">
            <a:off x="7981392" y="4255110"/>
            <a:ext cx="986190" cy="644638"/>
            <a:chOff x="4305050" y="4174075"/>
            <a:chExt cx="1212050" cy="792275"/>
          </a:xfrm>
        </p:grpSpPr>
        <p:sp>
          <p:nvSpPr>
            <p:cNvPr id="1975" name="Google Shape;1975;p34"/>
            <p:cNvSpPr/>
            <p:nvPr/>
          </p:nvSpPr>
          <p:spPr>
            <a:xfrm>
              <a:off x="4305050" y="4174075"/>
              <a:ext cx="1212050" cy="792275"/>
            </a:xfrm>
            <a:custGeom>
              <a:rect b="b" l="l" r="r" t="t"/>
              <a:pathLst>
                <a:path extrusionOk="0" h="31691" w="48482">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4"/>
            <p:cNvSpPr/>
            <p:nvPr/>
          </p:nvSpPr>
          <p:spPr>
            <a:xfrm>
              <a:off x="4765550" y="4879550"/>
              <a:ext cx="424800" cy="66075"/>
            </a:xfrm>
            <a:custGeom>
              <a:rect b="b" l="l" r="r" t="t"/>
              <a:pathLst>
                <a:path extrusionOk="0" h="2643" w="16992">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4"/>
            <p:cNvSpPr/>
            <p:nvPr/>
          </p:nvSpPr>
          <p:spPr>
            <a:xfrm>
              <a:off x="4816475" y="4874225"/>
              <a:ext cx="335125" cy="49950"/>
            </a:xfrm>
            <a:custGeom>
              <a:rect b="b" l="l" r="r" t="t"/>
              <a:pathLst>
                <a:path extrusionOk="0" h="1998" w="13405">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4"/>
            <p:cNvSpPr/>
            <p:nvPr/>
          </p:nvSpPr>
          <p:spPr>
            <a:xfrm>
              <a:off x="4898525" y="4855975"/>
              <a:ext cx="210525" cy="40050"/>
            </a:xfrm>
            <a:custGeom>
              <a:rect b="b" l="l" r="r" t="t"/>
              <a:pathLst>
                <a:path extrusionOk="0" h="1602" w="8421">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4"/>
            <p:cNvSpPr/>
            <p:nvPr/>
          </p:nvSpPr>
          <p:spPr>
            <a:xfrm>
              <a:off x="4931200" y="4857500"/>
              <a:ext cx="110225" cy="20475"/>
            </a:xfrm>
            <a:custGeom>
              <a:rect b="b" l="l" r="r" t="t"/>
              <a:pathLst>
                <a:path extrusionOk="0" h="819" w="4409">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4"/>
            <p:cNvSpPr/>
            <p:nvPr/>
          </p:nvSpPr>
          <p:spPr>
            <a:xfrm>
              <a:off x="4947925" y="4842300"/>
              <a:ext cx="72225" cy="13700"/>
            </a:xfrm>
            <a:custGeom>
              <a:rect b="b" l="l" r="r" t="t"/>
              <a:pathLst>
                <a:path extrusionOk="0" h="548" w="2889">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4"/>
            <p:cNvSpPr/>
            <p:nvPr/>
          </p:nvSpPr>
          <p:spPr>
            <a:xfrm>
              <a:off x="4338500" y="4207450"/>
              <a:ext cx="1158850" cy="600675"/>
            </a:xfrm>
            <a:custGeom>
              <a:rect b="b" l="l" r="r" t="t"/>
              <a:pathLst>
                <a:path extrusionOk="0" h="24027" w="46354">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4"/>
            <p:cNvSpPr/>
            <p:nvPr/>
          </p:nvSpPr>
          <p:spPr>
            <a:xfrm>
              <a:off x="4608250" y="4599600"/>
              <a:ext cx="414925" cy="89975"/>
            </a:xfrm>
            <a:custGeom>
              <a:rect b="b" l="l" r="r" t="t"/>
              <a:pathLst>
                <a:path extrusionOk="0" h="3599" w="16597">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4"/>
            <p:cNvSpPr/>
            <p:nvPr/>
          </p:nvSpPr>
          <p:spPr>
            <a:xfrm>
              <a:off x="5030750" y="4388650"/>
              <a:ext cx="181650" cy="229525"/>
            </a:xfrm>
            <a:custGeom>
              <a:rect b="b" l="l" r="r" t="t"/>
              <a:pathLst>
                <a:path extrusionOk="0" h="9181" w="7266">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4"/>
            <p:cNvSpPr/>
            <p:nvPr/>
          </p:nvSpPr>
          <p:spPr>
            <a:xfrm>
              <a:off x="4819500" y="4692500"/>
              <a:ext cx="357175" cy="91800"/>
            </a:xfrm>
            <a:custGeom>
              <a:rect b="b" l="l" r="r" t="t"/>
              <a:pathLst>
                <a:path extrusionOk="0" h="3672" w="14287">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4"/>
            <p:cNvSpPr/>
            <p:nvPr/>
          </p:nvSpPr>
          <p:spPr>
            <a:xfrm>
              <a:off x="4947925" y="4517575"/>
              <a:ext cx="88925" cy="91475"/>
            </a:xfrm>
            <a:custGeom>
              <a:rect b="b" l="l" r="r" t="t"/>
              <a:pathLst>
                <a:path extrusionOk="0" h="3659" w="3557">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4"/>
            <p:cNvSpPr/>
            <p:nvPr/>
          </p:nvSpPr>
          <p:spPr>
            <a:xfrm>
              <a:off x="5032275" y="4312075"/>
              <a:ext cx="107175" cy="106050"/>
            </a:xfrm>
            <a:custGeom>
              <a:rect b="b" l="l" r="r" t="t"/>
              <a:pathLst>
                <a:path extrusionOk="0" h="4242" w="4287">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4"/>
            <p:cNvSpPr/>
            <p:nvPr/>
          </p:nvSpPr>
          <p:spPr>
            <a:xfrm>
              <a:off x="5216925" y="4421375"/>
              <a:ext cx="47900" cy="78275"/>
            </a:xfrm>
            <a:custGeom>
              <a:rect b="b" l="l" r="r" t="t"/>
              <a:pathLst>
                <a:path extrusionOk="0" h="3131" w="1916">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4"/>
            <p:cNvSpPr/>
            <p:nvPr/>
          </p:nvSpPr>
          <p:spPr>
            <a:xfrm>
              <a:off x="5262525" y="4564000"/>
              <a:ext cx="77525" cy="35525"/>
            </a:xfrm>
            <a:custGeom>
              <a:rect b="b" l="l" r="r" t="t"/>
              <a:pathLst>
                <a:path extrusionOk="0" h="1421" w="3101">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4"/>
            <p:cNvSpPr/>
            <p:nvPr/>
          </p:nvSpPr>
          <p:spPr>
            <a:xfrm>
              <a:off x="4707800" y="4718300"/>
              <a:ext cx="69175" cy="45000"/>
            </a:xfrm>
            <a:custGeom>
              <a:rect b="b" l="l" r="r" t="t"/>
              <a:pathLst>
                <a:path extrusionOk="0" h="1800" w="2767">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4"/>
            <p:cNvSpPr/>
            <p:nvPr/>
          </p:nvSpPr>
          <p:spPr>
            <a:xfrm>
              <a:off x="4658400" y="4706175"/>
              <a:ext cx="80575" cy="49525"/>
            </a:xfrm>
            <a:custGeom>
              <a:rect b="b" l="l" r="r" t="t"/>
              <a:pathLst>
                <a:path extrusionOk="0" h="1981" w="3223">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4"/>
            <p:cNvSpPr/>
            <p:nvPr/>
          </p:nvSpPr>
          <p:spPr>
            <a:xfrm>
              <a:off x="5258725" y="4428000"/>
              <a:ext cx="42575" cy="60550"/>
            </a:xfrm>
            <a:custGeom>
              <a:rect b="b" l="l" r="r" t="t"/>
              <a:pathLst>
                <a:path extrusionOk="0" h="2422" w="1703">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4"/>
            <p:cNvSpPr/>
            <p:nvPr/>
          </p:nvSpPr>
          <p:spPr>
            <a:xfrm>
              <a:off x="5284550" y="4602450"/>
              <a:ext cx="52475" cy="25600"/>
            </a:xfrm>
            <a:custGeom>
              <a:rect b="b" l="l" r="r" t="t"/>
              <a:pathLst>
                <a:path extrusionOk="0" h="1024" w="2099">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4"/>
            <p:cNvSpPr/>
            <p:nvPr/>
          </p:nvSpPr>
          <p:spPr>
            <a:xfrm>
              <a:off x="4965400" y="4669250"/>
              <a:ext cx="60825" cy="35550"/>
            </a:xfrm>
            <a:custGeom>
              <a:rect b="b" l="l" r="r" t="t"/>
              <a:pathLst>
                <a:path extrusionOk="0" h="1422" w="2433">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4"/>
            <p:cNvSpPr/>
            <p:nvPr/>
          </p:nvSpPr>
          <p:spPr>
            <a:xfrm>
              <a:off x="4937300" y="4660150"/>
              <a:ext cx="60800" cy="32475"/>
            </a:xfrm>
            <a:custGeom>
              <a:rect b="b" l="l" r="r" t="t"/>
              <a:pathLst>
                <a:path extrusionOk="0" h="1299" w="2432">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4"/>
            <p:cNvSpPr/>
            <p:nvPr/>
          </p:nvSpPr>
          <p:spPr>
            <a:xfrm>
              <a:off x="4593050" y="4676275"/>
              <a:ext cx="34975" cy="44175"/>
            </a:xfrm>
            <a:custGeom>
              <a:rect b="b" l="l" r="r" t="t"/>
              <a:pathLst>
                <a:path extrusionOk="0" h="1767" w="1399">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4"/>
            <p:cNvSpPr/>
            <p:nvPr/>
          </p:nvSpPr>
          <p:spPr>
            <a:xfrm>
              <a:off x="4751125" y="4556500"/>
              <a:ext cx="44850" cy="15725"/>
            </a:xfrm>
            <a:custGeom>
              <a:rect b="b" l="l" r="r" t="t"/>
              <a:pathLst>
                <a:path extrusionOk="0" h="629" w="1794">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4"/>
            <p:cNvSpPr/>
            <p:nvPr/>
          </p:nvSpPr>
          <p:spPr>
            <a:xfrm>
              <a:off x="4441850" y="4620275"/>
              <a:ext cx="25100" cy="27600"/>
            </a:xfrm>
            <a:custGeom>
              <a:rect b="b" l="l" r="r" t="t"/>
              <a:pathLst>
                <a:path extrusionOk="0" h="1104" w="1004">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4"/>
            <p:cNvSpPr/>
            <p:nvPr/>
          </p:nvSpPr>
          <p:spPr>
            <a:xfrm>
              <a:off x="5058100" y="4530700"/>
              <a:ext cx="23600" cy="21350"/>
            </a:xfrm>
            <a:custGeom>
              <a:rect b="b" l="l" r="r" t="t"/>
              <a:pathLst>
                <a:path extrusionOk="0" h="854" w="944">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4"/>
            <p:cNvSpPr/>
            <p:nvPr/>
          </p:nvSpPr>
          <p:spPr>
            <a:xfrm>
              <a:off x="4517075" y="4681200"/>
              <a:ext cx="18125" cy="13900"/>
            </a:xfrm>
            <a:custGeom>
              <a:rect b="b" l="l" r="r" t="t"/>
              <a:pathLst>
                <a:path extrusionOk="0" h="556" w="725">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4"/>
            <p:cNvSpPr/>
            <p:nvPr/>
          </p:nvSpPr>
          <p:spPr>
            <a:xfrm>
              <a:off x="5128775" y="4652325"/>
              <a:ext cx="11425" cy="9425"/>
            </a:xfrm>
            <a:custGeom>
              <a:rect b="b" l="l" r="r" t="t"/>
              <a:pathLst>
                <a:path extrusionOk="0" h="377" w="457">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4"/>
            <p:cNvSpPr/>
            <p:nvPr/>
          </p:nvSpPr>
          <p:spPr>
            <a:xfrm>
              <a:off x="4564175" y="4683300"/>
              <a:ext cx="9150" cy="10300"/>
            </a:xfrm>
            <a:custGeom>
              <a:rect b="b" l="l" r="r" t="t"/>
              <a:pathLst>
                <a:path extrusionOk="0" h="412" w="366">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4"/>
            <p:cNvSpPr/>
            <p:nvPr/>
          </p:nvSpPr>
          <p:spPr>
            <a:xfrm>
              <a:off x="4530750" y="4653850"/>
              <a:ext cx="9900" cy="7825"/>
            </a:xfrm>
            <a:custGeom>
              <a:rect b="b" l="l" r="r" t="t"/>
              <a:pathLst>
                <a:path extrusionOk="0" h="313" w="396">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4"/>
            <p:cNvSpPr/>
            <p:nvPr/>
          </p:nvSpPr>
          <p:spPr>
            <a:xfrm>
              <a:off x="4485150" y="4621750"/>
              <a:ext cx="9900" cy="9325"/>
            </a:xfrm>
            <a:custGeom>
              <a:rect b="b" l="l" r="r" t="t"/>
              <a:pathLst>
                <a:path extrusionOk="0" h="373" w="396">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4" name="Google Shape;2004;p34"/>
          <p:cNvGrpSpPr/>
          <p:nvPr/>
        </p:nvGrpSpPr>
        <p:grpSpPr>
          <a:xfrm flipH="1">
            <a:off x="524611" y="2606594"/>
            <a:ext cx="360956" cy="304487"/>
            <a:chOff x="2188750" y="2161800"/>
            <a:chExt cx="230275" cy="194250"/>
          </a:xfrm>
        </p:grpSpPr>
        <p:sp>
          <p:nvSpPr>
            <p:cNvPr id="2005" name="Google Shape;2005;p34"/>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4"/>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4"/>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4"/>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9" name="Google Shape;2009;p34"/>
          <p:cNvGrpSpPr/>
          <p:nvPr/>
        </p:nvGrpSpPr>
        <p:grpSpPr>
          <a:xfrm rot="-1682004">
            <a:off x="7316559" y="350652"/>
            <a:ext cx="1022880" cy="704796"/>
            <a:chOff x="938725" y="2167075"/>
            <a:chExt cx="1022850" cy="704775"/>
          </a:xfrm>
        </p:grpSpPr>
        <p:sp>
          <p:nvSpPr>
            <p:cNvPr id="2010" name="Google Shape;2010;p34"/>
            <p:cNvSpPr/>
            <p:nvPr/>
          </p:nvSpPr>
          <p:spPr>
            <a:xfrm>
              <a:off x="938725" y="2167075"/>
              <a:ext cx="1022850" cy="704775"/>
            </a:xfrm>
            <a:custGeom>
              <a:rect b="b" l="l" r="r" t="t"/>
              <a:pathLst>
                <a:path extrusionOk="0" h="28191" w="40914">
                  <a:moveTo>
                    <a:pt x="25173" y="1183"/>
                  </a:moveTo>
                  <a:cubicBezTo>
                    <a:pt x="25541" y="1183"/>
                    <a:pt x="25915" y="1282"/>
                    <a:pt x="26141" y="1476"/>
                  </a:cubicBezTo>
                  <a:cubicBezTo>
                    <a:pt x="26293" y="1628"/>
                    <a:pt x="26536" y="1750"/>
                    <a:pt x="26445" y="1993"/>
                  </a:cubicBezTo>
                  <a:cubicBezTo>
                    <a:pt x="26354" y="2267"/>
                    <a:pt x="26141" y="2449"/>
                    <a:pt x="25837" y="2479"/>
                  </a:cubicBezTo>
                  <a:cubicBezTo>
                    <a:pt x="25757" y="2488"/>
                    <a:pt x="25677" y="2492"/>
                    <a:pt x="25601" y="2492"/>
                  </a:cubicBezTo>
                  <a:cubicBezTo>
                    <a:pt x="25416" y="2492"/>
                    <a:pt x="25254" y="2470"/>
                    <a:pt x="25168" y="2449"/>
                  </a:cubicBezTo>
                  <a:cubicBezTo>
                    <a:pt x="24682" y="2327"/>
                    <a:pt x="24378" y="2175"/>
                    <a:pt x="24226" y="1811"/>
                  </a:cubicBezTo>
                  <a:cubicBezTo>
                    <a:pt x="24165" y="1659"/>
                    <a:pt x="24135" y="1537"/>
                    <a:pt x="24317" y="1416"/>
                  </a:cubicBezTo>
                  <a:cubicBezTo>
                    <a:pt x="24531" y="1259"/>
                    <a:pt x="24850" y="1183"/>
                    <a:pt x="25173" y="1183"/>
                  </a:cubicBezTo>
                  <a:close/>
                  <a:moveTo>
                    <a:pt x="29450" y="3235"/>
                  </a:moveTo>
                  <a:cubicBezTo>
                    <a:pt x="29604" y="3235"/>
                    <a:pt x="29758" y="3270"/>
                    <a:pt x="29758" y="3543"/>
                  </a:cubicBezTo>
                  <a:cubicBezTo>
                    <a:pt x="29758" y="3847"/>
                    <a:pt x="29637" y="4090"/>
                    <a:pt x="29302" y="4090"/>
                  </a:cubicBezTo>
                  <a:cubicBezTo>
                    <a:pt x="29265" y="4093"/>
                    <a:pt x="29228" y="4094"/>
                    <a:pt x="29192" y="4094"/>
                  </a:cubicBezTo>
                  <a:cubicBezTo>
                    <a:pt x="28728" y="4094"/>
                    <a:pt x="28362" y="3916"/>
                    <a:pt x="27995" y="3634"/>
                  </a:cubicBezTo>
                  <a:cubicBezTo>
                    <a:pt x="28360" y="3270"/>
                    <a:pt x="28846" y="3270"/>
                    <a:pt x="29302" y="3239"/>
                  </a:cubicBezTo>
                  <a:cubicBezTo>
                    <a:pt x="29348" y="3239"/>
                    <a:pt x="29399" y="3235"/>
                    <a:pt x="29450" y="3235"/>
                  </a:cubicBezTo>
                  <a:close/>
                  <a:moveTo>
                    <a:pt x="27412" y="2263"/>
                  </a:moveTo>
                  <a:cubicBezTo>
                    <a:pt x="27646" y="2263"/>
                    <a:pt x="27890" y="2305"/>
                    <a:pt x="28132" y="2305"/>
                  </a:cubicBezTo>
                  <a:cubicBezTo>
                    <a:pt x="28188" y="2305"/>
                    <a:pt x="28244" y="2303"/>
                    <a:pt x="28299" y="2297"/>
                  </a:cubicBezTo>
                  <a:cubicBezTo>
                    <a:pt x="28542" y="2297"/>
                    <a:pt x="28542" y="2571"/>
                    <a:pt x="28603" y="2753"/>
                  </a:cubicBezTo>
                  <a:cubicBezTo>
                    <a:pt x="28664" y="2935"/>
                    <a:pt x="28482" y="2935"/>
                    <a:pt x="28390" y="2966"/>
                  </a:cubicBezTo>
                  <a:cubicBezTo>
                    <a:pt x="27995" y="3118"/>
                    <a:pt x="27752" y="3452"/>
                    <a:pt x="27539" y="3786"/>
                  </a:cubicBezTo>
                  <a:cubicBezTo>
                    <a:pt x="27496" y="3895"/>
                    <a:pt x="27453" y="3910"/>
                    <a:pt x="27398" y="3910"/>
                  </a:cubicBezTo>
                  <a:cubicBezTo>
                    <a:pt x="27376" y="3910"/>
                    <a:pt x="27353" y="3908"/>
                    <a:pt x="27327" y="3908"/>
                  </a:cubicBezTo>
                  <a:cubicBezTo>
                    <a:pt x="26506" y="3908"/>
                    <a:pt x="25716" y="3969"/>
                    <a:pt x="24865" y="4151"/>
                  </a:cubicBezTo>
                  <a:cubicBezTo>
                    <a:pt x="25108" y="3756"/>
                    <a:pt x="25320" y="3422"/>
                    <a:pt x="25503" y="3087"/>
                  </a:cubicBezTo>
                  <a:cubicBezTo>
                    <a:pt x="25594" y="2935"/>
                    <a:pt x="25716" y="2935"/>
                    <a:pt x="25837" y="2935"/>
                  </a:cubicBezTo>
                  <a:cubicBezTo>
                    <a:pt x="26111" y="2935"/>
                    <a:pt x="26384" y="2875"/>
                    <a:pt x="26567" y="2662"/>
                  </a:cubicBezTo>
                  <a:cubicBezTo>
                    <a:pt x="26816" y="2334"/>
                    <a:pt x="27106" y="2263"/>
                    <a:pt x="27412" y="2263"/>
                  </a:cubicBezTo>
                  <a:close/>
                  <a:moveTo>
                    <a:pt x="25100" y="2845"/>
                  </a:moveTo>
                  <a:cubicBezTo>
                    <a:pt x="25128" y="2845"/>
                    <a:pt x="25160" y="2855"/>
                    <a:pt x="25199" y="2875"/>
                  </a:cubicBezTo>
                  <a:cubicBezTo>
                    <a:pt x="25351" y="2966"/>
                    <a:pt x="25229" y="3057"/>
                    <a:pt x="25199" y="3118"/>
                  </a:cubicBezTo>
                  <a:cubicBezTo>
                    <a:pt x="25017" y="3452"/>
                    <a:pt x="24804" y="3786"/>
                    <a:pt x="24621" y="4121"/>
                  </a:cubicBezTo>
                  <a:cubicBezTo>
                    <a:pt x="24469" y="4364"/>
                    <a:pt x="24226" y="4333"/>
                    <a:pt x="23983" y="4394"/>
                  </a:cubicBezTo>
                  <a:cubicBezTo>
                    <a:pt x="24348" y="3938"/>
                    <a:pt x="24713" y="3513"/>
                    <a:pt x="24956" y="2996"/>
                  </a:cubicBezTo>
                  <a:cubicBezTo>
                    <a:pt x="24997" y="2892"/>
                    <a:pt x="25039" y="2845"/>
                    <a:pt x="25100" y="2845"/>
                  </a:cubicBezTo>
                  <a:close/>
                  <a:moveTo>
                    <a:pt x="23856" y="940"/>
                  </a:moveTo>
                  <a:cubicBezTo>
                    <a:pt x="23967" y="940"/>
                    <a:pt x="24080" y="954"/>
                    <a:pt x="24196" y="990"/>
                  </a:cubicBezTo>
                  <a:cubicBezTo>
                    <a:pt x="23558" y="1476"/>
                    <a:pt x="23679" y="2297"/>
                    <a:pt x="24500" y="2662"/>
                  </a:cubicBezTo>
                  <a:cubicBezTo>
                    <a:pt x="24925" y="2844"/>
                    <a:pt x="24804" y="2966"/>
                    <a:pt x="24591" y="3178"/>
                  </a:cubicBezTo>
                  <a:cubicBezTo>
                    <a:pt x="24196" y="3634"/>
                    <a:pt x="23801" y="4060"/>
                    <a:pt x="23406" y="4516"/>
                  </a:cubicBezTo>
                  <a:cubicBezTo>
                    <a:pt x="23284" y="4637"/>
                    <a:pt x="23132" y="4698"/>
                    <a:pt x="22980" y="4729"/>
                  </a:cubicBezTo>
                  <a:cubicBezTo>
                    <a:pt x="22585" y="4881"/>
                    <a:pt x="22190" y="5002"/>
                    <a:pt x="21703" y="5154"/>
                  </a:cubicBezTo>
                  <a:cubicBezTo>
                    <a:pt x="22099" y="4090"/>
                    <a:pt x="22311" y="3026"/>
                    <a:pt x="22706" y="2023"/>
                  </a:cubicBezTo>
                  <a:cubicBezTo>
                    <a:pt x="22828" y="1780"/>
                    <a:pt x="22980" y="1567"/>
                    <a:pt x="22950" y="1294"/>
                  </a:cubicBezTo>
                  <a:cubicBezTo>
                    <a:pt x="22950" y="1142"/>
                    <a:pt x="23010" y="1142"/>
                    <a:pt x="23102" y="1112"/>
                  </a:cubicBezTo>
                  <a:cubicBezTo>
                    <a:pt x="23338" y="1026"/>
                    <a:pt x="23590" y="940"/>
                    <a:pt x="23856" y="940"/>
                  </a:cubicBezTo>
                  <a:close/>
                  <a:moveTo>
                    <a:pt x="31542" y="4162"/>
                  </a:moveTo>
                  <a:cubicBezTo>
                    <a:pt x="31667" y="4162"/>
                    <a:pt x="31792" y="4176"/>
                    <a:pt x="31916" y="4212"/>
                  </a:cubicBezTo>
                  <a:cubicBezTo>
                    <a:pt x="32281" y="4303"/>
                    <a:pt x="32494" y="4637"/>
                    <a:pt x="32403" y="5033"/>
                  </a:cubicBezTo>
                  <a:cubicBezTo>
                    <a:pt x="32403" y="5120"/>
                    <a:pt x="32371" y="5191"/>
                    <a:pt x="32298" y="5191"/>
                  </a:cubicBezTo>
                  <a:cubicBezTo>
                    <a:pt x="32269" y="5191"/>
                    <a:pt x="32233" y="5180"/>
                    <a:pt x="32190" y="5154"/>
                  </a:cubicBezTo>
                  <a:cubicBezTo>
                    <a:pt x="31856" y="5002"/>
                    <a:pt x="31521" y="4850"/>
                    <a:pt x="31187" y="4698"/>
                  </a:cubicBezTo>
                  <a:cubicBezTo>
                    <a:pt x="31065" y="4637"/>
                    <a:pt x="31004" y="4546"/>
                    <a:pt x="31004" y="4394"/>
                  </a:cubicBezTo>
                  <a:cubicBezTo>
                    <a:pt x="31035" y="4273"/>
                    <a:pt x="31156" y="4182"/>
                    <a:pt x="31278" y="4182"/>
                  </a:cubicBezTo>
                  <a:cubicBezTo>
                    <a:pt x="31366" y="4169"/>
                    <a:pt x="31454" y="4162"/>
                    <a:pt x="31542" y="4162"/>
                  </a:cubicBezTo>
                  <a:close/>
                  <a:moveTo>
                    <a:pt x="22646" y="1476"/>
                  </a:moveTo>
                  <a:lnTo>
                    <a:pt x="22646" y="1476"/>
                  </a:lnTo>
                  <a:cubicBezTo>
                    <a:pt x="22402" y="2084"/>
                    <a:pt x="22129" y="2662"/>
                    <a:pt x="21886" y="3270"/>
                  </a:cubicBezTo>
                  <a:cubicBezTo>
                    <a:pt x="21703" y="3756"/>
                    <a:pt x="21551" y="4242"/>
                    <a:pt x="21582" y="4759"/>
                  </a:cubicBezTo>
                  <a:cubicBezTo>
                    <a:pt x="21582" y="5215"/>
                    <a:pt x="21339" y="5397"/>
                    <a:pt x="20913" y="5428"/>
                  </a:cubicBezTo>
                  <a:cubicBezTo>
                    <a:pt x="20852" y="4182"/>
                    <a:pt x="21278" y="3087"/>
                    <a:pt x="21825" y="2023"/>
                  </a:cubicBezTo>
                  <a:cubicBezTo>
                    <a:pt x="22099" y="1537"/>
                    <a:pt x="22099" y="1537"/>
                    <a:pt x="22646" y="1476"/>
                  </a:cubicBezTo>
                  <a:close/>
                  <a:moveTo>
                    <a:pt x="12391" y="4452"/>
                  </a:moveTo>
                  <a:cubicBezTo>
                    <a:pt x="12484" y="4452"/>
                    <a:pt x="12579" y="4463"/>
                    <a:pt x="12676" y="4485"/>
                  </a:cubicBezTo>
                  <a:cubicBezTo>
                    <a:pt x="12858" y="4546"/>
                    <a:pt x="12949" y="4607"/>
                    <a:pt x="12980" y="4789"/>
                  </a:cubicBezTo>
                  <a:cubicBezTo>
                    <a:pt x="13008" y="5241"/>
                    <a:pt x="12433" y="5772"/>
                    <a:pt x="11937" y="5772"/>
                  </a:cubicBezTo>
                  <a:cubicBezTo>
                    <a:pt x="11899" y="5772"/>
                    <a:pt x="11861" y="5769"/>
                    <a:pt x="11825" y="5762"/>
                  </a:cubicBezTo>
                  <a:cubicBezTo>
                    <a:pt x="11642" y="5671"/>
                    <a:pt x="11430" y="5580"/>
                    <a:pt x="11369" y="5337"/>
                  </a:cubicBezTo>
                  <a:cubicBezTo>
                    <a:pt x="11308" y="5093"/>
                    <a:pt x="11460" y="4941"/>
                    <a:pt x="11612" y="4789"/>
                  </a:cubicBezTo>
                  <a:cubicBezTo>
                    <a:pt x="11841" y="4560"/>
                    <a:pt x="12106" y="4452"/>
                    <a:pt x="12391" y="4452"/>
                  </a:cubicBezTo>
                  <a:close/>
                  <a:moveTo>
                    <a:pt x="14683" y="5061"/>
                  </a:moveTo>
                  <a:cubicBezTo>
                    <a:pt x="14693" y="5061"/>
                    <a:pt x="14703" y="5062"/>
                    <a:pt x="14712" y="5063"/>
                  </a:cubicBezTo>
                  <a:cubicBezTo>
                    <a:pt x="15047" y="5154"/>
                    <a:pt x="15290" y="5549"/>
                    <a:pt x="15199" y="5884"/>
                  </a:cubicBezTo>
                  <a:cubicBezTo>
                    <a:pt x="15122" y="6189"/>
                    <a:pt x="14791" y="6430"/>
                    <a:pt x="14454" y="6430"/>
                  </a:cubicBezTo>
                  <a:cubicBezTo>
                    <a:pt x="14388" y="6430"/>
                    <a:pt x="14321" y="6420"/>
                    <a:pt x="14256" y="6400"/>
                  </a:cubicBezTo>
                  <a:cubicBezTo>
                    <a:pt x="13952" y="6309"/>
                    <a:pt x="13800" y="6036"/>
                    <a:pt x="13892" y="5701"/>
                  </a:cubicBezTo>
                  <a:cubicBezTo>
                    <a:pt x="13979" y="5409"/>
                    <a:pt x="14432" y="5061"/>
                    <a:pt x="14683" y="5061"/>
                  </a:cubicBezTo>
                  <a:close/>
                  <a:moveTo>
                    <a:pt x="19971" y="595"/>
                  </a:moveTo>
                  <a:cubicBezTo>
                    <a:pt x="20640" y="868"/>
                    <a:pt x="21278" y="1112"/>
                    <a:pt x="21977" y="1355"/>
                  </a:cubicBezTo>
                  <a:cubicBezTo>
                    <a:pt x="21764" y="1689"/>
                    <a:pt x="21582" y="1993"/>
                    <a:pt x="21399" y="2297"/>
                  </a:cubicBezTo>
                  <a:cubicBezTo>
                    <a:pt x="20822" y="3239"/>
                    <a:pt x="20518" y="4273"/>
                    <a:pt x="20548" y="5397"/>
                  </a:cubicBezTo>
                  <a:cubicBezTo>
                    <a:pt x="20548" y="5549"/>
                    <a:pt x="20548" y="5641"/>
                    <a:pt x="20366" y="5701"/>
                  </a:cubicBezTo>
                  <a:cubicBezTo>
                    <a:pt x="19545" y="6066"/>
                    <a:pt x="18785" y="6522"/>
                    <a:pt x="18056" y="6948"/>
                  </a:cubicBezTo>
                  <a:cubicBezTo>
                    <a:pt x="18086" y="5185"/>
                    <a:pt x="18117" y="3422"/>
                    <a:pt x="17083" y="1811"/>
                  </a:cubicBezTo>
                  <a:cubicBezTo>
                    <a:pt x="17158" y="1807"/>
                    <a:pt x="17234" y="1805"/>
                    <a:pt x="17311" y="1805"/>
                  </a:cubicBezTo>
                  <a:cubicBezTo>
                    <a:pt x="17796" y="1805"/>
                    <a:pt x="18317" y="1880"/>
                    <a:pt x="18816" y="1932"/>
                  </a:cubicBezTo>
                  <a:cubicBezTo>
                    <a:pt x="19181" y="1993"/>
                    <a:pt x="19545" y="2023"/>
                    <a:pt x="19910" y="2054"/>
                  </a:cubicBezTo>
                  <a:cubicBezTo>
                    <a:pt x="19936" y="2056"/>
                    <a:pt x="19960" y="2058"/>
                    <a:pt x="19983" y="2058"/>
                  </a:cubicBezTo>
                  <a:cubicBezTo>
                    <a:pt x="20238" y="2058"/>
                    <a:pt x="20358" y="1907"/>
                    <a:pt x="20275" y="1628"/>
                  </a:cubicBezTo>
                  <a:cubicBezTo>
                    <a:pt x="20184" y="1294"/>
                    <a:pt x="20062" y="960"/>
                    <a:pt x="19971" y="595"/>
                  </a:cubicBezTo>
                  <a:close/>
                  <a:moveTo>
                    <a:pt x="32859" y="5397"/>
                  </a:moveTo>
                  <a:cubicBezTo>
                    <a:pt x="33375" y="5519"/>
                    <a:pt x="33922" y="5610"/>
                    <a:pt x="34500" y="5732"/>
                  </a:cubicBezTo>
                  <a:cubicBezTo>
                    <a:pt x="34378" y="5944"/>
                    <a:pt x="34196" y="6127"/>
                    <a:pt x="34439" y="6340"/>
                  </a:cubicBezTo>
                  <a:cubicBezTo>
                    <a:pt x="34774" y="6461"/>
                    <a:pt x="35169" y="6370"/>
                    <a:pt x="35533" y="6552"/>
                  </a:cubicBezTo>
                  <a:cubicBezTo>
                    <a:pt x="35477" y="6797"/>
                    <a:pt x="35385" y="6949"/>
                    <a:pt x="35244" y="6949"/>
                  </a:cubicBezTo>
                  <a:cubicBezTo>
                    <a:pt x="35158" y="6949"/>
                    <a:pt x="35052" y="6892"/>
                    <a:pt x="34926" y="6765"/>
                  </a:cubicBezTo>
                  <a:cubicBezTo>
                    <a:pt x="34774" y="6644"/>
                    <a:pt x="34591" y="6552"/>
                    <a:pt x="34409" y="6431"/>
                  </a:cubicBezTo>
                  <a:cubicBezTo>
                    <a:pt x="33862" y="6127"/>
                    <a:pt x="33345" y="5792"/>
                    <a:pt x="32828" y="5489"/>
                  </a:cubicBezTo>
                  <a:cubicBezTo>
                    <a:pt x="32828" y="5458"/>
                    <a:pt x="32828" y="5428"/>
                    <a:pt x="32859" y="5397"/>
                  </a:cubicBezTo>
                  <a:close/>
                  <a:moveTo>
                    <a:pt x="17253" y="2862"/>
                  </a:moveTo>
                  <a:cubicBezTo>
                    <a:pt x="17497" y="2862"/>
                    <a:pt x="17525" y="2989"/>
                    <a:pt x="17570" y="3452"/>
                  </a:cubicBezTo>
                  <a:cubicBezTo>
                    <a:pt x="17661" y="4607"/>
                    <a:pt x="17934" y="5792"/>
                    <a:pt x="17600" y="7008"/>
                  </a:cubicBezTo>
                  <a:cubicBezTo>
                    <a:pt x="17539" y="7282"/>
                    <a:pt x="17539" y="7282"/>
                    <a:pt x="17235" y="7434"/>
                  </a:cubicBezTo>
                  <a:cubicBezTo>
                    <a:pt x="17509" y="5884"/>
                    <a:pt x="17570" y="4364"/>
                    <a:pt x="16870" y="2905"/>
                  </a:cubicBezTo>
                  <a:cubicBezTo>
                    <a:pt x="17037" y="2880"/>
                    <a:pt x="17160" y="2862"/>
                    <a:pt x="17253" y="2862"/>
                  </a:cubicBezTo>
                  <a:close/>
                  <a:moveTo>
                    <a:pt x="36015" y="7445"/>
                  </a:moveTo>
                  <a:cubicBezTo>
                    <a:pt x="36489" y="7445"/>
                    <a:pt x="36725" y="7725"/>
                    <a:pt x="36962" y="8619"/>
                  </a:cubicBezTo>
                  <a:cubicBezTo>
                    <a:pt x="36506" y="8194"/>
                    <a:pt x="36141" y="7829"/>
                    <a:pt x="35777" y="7464"/>
                  </a:cubicBezTo>
                  <a:cubicBezTo>
                    <a:pt x="35863" y="7452"/>
                    <a:pt x="35942" y="7445"/>
                    <a:pt x="36015" y="7445"/>
                  </a:cubicBezTo>
                  <a:close/>
                  <a:moveTo>
                    <a:pt x="14378" y="2571"/>
                  </a:moveTo>
                  <a:cubicBezTo>
                    <a:pt x="14530" y="2753"/>
                    <a:pt x="14621" y="2935"/>
                    <a:pt x="14773" y="3118"/>
                  </a:cubicBezTo>
                  <a:cubicBezTo>
                    <a:pt x="14876" y="3255"/>
                    <a:pt x="15008" y="3353"/>
                    <a:pt x="15136" y="3353"/>
                  </a:cubicBezTo>
                  <a:cubicBezTo>
                    <a:pt x="15235" y="3353"/>
                    <a:pt x="15332" y="3294"/>
                    <a:pt x="15411" y="3148"/>
                  </a:cubicBezTo>
                  <a:cubicBezTo>
                    <a:pt x="15568" y="2870"/>
                    <a:pt x="15774" y="2811"/>
                    <a:pt x="15990" y="2811"/>
                  </a:cubicBezTo>
                  <a:cubicBezTo>
                    <a:pt x="16152" y="2811"/>
                    <a:pt x="16319" y="2844"/>
                    <a:pt x="16475" y="2844"/>
                  </a:cubicBezTo>
                  <a:cubicBezTo>
                    <a:pt x="16627" y="2875"/>
                    <a:pt x="16658" y="2996"/>
                    <a:pt x="16688" y="3087"/>
                  </a:cubicBezTo>
                  <a:cubicBezTo>
                    <a:pt x="16870" y="3391"/>
                    <a:pt x="16931" y="3726"/>
                    <a:pt x="16962" y="4060"/>
                  </a:cubicBezTo>
                  <a:cubicBezTo>
                    <a:pt x="17083" y="5306"/>
                    <a:pt x="16992" y="6522"/>
                    <a:pt x="16718" y="7707"/>
                  </a:cubicBezTo>
                  <a:cubicBezTo>
                    <a:pt x="16718" y="7768"/>
                    <a:pt x="16688" y="7859"/>
                    <a:pt x="16627" y="7890"/>
                  </a:cubicBezTo>
                  <a:cubicBezTo>
                    <a:pt x="16293" y="8163"/>
                    <a:pt x="15959" y="8437"/>
                    <a:pt x="15563" y="8741"/>
                  </a:cubicBezTo>
                  <a:cubicBezTo>
                    <a:pt x="15533" y="7981"/>
                    <a:pt x="15624" y="7282"/>
                    <a:pt x="15442" y="6613"/>
                  </a:cubicBezTo>
                  <a:cubicBezTo>
                    <a:pt x="15411" y="6492"/>
                    <a:pt x="15472" y="6400"/>
                    <a:pt x="15533" y="6340"/>
                  </a:cubicBezTo>
                  <a:cubicBezTo>
                    <a:pt x="15807" y="5944"/>
                    <a:pt x="15837" y="5519"/>
                    <a:pt x="15563" y="5124"/>
                  </a:cubicBezTo>
                  <a:cubicBezTo>
                    <a:pt x="15370" y="4786"/>
                    <a:pt x="15062" y="4639"/>
                    <a:pt x="14714" y="4639"/>
                  </a:cubicBezTo>
                  <a:cubicBezTo>
                    <a:pt x="14625" y="4639"/>
                    <a:pt x="14532" y="4649"/>
                    <a:pt x="14439" y="4668"/>
                  </a:cubicBezTo>
                  <a:cubicBezTo>
                    <a:pt x="14287" y="4668"/>
                    <a:pt x="14165" y="4698"/>
                    <a:pt x="13922" y="4759"/>
                  </a:cubicBezTo>
                  <a:cubicBezTo>
                    <a:pt x="14104" y="4820"/>
                    <a:pt x="14196" y="4850"/>
                    <a:pt x="14378" y="4911"/>
                  </a:cubicBezTo>
                  <a:cubicBezTo>
                    <a:pt x="13831" y="5154"/>
                    <a:pt x="13557" y="5519"/>
                    <a:pt x="13588" y="6066"/>
                  </a:cubicBezTo>
                  <a:cubicBezTo>
                    <a:pt x="13588" y="6188"/>
                    <a:pt x="13436" y="6157"/>
                    <a:pt x="13345" y="6188"/>
                  </a:cubicBezTo>
                  <a:cubicBezTo>
                    <a:pt x="11825" y="6522"/>
                    <a:pt x="10883" y="7555"/>
                    <a:pt x="10062" y="8771"/>
                  </a:cubicBezTo>
                  <a:cubicBezTo>
                    <a:pt x="10001" y="8873"/>
                    <a:pt x="9967" y="9044"/>
                    <a:pt x="9878" y="9044"/>
                  </a:cubicBezTo>
                  <a:cubicBezTo>
                    <a:pt x="9834" y="9044"/>
                    <a:pt x="9777" y="9003"/>
                    <a:pt x="9697" y="8893"/>
                  </a:cubicBezTo>
                  <a:cubicBezTo>
                    <a:pt x="9666" y="8879"/>
                    <a:pt x="9634" y="8874"/>
                    <a:pt x="9601" y="8874"/>
                  </a:cubicBezTo>
                  <a:cubicBezTo>
                    <a:pt x="9457" y="8874"/>
                    <a:pt x="9310" y="8985"/>
                    <a:pt x="9216" y="8985"/>
                  </a:cubicBezTo>
                  <a:cubicBezTo>
                    <a:pt x="9190" y="8985"/>
                    <a:pt x="9167" y="8976"/>
                    <a:pt x="9150" y="8954"/>
                  </a:cubicBezTo>
                  <a:cubicBezTo>
                    <a:pt x="9028" y="8771"/>
                    <a:pt x="9120" y="8467"/>
                    <a:pt x="9150" y="8224"/>
                  </a:cubicBezTo>
                  <a:cubicBezTo>
                    <a:pt x="9211" y="7616"/>
                    <a:pt x="9424" y="7069"/>
                    <a:pt x="9606" y="6522"/>
                  </a:cubicBezTo>
                  <a:cubicBezTo>
                    <a:pt x="9633" y="6413"/>
                    <a:pt x="9636" y="6304"/>
                    <a:pt x="9788" y="6304"/>
                  </a:cubicBezTo>
                  <a:cubicBezTo>
                    <a:pt x="9806" y="6304"/>
                    <a:pt x="9827" y="6306"/>
                    <a:pt x="9849" y="6309"/>
                  </a:cubicBezTo>
                  <a:cubicBezTo>
                    <a:pt x="9575" y="7039"/>
                    <a:pt x="9393" y="7799"/>
                    <a:pt x="9606" y="8589"/>
                  </a:cubicBezTo>
                  <a:cubicBezTo>
                    <a:pt x="9697" y="7829"/>
                    <a:pt x="9819" y="7069"/>
                    <a:pt x="10031" y="6309"/>
                  </a:cubicBezTo>
                  <a:cubicBezTo>
                    <a:pt x="10092" y="6096"/>
                    <a:pt x="10153" y="5884"/>
                    <a:pt x="10427" y="5823"/>
                  </a:cubicBezTo>
                  <a:cubicBezTo>
                    <a:pt x="10639" y="5762"/>
                    <a:pt x="10700" y="5580"/>
                    <a:pt x="10670" y="5397"/>
                  </a:cubicBezTo>
                  <a:cubicBezTo>
                    <a:pt x="10487" y="4394"/>
                    <a:pt x="11186" y="3908"/>
                    <a:pt x="11855" y="3330"/>
                  </a:cubicBezTo>
                  <a:cubicBezTo>
                    <a:pt x="11946" y="3665"/>
                    <a:pt x="12038" y="3938"/>
                    <a:pt x="12281" y="4151"/>
                  </a:cubicBezTo>
                  <a:cubicBezTo>
                    <a:pt x="11946" y="4303"/>
                    <a:pt x="11642" y="4455"/>
                    <a:pt x="11399" y="4698"/>
                  </a:cubicBezTo>
                  <a:cubicBezTo>
                    <a:pt x="10974" y="5063"/>
                    <a:pt x="11004" y="5549"/>
                    <a:pt x="11460" y="5853"/>
                  </a:cubicBezTo>
                  <a:cubicBezTo>
                    <a:pt x="11672" y="5994"/>
                    <a:pt x="11883" y="6063"/>
                    <a:pt x="12095" y="6063"/>
                  </a:cubicBezTo>
                  <a:cubicBezTo>
                    <a:pt x="12339" y="6063"/>
                    <a:pt x="12584" y="5972"/>
                    <a:pt x="12828" y="5792"/>
                  </a:cubicBezTo>
                  <a:cubicBezTo>
                    <a:pt x="13314" y="5458"/>
                    <a:pt x="13527" y="4972"/>
                    <a:pt x="13405" y="4485"/>
                  </a:cubicBezTo>
                  <a:cubicBezTo>
                    <a:pt x="13375" y="4394"/>
                    <a:pt x="13284" y="4333"/>
                    <a:pt x="13375" y="4242"/>
                  </a:cubicBezTo>
                  <a:cubicBezTo>
                    <a:pt x="13800" y="3786"/>
                    <a:pt x="13861" y="3057"/>
                    <a:pt x="14378" y="2571"/>
                  </a:cubicBezTo>
                  <a:close/>
                  <a:moveTo>
                    <a:pt x="15290" y="6644"/>
                  </a:moveTo>
                  <a:lnTo>
                    <a:pt x="15290" y="6644"/>
                  </a:lnTo>
                  <a:cubicBezTo>
                    <a:pt x="15320" y="7464"/>
                    <a:pt x="15229" y="8255"/>
                    <a:pt x="15077" y="9045"/>
                  </a:cubicBezTo>
                  <a:cubicBezTo>
                    <a:pt x="15016" y="9410"/>
                    <a:pt x="14652" y="9562"/>
                    <a:pt x="14408" y="9774"/>
                  </a:cubicBezTo>
                  <a:cubicBezTo>
                    <a:pt x="14652" y="8832"/>
                    <a:pt x="14925" y="7920"/>
                    <a:pt x="14712" y="6948"/>
                  </a:cubicBezTo>
                  <a:cubicBezTo>
                    <a:pt x="14682" y="6796"/>
                    <a:pt x="14712" y="6796"/>
                    <a:pt x="15290" y="6644"/>
                  </a:cubicBezTo>
                  <a:close/>
                  <a:moveTo>
                    <a:pt x="9332" y="9536"/>
                  </a:moveTo>
                  <a:cubicBezTo>
                    <a:pt x="9409" y="9536"/>
                    <a:pt x="9490" y="9544"/>
                    <a:pt x="9575" y="9562"/>
                  </a:cubicBezTo>
                  <a:cubicBezTo>
                    <a:pt x="9940" y="9653"/>
                    <a:pt x="10123" y="9987"/>
                    <a:pt x="10031" y="10382"/>
                  </a:cubicBezTo>
                  <a:cubicBezTo>
                    <a:pt x="9951" y="10678"/>
                    <a:pt x="9632" y="10879"/>
                    <a:pt x="9328" y="10879"/>
                  </a:cubicBezTo>
                  <a:cubicBezTo>
                    <a:pt x="9288" y="10879"/>
                    <a:pt x="9249" y="10876"/>
                    <a:pt x="9211" y="10869"/>
                  </a:cubicBezTo>
                  <a:cubicBezTo>
                    <a:pt x="8846" y="10777"/>
                    <a:pt x="8572" y="10321"/>
                    <a:pt x="8664" y="10017"/>
                  </a:cubicBezTo>
                  <a:cubicBezTo>
                    <a:pt x="8762" y="9696"/>
                    <a:pt x="9002" y="9536"/>
                    <a:pt x="9332" y="9536"/>
                  </a:cubicBezTo>
                  <a:close/>
                  <a:moveTo>
                    <a:pt x="6645" y="9559"/>
                  </a:moveTo>
                  <a:cubicBezTo>
                    <a:pt x="6884" y="9559"/>
                    <a:pt x="6750" y="9780"/>
                    <a:pt x="6779" y="9865"/>
                  </a:cubicBezTo>
                  <a:cubicBezTo>
                    <a:pt x="6840" y="10048"/>
                    <a:pt x="6840" y="10261"/>
                    <a:pt x="6901" y="10413"/>
                  </a:cubicBezTo>
                  <a:cubicBezTo>
                    <a:pt x="7083" y="10747"/>
                    <a:pt x="6901" y="10960"/>
                    <a:pt x="6657" y="11203"/>
                  </a:cubicBezTo>
                  <a:cubicBezTo>
                    <a:pt x="6536" y="10747"/>
                    <a:pt x="6475" y="10382"/>
                    <a:pt x="6354" y="10017"/>
                  </a:cubicBezTo>
                  <a:cubicBezTo>
                    <a:pt x="6293" y="9744"/>
                    <a:pt x="6354" y="9622"/>
                    <a:pt x="6597" y="9562"/>
                  </a:cubicBezTo>
                  <a:cubicBezTo>
                    <a:pt x="6614" y="9560"/>
                    <a:pt x="6631" y="9559"/>
                    <a:pt x="6645" y="9559"/>
                  </a:cubicBezTo>
                  <a:close/>
                  <a:moveTo>
                    <a:pt x="6110" y="9896"/>
                  </a:moveTo>
                  <a:cubicBezTo>
                    <a:pt x="6262" y="10413"/>
                    <a:pt x="6293" y="10899"/>
                    <a:pt x="6506" y="11355"/>
                  </a:cubicBezTo>
                  <a:cubicBezTo>
                    <a:pt x="6566" y="11537"/>
                    <a:pt x="6323" y="11720"/>
                    <a:pt x="6171" y="11872"/>
                  </a:cubicBezTo>
                  <a:cubicBezTo>
                    <a:pt x="6050" y="11993"/>
                    <a:pt x="5867" y="12084"/>
                    <a:pt x="5685" y="12176"/>
                  </a:cubicBezTo>
                  <a:cubicBezTo>
                    <a:pt x="5472" y="11750"/>
                    <a:pt x="5715" y="10382"/>
                    <a:pt x="6110" y="9896"/>
                  </a:cubicBezTo>
                  <a:close/>
                  <a:moveTo>
                    <a:pt x="5320" y="11872"/>
                  </a:moveTo>
                  <a:cubicBezTo>
                    <a:pt x="5472" y="12145"/>
                    <a:pt x="5533" y="12358"/>
                    <a:pt x="5229" y="12571"/>
                  </a:cubicBezTo>
                  <a:cubicBezTo>
                    <a:pt x="4955" y="12753"/>
                    <a:pt x="4895" y="13087"/>
                    <a:pt x="4834" y="13422"/>
                  </a:cubicBezTo>
                  <a:cubicBezTo>
                    <a:pt x="4439" y="12966"/>
                    <a:pt x="4560" y="12571"/>
                    <a:pt x="5320" y="11872"/>
                  </a:cubicBezTo>
                  <a:close/>
                  <a:moveTo>
                    <a:pt x="37631" y="9440"/>
                  </a:moveTo>
                  <a:lnTo>
                    <a:pt x="37631" y="9440"/>
                  </a:lnTo>
                  <a:cubicBezTo>
                    <a:pt x="38178" y="9531"/>
                    <a:pt x="38512" y="9865"/>
                    <a:pt x="38968" y="10109"/>
                  </a:cubicBezTo>
                  <a:cubicBezTo>
                    <a:pt x="38816" y="10200"/>
                    <a:pt x="38603" y="10230"/>
                    <a:pt x="38634" y="10443"/>
                  </a:cubicBezTo>
                  <a:cubicBezTo>
                    <a:pt x="38634" y="10595"/>
                    <a:pt x="38786" y="10656"/>
                    <a:pt x="38877" y="10747"/>
                  </a:cubicBezTo>
                  <a:cubicBezTo>
                    <a:pt x="39242" y="11081"/>
                    <a:pt x="39546" y="11446"/>
                    <a:pt x="39910" y="11872"/>
                  </a:cubicBezTo>
                  <a:cubicBezTo>
                    <a:pt x="39637" y="11932"/>
                    <a:pt x="39272" y="11932"/>
                    <a:pt x="39424" y="12358"/>
                  </a:cubicBezTo>
                  <a:cubicBezTo>
                    <a:pt x="39515" y="12631"/>
                    <a:pt x="39789" y="12753"/>
                    <a:pt x="40002" y="12935"/>
                  </a:cubicBezTo>
                  <a:cubicBezTo>
                    <a:pt x="39819" y="13118"/>
                    <a:pt x="39667" y="13239"/>
                    <a:pt x="39485" y="13422"/>
                  </a:cubicBezTo>
                  <a:cubicBezTo>
                    <a:pt x="39151" y="11963"/>
                    <a:pt x="38482" y="10686"/>
                    <a:pt x="37631" y="9440"/>
                  </a:cubicBezTo>
                  <a:close/>
                  <a:moveTo>
                    <a:pt x="4439" y="13148"/>
                  </a:moveTo>
                  <a:cubicBezTo>
                    <a:pt x="4621" y="13969"/>
                    <a:pt x="4895" y="14698"/>
                    <a:pt x="5229" y="15428"/>
                  </a:cubicBezTo>
                  <a:cubicBezTo>
                    <a:pt x="5381" y="15701"/>
                    <a:pt x="5077" y="15884"/>
                    <a:pt x="4925" y="16005"/>
                  </a:cubicBezTo>
                  <a:cubicBezTo>
                    <a:pt x="4898" y="16027"/>
                    <a:pt x="4874" y="16036"/>
                    <a:pt x="4850" y="16036"/>
                  </a:cubicBezTo>
                  <a:cubicBezTo>
                    <a:pt x="4741" y="16036"/>
                    <a:pt x="4666" y="15832"/>
                    <a:pt x="4591" y="15732"/>
                  </a:cubicBezTo>
                  <a:cubicBezTo>
                    <a:pt x="4439" y="15337"/>
                    <a:pt x="4256" y="14942"/>
                    <a:pt x="4135" y="14546"/>
                  </a:cubicBezTo>
                  <a:cubicBezTo>
                    <a:pt x="3983" y="14030"/>
                    <a:pt x="4317" y="13635"/>
                    <a:pt x="4439" y="13148"/>
                  </a:cubicBezTo>
                  <a:close/>
                  <a:moveTo>
                    <a:pt x="4013" y="14790"/>
                  </a:moveTo>
                  <a:cubicBezTo>
                    <a:pt x="4135" y="15124"/>
                    <a:pt x="4256" y="15489"/>
                    <a:pt x="4378" y="15884"/>
                  </a:cubicBezTo>
                  <a:cubicBezTo>
                    <a:pt x="3952" y="15884"/>
                    <a:pt x="3557" y="15914"/>
                    <a:pt x="3162" y="16097"/>
                  </a:cubicBezTo>
                  <a:cubicBezTo>
                    <a:pt x="3557" y="15732"/>
                    <a:pt x="3831" y="15306"/>
                    <a:pt x="4013" y="14790"/>
                  </a:cubicBezTo>
                  <a:close/>
                  <a:moveTo>
                    <a:pt x="9377" y="6333"/>
                  </a:moveTo>
                  <a:cubicBezTo>
                    <a:pt x="9411" y="6333"/>
                    <a:pt x="9446" y="6335"/>
                    <a:pt x="9484" y="6340"/>
                  </a:cubicBezTo>
                  <a:cubicBezTo>
                    <a:pt x="9272" y="6978"/>
                    <a:pt x="8937" y="7586"/>
                    <a:pt x="8876" y="8255"/>
                  </a:cubicBezTo>
                  <a:cubicBezTo>
                    <a:pt x="8876" y="8437"/>
                    <a:pt x="8816" y="8619"/>
                    <a:pt x="8937" y="8771"/>
                  </a:cubicBezTo>
                  <a:cubicBezTo>
                    <a:pt x="9120" y="9045"/>
                    <a:pt x="8968" y="9166"/>
                    <a:pt x="8785" y="9349"/>
                  </a:cubicBezTo>
                  <a:cubicBezTo>
                    <a:pt x="8299" y="9744"/>
                    <a:pt x="8208" y="10109"/>
                    <a:pt x="8360" y="10504"/>
                  </a:cubicBezTo>
                  <a:cubicBezTo>
                    <a:pt x="8572" y="11021"/>
                    <a:pt x="8937" y="11233"/>
                    <a:pt x="9606" y="11233"/>
                  </a:cubicBezTo>
                  <a:cubicBezTo>
                    <a:pt x="9120" y="12753"/>
                    <a:pt x="8329" y="14242"/>
                    <a:pt x="9575" y="15732"/>
                  </a:cubicBezTo>
                  <a:cubicBezTo>
                    <a:pt x="9302" y="15094"/>
                    <a:pt x="9180" y="14425"/>
                    <a:pt x="9272" y="13726"/>
                  </a:cubicBezTo>
                  <a:cubicBezTo>
                    <a:pt x="9424" y="12905"/>
                    <a:pt x="9636" y="12084"/>
                    <a:pt x="9910" y="11294"/>
                  </a:cubicBezTo>
                  <a:cubicBezTo>
                    <a:pt x="9940" y="11142"/>
                    <a:pt x="10062" y="11051"/>
                    <a:pt x="10183" y="10960"/>
                  </a:cubicBezTo>
                  <a:cubicBezTo>
                    <a:pt x="10670" y="10504"/>
                    <a:pt x="10700" y="9805"/>
                    <a:pt x="10214" y="9349"/>
                  </a:cubicBezTo>
                  <a:cubicBezTo>
                    <a:pt x="10062" y="9166"/>
                    <a:pt x="10062" y="9075"/>
                    <a:pt x="10183" y="8923"/>
                  </a:cubicBezTo>
                  <a:cubicBezTo>
                    <a:pt x="11034" y="7799"/>
                    <a:pt x="12068" y="6856"/>
                    <a:pt x="13436" y="6370"/>
                  </a:cubicBezTo>
                  <a:lnTo>
                    <a:pt x="13436" y="6370"/>
                  </a:lnTo>
                  <a:cubicBezTo>
                    <a:pt x="12706" y="6796"/>
                    <a:pt x="12250" y="7464"/>
                    <a:pt x="11886" y="8194"/>
                  </a:cubicBezTo>
                  <a:cubicBezTo>
                    <a:pt x="12341" y="7738"/>
                    <a:pt x="12737" y="7221"/>
                    <a:pt x="13253" y="6826"/>
                  </a:cubicBezTo>
                  <a:cubicBezTo>
                    <a:pt x="13372" y="6731"/>
                    <a:pt x="13490" y="6526"/>
                    <a:pt x="13666" y="6526"/>
                  </a:cubicBezTo>
                  <a:cubicBezTo>
                    <a:pt x="13716" y="6526"/>
                    <a:pt x="13770" y="6542"/>
                    <a:pt x="13831" y="6583"/>
                  </a:cubicBezTo>
                  <a:cubicBezTo>
                    <a:pt x="14165" y="6765"/>
                    <a:pt x="14652" y="6856"/>
                    <a:pt x="14500" y="7464"/>
                  </a:cubicBezTo>
                  <a:cubicBezTo>
                    <a:pt x="14348" y="8194"/>
                    <a:pt x="14135" y="8923"/>
                    <a:pt x="13952" y="9622"/>
                  </a:cubicBezTo>
                  <a:cubicBezTo>
                    <a:pt x="13618" y="10960"/>
                    <a:pt x="12554" y="11811"/>
                    <a:pt x="11886" y="12875"/>
                  </a:cubicBezTo>
                  <a:cubicBezTo>
                    <a:pt x="11551" y="13361"/>
                    <a:pt x="11186" y="13817"/>
                    <a:pt x="10822" y="14364"/>
                  </a:cubicBezTo>
                  <a:cubicBezTo>
                    <a:pt x="10518" y="12480"/>
                    <a:pt x="11034" y="10808"/>
                    <a:pt x="11642" y="9136"/>
                  </a:cubicBezTo>
                  <a:lnTo>
                    <a:pt x="11642" y="9136"/>
                  </a:lnTo>
                  <a:cubicBezTo>
                    <a:pt x="11460" y="9166"/>
                    <a:pt x="11399" y="9288"/>
                    <a:pt x="11369" y="9379"/>
                  </a:cubicBezTo>
                  <a:cubicBezTo>
                    <a:pt x="10791" y="10656"/>
                    <a:pt x="10305" y="11963"/>
                    <a:pt x="10305" y="13391"/>
                  </a:cubicBezTo>
                  <a:cubicBezTo>
                    <a:pt x="10305" y="13817"/>
                    <a:pt x="10305" y="14212"/>
                    <a:pt x="10548" y="14577"/>
                  </a:cubicBezTo>
                  <a:cubicBezTo>
                    <a:pt x="10609" y="14668"/>
                    <a:pt x="10609" y="14729"/>
                    <a:pt x="10579" y="14790"/>
                  </a:cubicBezTo>
                  <a:cubicBezTo>
                    <a:pt x="10062" y="15580"/>
                    <a:pt x="9636" y="16431"/>
                    <a:pt x="9211" y="17373"/>
                  </a:cubicBezTo>
                  <a:cubicBezTo>
                    <a:pt x="9089" y="16978"/>
                    <a:pt x="8937" y="16704"/>
                    <a:pt x="8785" y="16431"/>
                  </a:cubicBezTo>
                  <a:cubicBezTo>
                    <a:pt x="8460" y="15922"/>
                    <a:pt x="8066" y="15659"/>
                    <a:pt x="7604" y="15659"/>
                  </a:cubicBezTo>
                  <a:cubicBezTo>
                    <a:pt x="7376" y="15659"/>
                    <a:pt x="7131" y="15723"/>
                    <a:pt x="6870" y="15853"/>
                  </a:cubicBezTo>
                  <a:cubicBezTo>
                    <a:pt x="6794" y="15892"/>
                    <a:pt x="6733" y="15908"/>
                    <a:pt x="6680" y="15908"/>
                  </a:cubicBezTo>
                  <a:cubicBezTo>
                    <a:pt x="6606" y="15908"/>
                    <a:pt x="6546" y="15876"/>
                    <a:pt x="6475" y="15823"/>
                  </a:cubicBezTo>
                  <a:cubicBezTo>
                    <a:pt x="6238" y="15638"/>
                    <a:pt x="6001" y="15477"/>
                    <a:pt x="5704" y="15477"/>
                  </a:cubicBezTo>
                  <a:cubicBezTo>
                    <a:pt x="5658" y="15477"/>
                    <a:pt x="5612" y="15481"/>
                    <a:pt x="5563" y="15489"/>
                  </a:cubicBezTo>
                  <a:cubicBezTo>
                    <a:pt x="5542" y="15494"/>
                    <a:pt x="5523" y="15497"/>
                    <a:pt x="5507" y="15497"/>
                  </a:cubicBezTo>
                  <a:cubicBezTo>
                    <a:pt x="5431" y="15497"/>
                    <a:pt x="5406" y="15442"/>
                    <a:pt x="5381" y="15367"/>
                  </a:cubicBezTo>
                  <a:cubicBezTo>
                    <a:pt x="5229" y="14759"/>
                    <a:pt x="5016" y="14151"/>
                    <a:pt x="5138" y="13513"/>
                  </a:cubicBezTo>
                  <a:cubicBezTo>
                    <a:pt x="5199" y="13148"/>
                    <a:pt x="5350" y="12905"/>
                    <a:pt x="5715" y="12662"/>
                  </a:cubicBezTo>
                  <a:cubicBezTo>
                    <a:pt x="6323" y="12206"/>
                    <a:pt x="6961" y="11689"/>
                    <a:pt x="7326" y="10960"/>
                  </a:cubicBezTo>
                  <a:cubicBezTo>
                    <a:pt x="7417" y="10747"/>
                    <a:pt x="7387" y="10565"/>
                    <a:pt x="7326" y="10352"/>
                  </a:cubicBezTo>
                  <a:cubicBezTo>
                    <a:pt x="7235" y="9957"/>
                    <a:pt x="7053" y="9592"/>
                    <a:pt x="7387" y="9197"/>
                  </a:cubicBezTo>
                  <a:cubicBezTo>
                    <a:pt x="7509" y="9075"/>
                    <a:pt x="7417" y="8802"/>
                    <a:pt x="7417" y="8589"/>
                  </a:cubicBezTo>
                  <a:cubicBezTo>
                    <a:pt x="7417" y="8163"/>
                    <a:pt x="7569" y="7859"/>
                    <a:pt x="8025" y="7799"/>
                  </a:cubicBezTo>
                  <a:cubicBezTo>
                    <a:pt x="8451" y="7707"/>
                    <a:pt x="8724" y="7495"/>
                    <a:pt x="8785" y="7008"/>
                  </a:cubicBezTo>
                  <a:cubicBezTo>
                    <a:pt x="8842" y="6697"/>
                    <a:pt x="8925" y="6333"/>
                    <a:pt x="9377" y="6333"/>
                  </a:cubicBezTo>
                  <a:close/>
                  <a:moveTo>
                    <a:pt x="5680" y="15965"/>
                  </a:moveTo>
                  <a:cubicBezTo>
                    <a:pt x="5750" y="15965"/>
                    <a:pt x="5833" y="15988"/>
                    <a:pt x="5928" y="16036"/>
                  </a:cubicBezTo>
                  <a:cubicBezTo>
                    <a:pt x="6050" y="16066"/>
                    <a:pt x="6141" y="16127"/>
                    <a:pt x="6202" y="16218"/>
                  </a:cubicBezTo>
                  <a:cubicBezTo>
                    <a:pt x="6373" y="16372"/>
                    <a:pt x="6524" y="16449"/>
                    <a:pt x="6689" y="16449"/>
                  </a:cubicBezTo>
                  <a:cubicBezTo>
                    <a:pt x="6818" y="16449"/>
                    <a:pt x="6954" y="16402"/>
                    <a:pt x="7113" y="16309"/>
                  </a:cubicBezTo>
                  <a:cubicBezTo>
                    <a:pt x="7243" y="16219"/>
                    <a:pt x="7373" y="16179"/>
                    <a:pt x="7501" y="16179"/>
                  </a:cubicBezTo>
                  <a:cubicBezTo>
                    <a:pt x="7762" y="16179"/>
                    <a:pt x="8014" y="16348"/>
                    <a:pt x="8238" y="16613"/>
                  </a:cubicBezTo>
                  <a:cubicBezTo>
                    <a:pt x="8572" y="17008"/>
                    <a:pt x="8572" y="17556"/>
                    <a:pt x="8937" y="17951"/>
                  </a:cubicBezTo>
                  <a:cubicBezTo>
                    <a:pt x="8937" y="17981"/>
                    <a:pt x="8937" y="18042"/>
                    <a:pt x="8907" y="18072"/>
                  </a:cubicBezTo>
                  <a:cubicBezTo>
                    <a:pt x="8694" y="18559"/>
                    <a:pt x="8481" y="19045"/>
                    <a:pt x="8238" y="19592"/>
                  </a:cubicBezTo>
                  <a:cubicBezTo>
                    <a:pt x="8019" y="19175"/>
                    <a:pt x="7768" y="18933"/>
                    <a:pt x="7439" y="18933"/>
                  </a:cubicBezTo>
                  <a:cubicBezTo>
                    <a:pt x="7313" y="18933"/>
                    <a:pt x="7175" y="18969"/>
                    <a:pt x="7022" y="19045"/>
                  </a:cubicBezTo>
                  <a:cubicBezTo>
                    <a:pt x="6987" y="19059"/>
                    <a:pt x="6957" y="19065"/>
                    <a:pt x="6930" y="19065"/>
                  </a:cubicBezTo>
                  <a:cubicBezTo>
                    <a:pt x="6840" y="19065"/>
                    <a:pt x="6788" y="19000"/>
                    <a:pt x="6718" y="18954"/>
                  </a:cubicBezTo>
                  <a:cubicBezTo>
                    <a:pt x="6498" y="18843"/>
                    <a:pt x="6309" y="18701"/>
                    <a:pt x="6083" y="18701"/>
                  </a:cubicBezTo>
                  <a:cubicBezTo>
                    <a:pt x="5997" y="18701"/>
                    <a:pt x="5906" y="18721"/>
                    <a:pt x="5806" y="18771"/>
                  </a:cubicBezTo>
                  <a:cubicBezTo>
                    <a:pt x="5784" y="18779"/>
                    <a:pt x="5763" y="18782"/>
                    <a:pt x="5742" y="18782"/>
                  </a:cubicBezTo>
                  <a:cubicBezTo>
                    <a:pt x="5594" y="18782"/>
                    <a:pt x="5488" y="18608"/>
                    <a:pt x="5381" y="18528"/>
                  </a:cubicBezTo>
                  <a:cubicBezTo>
                    <a:pt x="4720" y="18052"/>
                    <a:pt x="4036" y="17715"/>
                    <a:pt x="3209" y="17715"/>
                  </a:cubicBezTo>
                  <a:cubicBezTo>
                    <a:pt x="3085" y="17715"/>
                    <a:pt x="2958" y="17722"/>
                    <a:pt x="2828" y="17738"/>
                  </a:cubicBezTo>
                  <a:cubicBezTo>
                    <a:pt x="2858" y="17252"/>
                    <a:pt x="2919" y="16765"/>
                    <a:pt x="3375" y="16522"/>
                  </a:cubicBezTo>
                  <a:cubicBezTo>
                    <a:pt x="3612" y="16389"/>
                    <a:pt x="3855" y="16321"/>
                    <a:pt x="4100" y="16321"/>
                  </a:cubicBezTo>
                  <a:cubicBezTo>
                    <a:pt x="4357" y="16321"/>
                    <a:pt x="4615" y="16397"/>
                    <a:pt x="4864" y="16553"/>
                  </a:cubicBezTo>
                  <a:cubicBezTo>
                    <a:pt x="5008" y="16661"/>
                    <a:pt x="5114" y="16716"/>
                    <a:pt x="5194" y="16716"/>
                  </a:cubicBezTo>
                  <a:cubicBezTo>
                    <a:pt x="5315" y="16716"/>
                    <a:pt x="5374" y="16585"/>
                    <a:pt x="5411" y="16309"/>
                  </a:cubicBezTo>
                  <a:cubicBezTo>
                    <a:pt x="5432" y="16079"/>
                    <a:pt x="5525" y="15965"/>
                    <a:pt x="5680" y="15965"/>
                  </a:cubicBezTo>
                  <a:close/>
                  <a:moveTo>
                    <a:pt x="39235" y="20500"/>
                  </a:moveTo>
                  <a:cubicBezTo>
                    <a:pt x="39246" y="20500"/>
                    <a:pt x="39259" y="20501"/>
                    <a:pt x="39272" y="20504"/>
                  </a:cubicBezTo>
                  <a:cubicBezTo>
                    <a:pt x="39363" y="20504"/>
                    <a:pt x="39394" y="20565"/>
                    <a:pt x="39454" y="20656"/>
                  </a:cubicBezTo>
                  <a:cubicBezTo>
                    <a:pt x="39515" y="20747"/>
                    <a:pt x="39454" y="20838"/>
                    <a:pt x="39394" y="20899"/>
                  </a:cubicBezTo>
                  <a:cubicBezTo>
                    <a:pt x="39333" y="20960"/>
                    <a:pt x="39242" y="21021"/>
                    <a:pt x="39181" y="21051"/>
                  </a:cubicBezTo>
                  <a:cubicBezTo>
                    <a:pt x="38938" y="21233"/>
                    <a:pt x="38938" y="21416"/>
                    <a:pt x="39211" y="21568"/>
                  </a:cubicBezTo>
                  <a:cubicBezTo>
                    <a:pt x="39576" y="21750"/>
                    <a:pt x="39546" y="21993"/>
                    <a:pt x="39302" y="22236"/>
                  </a:cubicBezTo>
                  <a:cubicBezTo>
                    <a:pt x="39151" y="22388"/>
                    <a:pt x="39090" y="22510"/>
                    <a:pt x="39181" y="22753"/>
                  </a:cubicBezTo>
                  <a:cubicBezTo>
                    <a:pt x="39302" y="23118"/>
                    <a:pt x="39059" y="23392"/>
                    <a:pt x="38816" y="23604"/>
                  </a:cubicBezTo>
                  <a:cubicBezTo>
                    <a:pt x="38695" y="23726"/>
                    <a:pt x="38543" y="23787"/>
                    <a:pt x="38421" y="23878"/>
                  </a:cubicBezTo>
                  <a:cubicBezTo>
                    <a:pt x="38391" y="23847"/>
                    <a:pt x="38360" y="23847"/>
                    <a:pt x="38299" y="23817"/>
                  </a:cubicBezTo>
                  <a:cubicBezTo>
                    <a:pt x="38573" y="22784"/>
                    <a:pt x="38847" y="21750"/>
                    <a:pt x="39090" y="20717"/>
                  </a:cubicBezTo>
                  <a:cubicBezTo>
                    <a:pt x="39117" y="20634"/>
                    <a:pt x="39120" y="20500"/>
                    <a:pt x="39235" y="20500"/>
                  </a:cubicBezTo>
                  <a:close/>
                  <a:moveTo>
                    <a:pt x="3075" y="18127"/>
                  </a:moveTo>
                  <a:cubicBezTo>
                    <a:pt x="3093" y="18127"/>
                    <a:pt x="3112" y="18129"/>
                    <a:pt x="3132" y="18133"/>
                  </a:cubicBezTo>
                  <a:cubicBezTo>
                    <a:pt x="3861" y="18163"/>
                    <a:pt x="4499" y="18376"/>
                    <a:pt x="5107" y="18802"/>
                  </a:cubicBezTo>
                  <a:cubicBezTo>
                    <a:pt x="5315" y="18963"/>
                    <a:pt x="5522" y="19229"/>
                    <a:pt x="5809" y="19229"/>
                  </a:cubicBezTo>
                  <a:cubicBezTo>
                    <a:pt x="5901" y="19229"/>
                    <a:pt x="6000" y="19202"/>
                    <a:pt x="6110" y="19136"/>
                  </a:cubicBezTo>
                  <a:cubicBezTo>
                    <a:pt x="6119" y="19132"/>
                    <a:pt x="6128" y="19130"/>
                    <a:pt x="6138" y="19130"/>
                  </a:cubicBezTo>
                  <a:cubicBezTo>
                    <a:pt x="6204" y="19130"/>
                    <a:pt x="6305" y="19205"/>
                    <a:pt x="6384" y="19258"/>
                  </a:cubicBezTo>
                  <a:cubicBezTo>
                    <a:pt x="6570" y="19382"/>
                    <a:pt x="6771" y="19492"/>
                    <a:pt x="6995" y="19492"/>
                  </a:cubicBezTo>
                  <a:cubicBezTo>
                    <a:pt x="7100" y="19492"/>
                    <a:pt x="7210" y="19468"/>
                    <a:pt x="7326" y="19410"/>
                  </a:cubicBezTo>
                  <a:cubicBezTo>
                    <a:pt x="7366" y="19395"/>
                    <a:pt x="7402" y="19388"/>
                    <a:pt x="7436" y="19388"/>
                  </a:cubicBezTo>
                  <a:cubicBezTo>
                    <a:pt x="7607" y="19388"/>
                    <a:pt x="7696" y="19566"/>
                    <a:pt x="7721" y="19744"/>
                  </a:cubicBezTo>
                  <a:cubicBezTo>
                    <a:pt x="7843" y="20139"/>
                    <a:pt x="7721" y="20504"/>
                    <a:pt x="7630" y="20899"/>
                  </a:cubicBezTo>
                  <a:cubicBezTo>
                    <a:pt x="7113" y="22328"/>
                    <a:pt x="6627" y="23787"/>
                    <a:pt x="5928" y="25185"/>
                  </a:cubicBezTo>
                  <a:cubicBezTo>
                    <a:pt x="5561" y="25918"/>
                    <a:pt x="4940" y="26198"/>
                    <a:pt x="4325" y="26198"/>
                  </a:cubicBezTo>
                  <a:cubicBezTo>
                    <a:pt x="3920" y="26198"/>
                    <a:pt x="3518" y="26077"/>
                    <a:pt x="3192" y="25884"/>
                  </a:cubicBezTo>
                  <a:cubicBezTo>
                    <a:pt x="2402" y="25398"/>
                    <a:pt x="1825" y="24699"/>
                    <a:pt x="1277" y="23969"/>
                  </a:cubicBezTo>
                  <a:cubicBezTo>
                    <a:pt x="1095" y="23695"/>
                    <a:pt x="1004" y="23331"/>
                    <a:pt x="852" y="22996"/>
                  </a:cubicBezTo>
                  <a:cubicBezTo>
                    <a:pt x="700" y="22662"/>
                    <a:pt x="943" y="22449"/>
                    <a:pt x="1277" y="22358"/>
                  </a:cubicBezTo>
                  <a:cubicBezTo>
                    <a:pt x="1399" y="22328"/>
                    <a:pt x="1551" y="22328"/>
                    <a:pt x="1581" y="22176"/>
                  </a:cubicBezTo>
                  <a:cubicBezTo>
                    <a:pt x="1612" y="22024"/>
                    <a:pt x="1490" y="21963"/>
                    <a:pt x="1399" y="21872"/>
                  </a:cubicBezTo>
                  <a:cubicBezTo>
                    <a:pt x="1156" y="21689"/>
                    <a:pt x="1186" y="21294"/>
                    <a:pt x="1429" y="21142"/>
                  </a:cubicBezTo>
                  <a:cubicBezTo>
                    <a:pt x="1673" y="21021"/>
                    <a:pt x="1733" y="20899"/>
                    <a:pt x="1642" y="20656"/>
                  </a:cubicBezTo>
                  <a:cubicBezTo>
                    <a:pt x="1551" y="20291"/>
                    <a:pt x="1612" y="20018"/>
                    <a:pt x="1977" y="19866"/>
                  </a:cubicBezTo>
                  <a:cubicBezTo>
                    <a:pt x="2189" y="19805"/>
                    <a:pt x="2220" y="19653"/>
                    <a:pt x="2129" y="19470"/>
                  </a:cubicBezTo>
                  <a:cubicBezTo>
                    <a:pt x="1946" y="19015"/>
                    <a:pt x="2159" y="18711"/>
                    <a:pt x="2645" y="18619"/>
                  </a:cubicBezTo>
                  <a:cubicBezTo>
                    <a:pt x="2797" y="18589"/>
                    <a:pt x="2858" y="18528"/>
                    <a:pt x="2858" y="18376"/>
                  </a:cubicBezTo>
                  <a:cubicBezTo>
                    <a:pt x="2858" y="18217"/>
                    <a:pt x="2951" y="18127"/>
                    <a:pt x="3075" y="18127"/>
                  </a:cubicBezTo>
                  <a:close/>
                  <a:moveTo>
                    <a:pt x="27086" y="4420"/>
                  </a:moveTo>
                  <a:cubicBezTo>
                    <a:pt x="27675" y="4420"/>
                    <a:pt x="28270" y="4473"/>
                    <a:pt x="28877" y="4577"/>
                  </a:cubicBezTo>
                  <a:cubicBezTo>
                    <a:pt x="31643" y="5063"/>
                    <a:pt x="33953" y="6461"/>
                    <a:pt x="35959" y="8346"/>
                  </a:cubicBezTo>
                  <a:cubicBezTo>
                    <a:pt x="37540" y="9865"/>
                    <a:pt x="38482" y="11780"/>
                    <a:pt x="39029" y="13908"/>
                  </a:cubicBezTo>
                  <a:cubicBezTo>
                    <a:pt x="39637" y="16157"/>
                    <a:pt x="39151" y="18255"/>
                    <a:pt x="38573" y="20413"/>
                  </a:cubicBezTo>
                  <a:cubicBezTo>
                    <a:pt x="38269" y="21568"/>
                    <a:pt x="38026" y="22753"/>
                    <a:pt x="37692" y="23939"/>
                  </a:cubicBezTo>
                  <a:cubicBezTo>
                    <a:pt x="37600" y="24303"/>
                    <a:pt x="37540" y="24699"/>
                    <a:pt x="37236" y="25002"/>
                  </a:cubicBezTo>
                  <a:cubicBezTo>
                    <a:pt x="36992" y="25246"/>
                    <a:pt x="36688" y="25398"/>
                    <a:pt x="36324" y="25428"/>
                  </a:cubicBezTo>
                  <a:cubicBezTo>
                    <a:pt x="32494" y="25762"/>
                    <a:pt x="28694" y="26097"/>
                    <a:pt x="24895" y="26431"/>
                  </a:cubicBezTo>
                  <a:cubicBezTo>
                    <a:pt x="19728" y="26917"/>
                    <a:pt x="14560" y="27252"/>
                    <a:pt x="9363" y="27525"/>
                  </a:cubicBezTo>
                  <a:cubicBezTo>
                    <a:pt x="8851" y="27548"/>
                    <a:pt x="8335" y="27562"/>
                    <a:pt x="7820" y="27562"/>
                  </a:cubicBezTo>
                  <a:cubicBezTo>
                    <a:pt x="6927" y="27562"/>
                    <a:pt x="6035" y="27519"/>
                    <a:pt x="5168" y="27404"/>
                  </a:cubicBezTo>
                  <a:cubicBezTo>
                    <a:pt x="3679" y="27191"/>
                    <a:pt x="2432" y="26461"/>
                    <a:pt x="1369" y="25398"/>
                  </a:cubicBezTo>
                  <a:cubicBezTo>
                    <a:pt x="1034" y="25063"/>
                    <a:pt x="791" y="24638"/>
                    <a:pt x="426" y="24364"/>
                  </a:cubicBezTo>
                  <a:cubicBezTo>
                    <a:pt x="274" y="24243"/>
                    <a:pt x="335" y="24151"/>
                    <a:pt x="366" y="24060"/>
                  </a:cubicBezTo>
                  <a:cubicBezTo>
                    <a:pt x="457" y="23847"/>
                    <a:pt x="518" y="23665"/>
                    <a:pt x="609" y="23483"/>
                  </a:cubicBezTo>
                  <a:cubicBezTo>
                    <a:pt x="639" y="23452"/>
                    <a:pt x="670" y="23452"/>
                    <a:pt x="730" y="23452"/>
                  </a:cubicBezTo>
                  <a:cubicBezTo>
                    <a:pt x="548" y="24030"/>
                    <a:pt x="852" y="24303"/>
                    <a:pt x="1277" y="24547"/>
                  </a:cubicBezTo>
                  <a:cubicBezTo>
                    <a:pt x="1399" y="24607"/>
                    <a:pt x="1490" y="24790"/>
                    <a:pt x="1551" y="24911"/>
                  </a:cubicBezTo>
                  <a:cubicBezTo>
                    <a:pt x="2286" y="26087"/>
                    <a:pt x="3390" y="26524"/>
                    <a:pt x="4699" y="26524"/>
                  </a:cubicBezTo>
                  <a:cubicBezTo>
                    <a:pt x="4744" y="26524"/>
                    <a:pt x="4789" y="26523"/>
                    <a:pt x="4834" y="26522"/>
                  </a:cubicBezTo>
                  <a:cubicBezTo>
                    <a:pt x="5472" y="26492"/>
                    <a:pt x="5898" y="26066"/>
                    <a:pt x="6232" y="25550"/>
                  </a:cubicBezTo>
                  <a:cubicBezTo>
                    <a:pt x="6901" y="24516"/>
                    <a:pt x="7265" y="23361"/>
                    <a:pt x="7691" y="22236"/>
                  </a:cubicBezTo>
                  <a:cubicBezTo>
                    <a:pt x="9180" y="18255"/>
                    <a:pt x="10943" y="14425"/>
                    <a:pt x="13770" y="11203"/>
                  </a:cubicBezTo>
                  <a:cubicBezTo>
                    <a:pt x="15685" y="9014"/>
                    <a:pt x="17995" y="7312"/>
                    <a:pt x="20640" y="6127"/>
                  </a:cubicBezTo>
                  <a:cubicBezTo>
                    <a:pt x="21947" y="5549"/>
                    <a:pt x="23314" y="5124"/>
                    <a:pt x="24713" y="4729"/>
                  </a:cubicBezTo>
                  <a:cubicBezTo>
                    <a:pt x="25500" y="4519"/>
                    <a:pt x="26287" y="4420"/>
                    <a:pt x="27086" y="4420"/>
                  </a:cubicBezTo>
                  <a:close/>
                  <a:moveTo>
                    <a:pt x="19587" y="1"/>
                  </a:moveTo>
                  <a:cubicBezTo>
                    <a:pt x="19500" y="1"/>
                    <a:pt x="19413" y="28"/>
                    <a:pt x="19333" y="109"/>
                  </a:cubicBezTo>
                  <a:cubicBezTo>
                    <a:pt x="19150" y="321"/>
                    <a:pt x="19302" y="504"/>
                    <a:pt x="19393" y="686"/>
                  </a:cubicBezTo>
                  <a:cubicBezTo>
                    <a:pt x="19515" y="960"/>
                    <a:pt x="19697" y="1233"/>
                    <a:pt x="19697" y="1567"/>
                  </a:cubicBezTo>
                  <a:cubicBezTo>
                    <a:pt x="18902" y="1511"/>
                    <a:pt x="18134" y="1321"/>
                    <a:pt x="17343" y="1321"/>
                  </a:cubicBezTo>
                  <a:cubicBezTo>
                    <a:pt x="17287" y="1321"/>
                    <a:pt x="17231" y="1322"/>
                    <a:pt x="17174" y="1324"/>
                  </a:cubicBezTo>
                  <a:cubicBezTo>
                    <a:pt x="17146" y="1327"/>
                    <a:pt x="17116" y="1329"/>
                    <a:pt x="17085" y="1329"/>
                  </a:cubicBezTo>
                  <a:cubicBezTo>
                    <a:pt x="16993" y="1329"/>
                    <a:pt x="16892" y="1318"/>
                    <a:pt x="16795" y="1318"/>
                  </a:cubicBezTo>
                  <a:cubicBezTo>
                    <a:pt x="16613" y="1318"/>
                    <a:pt x="16442" y="1355"/>
                    <a:pt x="16354" y="1567"/>
                  </a:cubicBezTo>
                  <a:cubicBezTo>
                    <a:pt x="16202" y="1902"/>
                    <a:pt x="16536" y="2084"/>
                    <a:pt x="16779" y="2358"/>
                  </a:cubicBezTo>
                  <a:cubicBezTo>
                    <a:pt x="16627" y="2388"/>
                    <a:pt x="16536" y="2388"/>
                    <a:pt x="16415" y="2388"/>
                  </a:cubicBezTo>
                  <a:cubicBezTo>
                    <a:pt x="16232" y="2358"/>
                    <a:pt x="16050" y="2327"/>
                    <a:pt x="15898" y="2297"/>
                  </a:cubicBezTo>
                  <a:cubicBezTo>
                    <a:pt x="15836" y="2288"/>
                    <a:pt x="15774" y="2282"/>
                    <a:pt x="15715" y="2282"/>
                  </a:cubicBezTo>
                  <a:cubicBezTo>
                    <a:pt x="15569" y="2282"/>
                    <a:pt x="15437" y="2319"/>
                    <a:pt x="15351" y="2449"/>
                  </a:cubicBezTo>
                  <a:cubicBezTo>
                    <a:pt x="15261" y="2641"/>
                    <a:pt x="15187" y="2715"/>
                    <a:pt x="15121" y="2715"/>
                  </a:cubicBezTo>
                  <a:cubicBezTo>
                    <a:pt x="15030" y="2715"/>
                    <a:pt x="14952" y="2577"/>
                    <a:pt x="14864" y="2419"/>
                  </a:cubicBezTo>
                  <a:cubicBezTo>
                    <a:pt x="14705" y="2179"/>
                    <a:pt x="14553" y="2057"/>
                    <a:pt x="14392" y="2057"/>
                  </a:cubicBezTo>
                  <a:cubicBezTo>
                    <a:pt x="14247" y="2057"/>
                    <a:pt x="14095" y="2156"/>
                    <a:pt x="13922" y="2358"/>
                  </a:cubicBezTo>
                  <a:cubicBezTo>
                    <a:pt x="13588" y="2723"/>
                    <a:pt x="13436" y="3178"/>
                    <a:pt x="13223" y="3604"/>
                  </a:cubicBezTo>
                  <a:cubicBezTo>
                    <a:pt x="13147" y="3756"/>
                    <a:pt x="13071" y="3930"/>
                    <a:pt x="12906" y="3930"/>
                  </a:cubicBezTo>
                  <a:cubicBezTo>
                    <a:pt x="12874" y="3930"/>
                    <a:pt x="12838" y="3923"/>
                    <a:pt x="12797" y="3908"/>
                  </a:cubicBezTo>
                  <a:cubicBezTo>
                    <a:pt x="12524" y="3817"/>
                    <a:pt x="12341" y="3634"/>
                    <a:pt x="12372" y="3330"/>
                  </a:cubicBezTo>
                  <a:cubicBezTo>
                    <a:pt x="12372" y="3239"/>
                    <a:pt x="12433" y="3178"/>
                    <a:pt x="12463" y="3087"/>
                  </a:cubicBezTo>
                  <a:cubicBezTo>
                    <a:pt x="12524" y="2844"/>
                    <a:pt x="12402" y="2723"/>
                    <a:pt x="12159" y="2723"/>
                  </a:cubicBezTo>
                  <a:cubicBezTo>
                    <a:pt x="11338" y="2814"/>
                    <a:pt x="10153" y="4090"/>
                    <a:pt x="10123" y="4911"/>
                  </a:cubicBezTo>
                  <a:cubicBezTo>
                    <a:pt x="10092" y="5093"/>
                    <a:pt x="10335" y="5397"/>
                    <a:pt x="9971" y="5458"/>
                  </a:cubicBezTo>
                  <a:cubicBezTo>
                    <a:pt x="9667" y="5458"/>
                    <a:pt x="9636" y="5823"/>
                    <a:pt x="9393" y="5823"/>
                  </a:cubicBezTo>
                  <a:cubicBezTo>
                    <a:pt x="8664" y="5853"/>
                    <a:pt x="8451" y="6370"/>
                    <a:pt x="8268" y="6948"/>
                  </a:cubicBezTo>
                  <a:cubicBezTo>
                    <a:pt x="8238" y="7130"/>
                    <a:pt x="8147" y="7282"/>
                    <a:pt x="7934" y="7312"/>
                  </a:cubicBezTo>
                  <a:cubicBezTo>
                    <a:pt x="7205" y="7434"/>
                    <a:pt x="6901" y="7920"/>
                    <a:pt x="6901" y="8619"/>
                  </a:cubicBezTo>
                  <a:cubicBezTo>
                    <a:pt x="6901" y="8802"/>
                    <a:pt x="6931" y="8984"/>
                    <a:pt x="6688" y="9045"/>
                  </a:cubicBezTo>
                  <a:cubicBezTo>
                    <a:pt x="5654" y="9288"/>
                    <a:pt x="5259" y="10048"/>
                    <a:pt x="5199" y="11021"/>
                  </a:cubicBezTo>
                  <a:cubicBezTo>
                    <a:pt x="5168" y="11264"/>
                    <a:pt x="5047" y="11446"/>
                    <a:pt x="4895" y="11598"/>
                  </a:cubicBezTo>
                  <a:cubicBezTo>
                    <a:pt x="4347" y="12176"/>
                    <a:pt x="3983" y="12875"/>
                    <a:pt x="3831" y="13665"/>
                  </a:cubicBezTo>
                  <a:cubicBezTo>
                    <a:pt x="3709" y="14182"/>
                    <a:pt x="3588" y="14698"/>
                    <a:pt x="3496" y="15185"/>
                  </a:cubicBezTo>
                  <a:cubicBezTo>
                    <a:pt x="3436" y="15337"/>
                    <a:pt x="3405" y="15489"/>
                    <a:pt x="3253" y="15580"/>
                  </a:cubicBezTo>
                  <a:cubicBezTo>
                    <a:pt x="2949" y="15732"/>
                    <a:pt x="2797" y="15975"/>
                    <a:pt x="2736" y="16309"/>
                  </a:cubicBezTo>
                  <a:cubicBezTo>
                    <a:pt x="2645" y="16796"/>
                    <a:pt x="2493" y="17252"/>
                    <a:pt x="2524" y="17768"/>
                  </a:cubicBezTo>
                  <a:cubicBezTo>
                    <a:pt x="2554" y="17981"/>
                    <a:pt x="2493" y="18133"/>
                    <a:pt x="2281" y="18255"/>
                  </a:cubicBezTo>
                  <a:cubicBezTo>
                    <a:pt x="1855" y="18498"/>
                    <a:pt x="1612" y="18893"/>
                    <a:pt x="1642" y="19410"/>
                  </a:cubicBezTo>
                  <a:cubicBezTo>
                    <a:pt x="1642" y="19531"/>
                    <a:pt x="1581" y="19562"/>
                    <a:pt x="1521" y="19683"/>
                  </a:cubicBezTo>
                  <a:cubicBezTo>
                    <a:pt x="1156" y="20322"/>
                    <a:pt x="974" y="21051"/>
                    <a:pt x="822" y="21781"/>
                  </a:cubicBezTo>
                  <a:cubicBezTo>
                    <a:pt x="822" y="21841"/>
                    <a:pt x="852" y="21872"/>
                    <a:pt x="882" y="21933"/>
                  </a:cubicBezTo>
                  <a:cubicBezTo>
                    <a:pt x="882" y="21993"/>
                    <a:pt x="943" y="22054"/>
                    <a:pt x="882" y="22085"/>
                  </a:cubicBezTo>
                  <a:cubicBezTo>
                    <a:pt x="274" y="22328"/>
                    <a:pt x="487" y="22996"/>
                    <a:pt x="274" y="23422"/>
                  </a:cubicBezTo>
                  <a:cubicBezTo>
                    <a:pt x="1" y="23969"/>
                    <a:pt x="122" y="24516"/>
                    <a:pt x="518" y="25063"/>
                  </a:cubicBezTo>
                  <a:cubicBezTo>
                    <a:pt x="1703" y="26826"/>
                    <a:pt x="3375" y="27860"/>
                    <a:pt x="5472" y="28072"/>
                  </a:cubicBezTo>
                  <a:cubicBezTo>
                    <a:pt x="6306" y="28159"/>
                    <a:pt x="7153" y="28191"/>
                    <a:pt x="8004" y="28191"/>
                  </a:cubicBezTo>
                  <a:cubicBezTo>
                    <a:pt x="8953" y="28191"/>
                    <a:pt x="9907" y="28151"/>
                    <a:pt x="10852" y="28103"/>
                  </a:cubicBezTo>
                  <a:cubicBezTo>
                    <a:pt x="17874" y="27768"/>
                    <a:pt x="24895" y="27100"/>
                    <a:pt x="31916" y="26492"/>
                  </a:cubicBezTo>
                  <a:cubicBezTo>
                    <a:pt x="33467" y="26340"/>
                    <a:pt x="35017" y="26218"/>
                    <a:pt x="36567" y="26066"/>
                  </a:cubicBezTo>
                  <a:cubicBezTo>
                    <a:pt x="37418" y="25975"/>
                    <a:pt x="38056" y="25337"/>
                    <a:pt x="38178" y="24547"/>
                  </a:cubicBezTo>
                  <a:cubicBezTo>
                    <a:pt x="38208" y="24334"/>
                    <a:pt x="38299" y="24334"/>
                    <a:pt x="38451" y="24273"/>
                  </a:cubicBezTo>
                  <a:cubicBezTo>
                    <a:pt x="38999" y="24151"/>
                    <a:pt x="39394" y="23787"/>
                    <a:pt x="39546" y="23270"/>
                  </a:cubicBezTo>
                  <a:cubicBezTo>
                    <a:pt x="39667" y="22844"/>
                    <a:pt x="39667" y="22358"/>
                    <a:pt x="39880" y="21933"/>
                  </a:cubicBezTo>
                  <a:cubicBezTo>
                    <a:pt x="39941" y="21781"/>
                    <a:pt x="39850" y="21598"/>
                    <a:pt x="39728" y="21446"/>
                  </a:cubicBezTo>
                  <a:cubicBezTo>
                    <a:pt x="39637" y="21325"/>
                    <a:pt x="39606" y="21264"/>
                    <a:pt x="39728" y="21112"/>
                  </a:cubicBezTo>
                  <a:cubicBezTo>
                    <a:pt x="39971" y="20777"/>
                    <a:pt x="39910" y="20413"/>
                    <a:pt x="39485" y="20261"/>
                  </a:cubicBezTo>
                  <a:cubicBezTo>
                    <a:pt x="39242" y="20170"/>
                    <a:pt x="39302" y="20078"/>
                    <a:pt x="39333" y="19896"/>
                  </a:cubicBezTo>
                  <a:cubicBezTo>
                    <a:pt x="39485" y="19197"/>
                    <a:pt x="39637" y="18528"/>
                    <a:pt x="39758" y="17829"/>
                  </a:cubicBezTo>
                  <a:cubicBezTo>
                    <a:pt x="40002" y="16796"/>
                    <a:pt x="40032" y="15762"/>
                    <a:pt x="39758" y="14729"/>
                  </a:cubicBezTo>
                  <a:cubicBezTo>
                    <a:pt x="39576" y="14121"/>
                    <a:pt x="39819" y="13756"/>
                    <a:pt x="40214" y="13422"/>
                  </a:cubicBezTo>
                  <a:cubicBezTo>
                    <a:pt x="40761" y="12905"/>
                    <a:pt x="40761" y="12905"/>
                    <a:pt x="40214" y="12449"/>
                  </a:cubicBezTo>
                  <a:cubicBezTo>
                    <a:pt x="40184" y="12449"/>
                    <a:pt x="40184" y="12419"/>
                    <a:pt x="40184" y="12388"/>
                  </a:cubicBezTo>
                  <a:cubicBezTo>
                    <a:pt x="40212" y="12384"/>
                    <a:pt x="40241" y="12383"/>
                    <a:pt x="40270" y="12383"/>
                  </a:cubicBezTo>
                  <a:cubicBezTo>
                    <a:pt x="40336" y="12383"/>
                    <a:pt x="40405" y="12390"/>
                    <a:pt x="40472" y="12390"/>
                  </a:cubicBezTo>
                  <a:cubicBezTo>
                    <a:pt x="40602" y="12390"/>
                    <a:pt x="40722" y="12363"/>
                    <a:pt x="40792" y="12206"/>
                  </a:cubicBezTo>
                  <a:cubicBezTo>
                    <a:pt x="40913" y="11932"/>
                    <a:pt x="40610" y="11841"/>
                    <a:pt x="40458" y="11689"/>
                  </a:cubicBezTo>
                  <a:cubicBezTo>
                    <a:pt x="40123" y="11385"/>
                    <a:pt x="39819" y="11051"/>
                    <a:pt x="39515" y="10686"/>
                  </a:cubicBezTo>
                  <a:cubicBezTo>
                    <a:pt x="39698" y="10625"/>
                    <a:pt x="39850" y="10717"/>
                    <a:pt x="39971" y="10534"/>
                  </a:cubicBezTo>
                  <a:cubicBezTo>
                    <a:pt x="40002" y="10443"/>
                    <a:pt x="40002" y="10352"/>
                    <a:pt x="39910" y="10291"/>
                  </a:cubicBezTo>
                  <a:cubicBezTo>
                    <a:pt x="39272" y="9805"/>
                    <a:pt x="38634" y="9288"/>
                    <a:pt x="37813" y="9197"/>
                  </a:cubicBezTo>
                  <a:cubicBezTo>
                    <a:pt x="37388" y="9136"/>
                    <a:pt x="37266" y="9045"/>
                    <a:pt x="37327" y="8619"/>
                  </a:cubicBezTo>
                  <a:cubicBezTo>
                    <a:pt x="37418" y="7768"/>
                    <a:pt x="36901" y="7191"/>
                    <a:pt x="36020" y="7160"/>
                  </a:cubicBezTo>
                  <a:cubicBezTo>
                    <a:pt x="35959" y="7160"/>
                    <a:pt x="35898" y="7175"/>
                    <a:pt x="35841" y="7175"/>
                  </a:cubicBezTo>
                  <a:cubicBezTo>
                    <a:pt x="35784" y="7175"/>
                    <a:pt x="35731" y="7160"/>
                    <a:pt x="35685" y="7099"/>
                  </a:cubicBezTo>
                  <a:cubicBezTo>
                    <a:pt x="36111" y="6279"/>
                    <a:pt x="36050" y="6188"/>
                    <a:pt x="35077" y="6036"/>
                  </a:cubicBezTo>
                  <a:cubicBezTo>
                    <a:pt x="35169" y="5944"/>
                    <a:pt x="35351" y="5914"/>
                    <a:pt x="35321" y="5732"/>
                  </a:cubicBezTo>
                  <a:cubicBezTo>
                    <a:pt x="35290" y="5580"/>
                    <a:pt x="35138" y="5580"/>
                    <a:pt x="34986" y="5519"/>
                  </a:cubicBezTo>
                  <a:cubicBezTo>
                    <a:pt x="34591" y="5397"/>
                    <a:pt x="34166" y="5306"/>
                    <a:pt x="33740" y="5245"/>
                  </a:cubicBezTo>
                  <a:cubicBezTo>
                    <a:pt x="33601" y="5245"/>
                    <a:pt x="33452" y="5265"/>
                    <a:pt x="33316" y="5265"/>
                  </a:cubicBezTo>
                  <a:cubicBezTo>
                    <a:pt x="33214" y="5265"/>
                    <a:pt x="33119" y="5254"/>
                    <a:pt x="33041" y="5215"/>
                  </a:cubicBezTo>
                  <a:cubicBezTo>
                    <a:pt x="32828" y="5063"/>
                    <a:pt x="32919" y="4759"/>
                    <a:pt x="32859" y="4516"/>
                  </a:cubicBezTo>
                  <a:cubicBezTo>
                    <a:pt x="32717" y="4052"/>
                    <a:pt x="32133" y="3748"/>
                    <a:pt x="31606" y="3748"/>
                  </a:cubicBezTo>
                  <a:cubicBezTo>
                    <a:pt x="31339" y="3748"/>
                    <a:pt x="31087" y="3826"/>
                    <a:pt x="30913" y="3999"/>
                  </a:cubicBezTo>
                  <a:cubicBezTo>
                    <a:pt x="30822" y="4060"/>
                    <a:pt x="30761" y="4151"/>
                    <a:pt x="30761" y="4242"/>
                  </a:cubicBezTo>
                  <a:cubicBezTo>
                    <a:pt x="30726" y="4418"/>
                    <a:pt x="30664" y="4472"/>
                    <a:pt x="30592" y="4472"/>
                  </a:cubicBezTo>
                  <a:cubicBezTo>
                    <a:pt x="30478" y="4472"/>
                    <a:pt x="30338" y="4333"/>
                    <a:pt x="30245" y="4333"/>
                  </a:cubicBezTo>
                  <a:cubicBezTo>
                    <a:pt x="30001" y="4333"/>
                    <a:pt x="30123" y="4182"/>
                    <a:pt x="30153" y="4060"/>
                  </a:cubicBezTo>
                  <a:cubicBezTo>
                    <a:pt x="30457" y="3270"/>
                    <a:pt x="30153" y="2814"/>
                    <a:pt x="29333" y="2783"/>
                  </a:cubicBezTo>
                  <a:cubicBezTo>
                    <a:pt x="29120" y="2783"/>
                    <a:pt x="29059" y="2631"/>
                    <a:pt x="28998" y="2479"/>
                  </a:cubicBezTo>
                  <a:cubicBezTo>
                    <a:pt x="28797" y="2026"/>
                    <a:pt x="28658" y="1886"/>
                    <a:pt x="28270" y="1886"/>
                  </a:cubicBezTo>
                  <a:cubicBezTo>
                    <a:pt x="28190" y="1886"/>
                    <a:pt x="28099" y="1891"/>
                    <a:pt x="27995" y="1902"/>
                  </a:cubicBezTo>
                  <a:cubicBezTo>
                    <a:pt x="27813" y="1932"/>
                    <a:pt x="27661" y="1963"/>
                    <a:pt x="27479" y="1993"/>
                  </a:cubicBezTo>
                  <a:cubicBezTo>
                    <a:pt x="27393" y="2012"/>
                    <a:pt x="27313" y="2028"/>
                    <a:pt x="27244" y="2028"/>
                  </a:cubicBezTo>
                  <a:cubicBezTo>
                    <a:pt x="27093" y="2028"/>
                    <a:pt x="26992" y="1951"/>
                    <a:pt x="26992" y="1659"/>
                  </a:cubicBezTo>
                  <a:cubicBezTo>
                    <a:pt x="26992" y="1567"/>
                    <a:pt x="26901" y="1446"/>
                    <a:pt x="26810" y="1355"/>
                  </a:cubicBezTo>
                  <a:cubicBezTo>
                    <a:pt x="26441" y="903"/>
                    <a:pt x="26154" y="715"/>
                    <a:pt x="25755" y="715"/>
                  </a:cubicBezTo>
                  <a:cubicBezTo>
                    <a:pt x="25563" y="715"/>
                    <a:pt x="25344" y="759"/>
                    <a:pt x="25077" y="838"/>
                  </a:cubicBezTo>
                  <a:cubicBezTo>
                    <a:pt x="24957" y="874"/>
                    <a:pt x="24846" y="901"/>
                    <a:pt x="24744" y="901"/>
                  </a:cubicBezTo>
                  <a:cubicBezTo>
                    <a:pt x="24590" y="901"/>
                    <a:pt x="24458" y="839"/>
                    <a:pt x="24348" y="656"/>
                  </a:cubicBezTo>
                  <a:cubicBezTo>
                    <a:pt x="24227" y="487"/>
                    <a:pt x="24049" y="433"/>
                    <a:pt x="23875" y="433"/>
                  </a:cubicBezTo>
                  <a:cubicBezTo>
                    <a:pt x="23829" y="433"/>
                    <a:pt x="23784" y="437"/>
                    <a:pt x="23740" y="443"/>
                  </a:cubicBezTo>
                  <a:cubicBezTo>
                    <a:pt x="23314" y="504"/>
                    <a:pt x="22889" y="564"/>
                    <a:pt x="22554" y="868"/>
                  </a:cubicBezTo>
                  <a:cubicBezTo>
                    <a:pt x="22465" y="940"/>
                    <a:pt x="22387" y="969"/>
                    <a:pt x="22306" y="969"/>
                  </a:cubicBezTo>
                  <a:cubicBezTo>
                    <a:pt x="22250" y="969"/>
                    <a:pt x="22192" y="954"/>
                    <a:pt x="22129" y="929"/>
                  </a:cubicBezTo>
                  <a:cubicBezTo>
                    <a:pt x="21399" y="625"/>
                    <a:pt x="20670" y="352"/>
                    <a:pt x="19910" y="78"/>
                  </a:cubicBezTo>
                  <a:cubicBezTo>
                    <a:pt x="19808" y="44"/>
                    <a:pt x="19697" y="1"/>
                    <a:pt x="19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4"/>
            <p:cNvSpPr/>
            <p:nvPr/>
          </p:nvSpPr>
          <p:spPr>
            <a:xfrm>
              <a:off x="1722175" y="2344550"/>
              <a:ext cx="26625" cy="306250"/>
            </a:xfrm>
            <a:custGeom>
              <a:rect b="b" l="l" r="r" t="t"/>
              <a:pathLst>
                <a:path extrusionOk="0" h="12250" w="1065">
                  <a:moveTo>
                    <a:pt x="31" y="0"/>
                  </a:moveTo>
                  <a:cubicBezTo>
                    <a:pt x="426" y="1216"/>
                    <a:pt x="487" y="2371"/>
                    <a:pt x="518" y="3557"/>
                  </a:cubicBezTo>
                  <a:cubicBezTo>
                    <a:pt x="578" y="5198"/>
                    <a:pt x="335" y="6839"/>
                    <a:pt x="244" y="8481"/>
                  </a:cubicBezTo>
                  <a:cubicBezTo>
                    <a:pt x="153" y="9697"/>
                    <a:pt x="1" y="10913"/>
                    <a:pt x="1" y="12250"/>
                  </a:cubicBezTo>
                  <a:cubicBezTo>
                    <a:pt x="305" y="10973"/>
                    <a:pt x="457" y="9788"/>
                    <a:pt x="670" y="8633"/>
                  </a:cubicBezTo>
                  <a:cubicBezTo>
                    <a:pt x="821" y="7782"/>
                    <a:pt x="852" y="6931"/>
                    <a:pt x="943" y="6110"/>
                  </a:cubicBezTo>
                  <a:cubicBezTo>
                    <a:pt x="1065" y="4408"/>
                    <a:pt x="973" y="2766"/>
                    <a:pt x="548" y="1125"/>
                  </a:cubicBezTo>
                  <a:cubicBezTo>
                    <a:pt x="457" y="760"/>
                    <a:pt x="366" y="365"/>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4"/>
            <p:cNvSpPr/>
            <p:nvPr/>
          </p:nvSpPr>
          <p:spPr>
            <a:xfrm>
              <a:off x="1310325" y="2573275"/>
              <a:ext cx="62325" cy="202150"/>
            </a:xfrm>
            <a:custGeom>
              <a:rect b="b" l="l" r="r" t="t"/>
              <a:pathLst>
                <a:path extrusionOk="0" h="8086" w="2493">
                  <a:moveTo>
                    <a:pt x="2493" y="1"/>
                  </a:moveTo>
                  <a:cubicBezTo>
                    <a:pt x="2219" y="1"/>
                    <a:pt x="2128" y="213"/>
                    <a:pt x="2037" y="426"/>
                  </a:cubicBezTo>
                  <a:cubicBezTo>
                    <a:pt x="1824" y="943"/>
                    <a:pt x="1702" y="1490"/>
                    <a:pt x="1824" y="2037"/>
                  </a:cubicBezTo>
                  <a:cubicBezTo>
                    <a:pt x="1946" y="2645"/>
                    <a:pt x="1824" y="3253"/>
                    <a:pt x="1642" y="3830"/>
                  </a:cubicBezTo>
                  <a:cubicBezTo>
                    <a:pt x="1490" y="4286"/>
                    <a:pt x="1277" y="4773"/>
                    <a:pt x="1095" y="5229"/>
                  </a:cubicBezTo>
                  <a:cubicBezTo>
                    <a:pt x="730" y="6171"/>
                    <a:pt x="304" y="7052"/>
                    <a:pt x="0" y="8086"/>
                  </a:cubicBezTo>
                  <a:cubicBezTo>
                    <a:pt x="304" y="7873"/>
                    <a:pt x="456" y="7630"/>
                    <a:pt x="608" y="7387"/>
                  </a:cubicBezTo>
                  <a:cubicBezTo>
                    <a:pt x="973" y="6779"/>
                    <a:pt x="1186" y="6110"/>
                    <a:pt x="1490" y="5472"/>
                  </a:cubicBezTo>
                  <a:cubicBezTo>
                    <a:pt x="2006" y="4256"/>
                    <a:pt x="2493" y="3040"/>
                    <a:pt x="2098" y="1642"/>
                  </a:cubicBezTo>
                  <a:cubicBezTo>
                    <a:pt x="1976" y="1095"/>
                    <a:pt x="2067" y="487"/>
                    <a:pt x="24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4"/>
            <p:cNvSpPr/>
            <p:nvPr/>
          </p:nvSpPr>
          <p:spPr>
            <a:xfrm>
              <a:off x="1536775" y="2444850"/>
              <a:ext cx="38025" cy="167200"/>
            </a:xfrm>
            <a:custGeom>
              <a:rect b="b" l="l" r="r" t="t"/>
              <a:pathLst>
                <a:path extrusionOk="0" h="6688" w="1521">
                  <a:moveTo>
                    <a:pt x="1277" y="1"/>
                  </a:moveTo>
                  <a:cubicBezTo>
                    <a:pt x="1368" y="396"/>
                    <a:pt x="1246" y="730"/>
                    <a:pt x="1095" y="1065"/>
                  </a:cubicBezTo>
                  <a:cubicBezTo>
                    <a:pt x="882" y="1612"/>
                    <a:pt x="669" y="2159"/>
                    <a:pt x="487" y="2706"/>
                  </a:cubicBezTo>
                  <a:cubicBezTo>
                    <a:pt x="0" y="4074"/>
                    <a:pt x="0" y="5381"/>
                    <a:pt x="791" y="6688"/>
                  </a:cubicBezTo>
                  <a:cubicBezTo>
                    <a:pt x="851" y="6445"/>
                    <a:pt x="791" y="6201"/>
                    <a:pt x="760" y="5989"/>
                  </a:cubicBezTo>
                  <a:cubicBezTo>
                    <a:pt x="517" y="4651"/>
                    <a:pt x="608" y="3375"/>
                    <a:pt x="1064" y="2098"/>
                  </a:cubicBezTo>
                  <a:cubicBezTo>
                    <a:pt x="1216" y="1703"/>
                    <a:pt x="1307" y="1308"/>
                    <a:pt x="1429" y="913"/>
                  </a:cubicBezTo>
                  <a:cubicBezTo>
                    <a:pt x="1520" y="609"/>
                    <a:pt x="1520" y="274"/>
                    <a:pt x="1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4"/>
            <p:cNvSpPr/>
            <p:nvPr/>
          </p:nvSpPr>
          <p:spPr>
            <a:xfrm>
              <a:off x="1127950" y="2681175"/>
              <a:ext cx="72975" cy="142900"/>
            </a:xfrm>
            <a:custGeom>
              <a:rect b="b" l="l" r="r" t="t"/>
              <a:pathLst>
                <a:path extrusionOk="0" h="5716" w="2919">
                  <a:moveTo>
                    <a:pt x="2584" y="1"/>
                  </a:moveTo>
                  <a:lnTo>
                    <a:pt x="2584" y="1"/>
                  </a:lnTo>
                  <a:cubicBezTo>
                    <a:pt x="2432" y="821"/>
                    <a:pt x="2158" y="1551"/>
                    <a:pt x="1855" y="2311"/>
                  </a:cubicBezTo>
                  <a:cubicBezTo>
                    <a:pt x="1338" y="3496"/>
                    <a:pt x="487" y="4499"/>
                    <a:pt x="0" y="5715"/>
                  </a:cubicBezTo>
                  <a:cubicBezTo>
                    <a:pt x="1186" y="5107"/>
                    <a:pt x="2918" y="1338"/>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4"/>
            <p:cNvSpPr/>
            <p:nvPr/>
          </p:nvSpPr>
          <p:spPr>
            <a:xfrm>
              <a:off x="1862775" y="2463100"/>
              <a:ext cx="17500" cy="126925"/>
            </a:xfrm>
            <a:custGeom>
              <a:rect b="b" l="l" r="r" t="t"/>
              <a:pathLst>
                <a:path extrusionOk="0" h="5077" w="700">
                  <a:moveTo>
                    <a:pt x="0" y="0"/>
                  </a:moveTo>
                  <a:lnTo>
                    <a:pt x="0" y="0"/>
                  </a:lnTo>
                  <a:cubicBezTo>
                    <a:pt x="334" y="365"/>
                    <a:pt x="395" y="730"/>
                    <a:pt x="395" y="1094"/>
                  </a:cubicBezTo>
                  <a:cubicBezTo>
                    <a:pt x="395" y="2097"/>
                    <a:pt x="365" y="3070"/>
                    <a:pt x="365" y="4073"/>
                  </a:cubicBezTo>
                  <a:cubicBezTo>
                    <a:pt x="365" y="4408"/>
                    <a:pt x="243" y="4742"/>
                    <a:pt x="395" y="5076"/>
                  </a:cubicBezTo>
                  <a:cubicBezTo>
                    <a:pt x="456" y="4560"/>
                    <a:pt x="517" y="4012"/>
                    <a:pt x="578" y="3496"/>
                  </a:cubicBezTo>
                  <a:cubicBezTo>
                    <a:pt x="669" y="2614"/>
                    <a:pt x="699" y="1733"/>
                    <a:pt x="638" y="851"/>
                  </a:cubicBezTo>
                  <a:cubicBezTo>
                    <a:pt x="608" y="517"/>
                    <a:pt x="517" y="15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4"/>
            <p:cNvSpPr/>
            <p:nvPr/>
          </p:nvSpPr>
          <p:spPr>
            <a:xfrm>
              <a:off x="1480525" y="2717650"/>
              <a:ext cx="23600" cy="85150"/>
            </a:xfrm>
            <a:custGeom>
              <a:rect b="b" l="l" r="r" t="t"/>
              <a:pathLst>
                <a:path extrusionOk="0" h="3406" w="944">
                  <a:moveTo>
                    <a:pt x="670" y="1"/>
                  </a:moveTo>
                  <a:lnTo>
                    <a:pt x="670" y="1"/>
                  </a:lnTo>
                  <a:cubicBezTo>
                    <a:pt x="700" y="1186"/>
                    <a:pt x="1" y="2220"/>
                    <a:pt x="366" y="3405"/>
                  </a:cubicBezTo>
                  <a:cubicBezTo>
                    <a:pt x="609" y="2493"/>
                    <a:pt x="852" y="1612"/>
                    <a:pt x="913" y="700"/>
                  </a:cubicBezTo>
                  <a:cubicBezTo>
                    <a:pt x="913" y="457"/>
                    <a:pt x="943" y="213"/>
                    <a:pt x="6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4"/>
            <p:cNvSpPr/>
            <p:nvPr/>
          </p:nvSpPr>
          <p:spPr>
            <a:xfrm>
              <a:off x="1640875" y="2569475"/>
              <a:ext cx="20550" cy="78300"/>
            </a:xfrm>
            <a:custGeom>
              <a:rect b="b" l="l" r="r" t="t"/>
              <a:pathLst>
                <a:path extrusionOk="0" h="3132" w="822">
                  <a:moveTo>
                    <a:pt x="791" y="1"/>
                  </a:moveTo>
                  <a:lnTo>
                    <a:pt x="791" y="1"/>
                  </a:lnTo>
                  <a:cubicBezTo>
                    <a:pt x="578" y="1034"/>
                    <a:pt x="0" y="2037"/>
                    <a:pt x="122" y="3131"/>
                  </a:cubicBezTo>
                  <a:cubicBezTo>
                    <a:pt x="396" y="2098"/>
                    <a:pt x="821" y="1095"/>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4"/>
            <p:cNvSpPr/>
            <p:nvPr/>
          </p:nvSpPr>
          <p:spPr>
            <a:xfrm>
              <a:off x="1754100" y="2510975"/>
              <a:ext cx="12950" cy="79050"/>
            </a:xfrm>
            <a:custGeom>
              <a:rect b="b" l="l" r="r" t="t"/>
              <a:pathLst>
                <a:path extrusionOk="0" h="3162" w="518">
                  <a:moveTo>
                    <a:pt x="456" y="0"/>
                  </a:moveTo>
                  <a:lnTo>
                    <a:pt x="456" y="0"/>
                  </a:lnTo>
                  <a:cubicBezTo>
                    <a:pt x="31" y="1368"/>
                    <a:pt x="0" y="2401"/>
                    <a:pt x="335" y="3161"/>
                  </a:cubicBezTo>
                  <a:cubicBezTo>
                    <a:pt x="426" y="2766"/>
                    <a:pt x="517" y="304"/>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4"/>
            <p:cNvSpPr/>
            <p:nvPr/>
          </p:nvSpPr>
          <p:spPr>
            <a:xfrm>
              <a:off x="1678100" y="2543650"/>
              <a:ext cx="13700" cy="72200"/>
            </a:xfrm>
            <a:custGeom>
              <a:rect b="b" l="l" r="r" t="t"/>
              <a:pathLst>
                <a:path extrusionOk="0" h="2888" w="548">
                  <a:moveTo>
                    <a:pt x="274" y="0"/>
                  </a:moveTo>
                  <a:lnTo>
                    <a:pt x="274" y="0"/>
                  </a:lnTo>
                  <a:cubicBezTo>
                    <a:pt x="305" y="973"/>
                    <a:pt x="62" y="1885"/>
                    <a:pt x="1" y="2888"/>
                  </a:cubicBezTo>
                  <a:cubicBezTo>
                    <a:pt x="396" y="2401"/>
                    <a:pt x="548" y="456"/>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4"/>
            <p:cNvSpPr/>
            <p:nvPr/>
          </p:nvSpPr>
          <p:spPr>
            <a:xfrm>
              <a:off x="1811100" y="2703225"/>
              <a:ext cx="19775" cy="40300"/>
            </a:xfrm>
            <a:custGeom>
              <a:rect b="b" l="l" r="r" t="t"/>
              <a:pathLst>
                <a:path extrusionOk="0" h="1612" w="791">
                  <a:moveTo>
                    <a:pt x="790" y="0"/>
                  </a:moveTo>
                  <a:cubicBezTo>
                    <a:pt x="365" y="426"/>
                    <a:pt x="182" y="973"/>
                    <a:pt x="0" y="1611"/>
                  </a:cubicBezTo>
                  <a:cubicBezTo>
                    <a:pt x="608" y="1186"/>
                    <a:pt x="790" y="639"/>
                    <a:pt x="7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4"/>
            <p:cNvSpPr/>
            <p:nvPr/>
          </p:nvSpPr>
          <p:spPr>
            <a:xfrm>
              <a:off x="1407575" y="2381775"/>
              <a:ext cx="42600" cy="31950"/>
            </a:xfrm>
            <a:custGeom>
              <a:rect b="b" l="l" r="r" t="t"/>
              <a:pathLst>
                <a:path extrusionOk="0" h="1278" w="1704">
                  <a:moveTo>
                    <a:pt x="1673" y="1"/>
                  </a:moveTo>
                  <a:cubicBezTo>
                    <a:pt x="974" y="244"/>
                    <a:pt x="366" y="609"/>
                    <a:pt x="1" y="1277"/>
                  </a:cubicBezTo>
                  <a:cubicBezTo>
                    <a:pt x="579" y="882"/>
                    <a:pt x="1156" y="487"/>
                    <a:pt x="1703" y="92"/>
                  </a:cubicBezTo>
                  <a:cubicBezTo>
                    <a:pt x="1703" y="62"/>
                    <a:pt x="1673" y="31"/>
                    <a:pt x="1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4"/>
            <p:cNvSpPr/>
            <p:nvPr/>
          </p:nvSpPr>
          <p:spPr>
            <a:xfrm>
              <a:off x="1298175" y="2625700"/>
              <a:ext cx="22050" cy="42575"/>
            </a:xfrm>
            <a:custGeom>
              <a:rect b="b" l="l" r="r" t="t"/>
              <a:pathLst>
                <a:path extrusionOk="0" h="1703" w="882">
                  <a:moveTo>
                    <a:pt x="730" y="1"/>
                  </a:moveTo>
                  <a:cubicBezTo>
                    <a:pt x="638" y="548"/>
                    <a:pt x="0" y="1095"/>
                    <a:pt x="578" y="1703"/>
                  </a:cubicBezTo>
                  <a:cubicBezTo>
                    <a:pt x="608" y="1125"/>
                    <a:pt x="881" y="578"/>
                    <a:pt x="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4"/>
            <p:cNvSpPr/>
            <p:nvPr/>
          </p:nvSpPr>
          <p:spPr>
            <a:xfrm>
              <a:off x="1767025" y="2718975"/>
              <a:ext cx="13700" cy="35175"/>
            </a:xfrm>
            <a:custGeom>
              <a:rect b="b" l="l" r="r" t="t"/>
              <a:pathLst>
                <a:path extrusionOk="0" h="1407" w="548">
                  <a:moveTo>
                    <a:pt x="243" y="0"/>
                  </a:moveTo>
                  <a:cubicBezTo>
                    <a:pt x="203" y="0"/>
                    <a:pt x="183" y="50"/>
                    <a:pt x="183" y="100"/>
                  </a:cubicBezTo>
                  <a:cubicBezTo>
                    <a:pt x="0" y="464"/>
                    <a:pt x="91" y="1072"/>
                    <a:pt x="426" y="1407"/>
                  </a:cubicBezTo>
                  <a:cubicBezTo>
                    <a:pt x="547" y="981"/>
                    <a:pt x="547" y="586"/>
                    <a:pt x="426" y="191"/>
                  </a:cubicBezTo>
                  <a:cubicBezTo>
                    <a:pt x="426" y="100"/>
                    <a:pt x="365" y="9"/>
                    <a:pt x="274" y="9"/>
                  </a:cubicBezTo>
                  <a:cubicBezTo>
                    <a:pt x="263" y="3"/>
                    <a:pt x="252" y="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4"/>
            <p:cNvSpPr/>
            <p:nvPr/>
          </p:nvSpPr>
          <p:spPr>
            <a:xfrm>
              <a:off x="1599850" y="2413700"/>
              <a:ext cx="63075" cy="11150"/>
            </a:xfrm>
            <a:custGeom>
              <a:rect b="b" l="l" r="r" t="t"/>
              <a:pathLst>
                <a:path extrusionOk="0" h="446" w="2523">
                  <a:moveTo>
                    <a:pt x="0" y="0"/>
                  </a:moveTo>
                  <a:cubicBezTo>
                    <a:pt x="675" y="234"/>
                    <a:pt x="1394" y="446"/>
                    <a:pt x="2139" y="446"/>
                  </a:cubicBezTo>
                  <a:cubicBezTo>
                    <a:pt x="2266" y="446"/>
                    <a:pt x="2394" y="439"/>
                    <a:pt x="2523" y="426"/>
                  </a:cubicBezTo>
                  <a:cubicBezTo>
                    <a:pt x="1672" y="304"/>
                    <a:pt x="85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4"/>
            <p:cNvSpPr/>
            <p:nvPr/>
          </p:nvSpPr>
          <p:spPr>
            <a:xfrm>
              <a:off x="1563375" y="2719925"/>
              <a:ext cx="10650" cy="26625"/>
            </a:xfrm>
            <a:custGeom>
              <a:rect b="b" l="l" r="r" t="t"/>
              <a:pathLst>
                <a:path extrusionOk="0" h="1065" w="426">
                  <a:moveTo>
                    <a:pt x="426" y="1"/>
                  </a:moveTo>
                  <a:lnTo>
                    <a:pt x="426" y="1"/>
                  </a:lnTo>
                  <a:cubicBezTo>
                    <a:pt x="213" y="274"/>
                    <a:pt x="0" y="518"/>
                    <a:pt x="31" y="852"/>
                  </a:cubicBezTo>
                  <a:cubicBezTo>
                    <a:pt x="31" y="943"/>
                    <a:pt x="61" y="1065"/>
                    <a:pt x="152" y="1065"/>
                  </a:cubicBezTo>
                  <a:cubicBezTo>
                    <a:pt x="274" y="1065"/>
                    <a:pt x="274" y="974"/>
                    <a:pt x="274" y="882"/>
                  </a:cubicBezTo>
                  <a:cubicBezTo>
                    <a:pt x="334" y="609"/>
                    <a:pt x="395" y="305"/>
                    <a:pt x="4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4"/>
            <p:cNvSpPr/>
            <p:nvPr/>
          </p:nvSpPr>
          <p:spPr>
            <a:xfrm>
              <a:off x="1834650" y="2538325"/>
              <a:ext cx="10650" cy="25100"/>
            </a:xfrm>
            <a:custGeom>
              <a:rect b="b" l="l" r="r" t="t"/>
              <a:pathLst>
                <a:path extrusionOk="0" h="1004" w="426">
                  <a:moveTo>
                    <a:pt x="183" y="0"/>
                  </a:moveTo>
                  <a:cubicBezTo>
                    <a:pt x="92" y="426"/>
                    <a:pt x="0" y="730"/>
                    <a:pt x="335" y="1003"/>
                  </a:cubicBezTo>
                  <a:cubicBezTo>
                    <a:pt x="426" y="669"/>
                    <a:pt x="365" y="365"/>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4"/>
            <p:cNvSpPr/>
            <p:nvPr/>
          </p:nvSpPr>
          <p:spPr>
            <a:xfrm>
              <a:off x="1191025" y="2808700"/>
              <a:ext cx="12925" cy="9475"/>
            </a:xfrm>
            <a:custGeom>
              <a:rect b="b" l="l" r="r" t="t"/>
              <a:pathLst>
                <a:path extrusionOk="0" h="379" w="517">
                  <a:moveTo>
                    <a:pt x="305" y="0"/>
                  </a:moveTo>
                  <a:cubicBezTo>
                    <a:pt x="175" y="0"/>
                    <a:pt x="57" y="83"/>
                    <a:pt x="31" y="189"/>
                  </a:cubicBezTo>
                  <a:cubicBezTo>
                    <a:pt x="0" y="280"/>
                    <a:pt x="152" y="341"/>
                    <a:pt x="243" y="371"/>
                  </a:cubicBezTo>
                  <a:cubicBezTo>
                    <a:pt x="264" y="376"/>
                    <a:pt x="284" y="379"/>
                    <a:pt x="303" y="379"/>
                  </a:cubicBezTo>
                  <a:cubicBezTo>
                    <a:pt x="395" y="379"/>
                    <a:pt x="467" y="320"/>
                    <a:pt x="517" y="219"/>
                  </a:cubicBezTo>
                  <a:cubicBezTo>
                    <a:pt x="487" y="128"/>
                    <a:pt x="456" y="37"/>
                    <a:pt x="365" y="6"/>
                  </a:cubicBezTo>
                  <a:cubicBezTo>
                    <a:pt x="345" y="2"/>
                    <a:pt x="325"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4"/>
            <p:cNvSpPr/>
            <p:nvPr/>
          </p:nvSpPr>
          <p:spPr>
            <a:xfrm>
              <a:off x="1870350" y="2591525"/>
              <a:ext cx="1550" cy="6850"/>
            </a:xfrm>
            <a:custGeom>
              <a:rect b="b" l="l" r="r" t="t"/>
              <a:pathLst>
                <a:path extrusionOk="0" h="274" w="62">
                  <a:moveTo>
                    <a:pt x="62" y="0"/>
                  </a:moveTo>
                  <a:lnTo>
                    <a:pt x="50" y="105"/>
                  </a:lnTo>
                  <a:lnTo>
                    <a:pt x="50" y="105"/>
                  </a:lnTo>
                  <a:cubicBezTo>
                    <a:pt x="57" y="70"/>
                    <a:pt x="62" y="35"/>
                    <a:pt x="62" y="0"/>
                  </a:cubicBezTo>
                  <a:close/>
                  <a:moveTo>
                    <a:pt x="50" y="105"/>
                  </a:moveTo>
                  <a:cubicBezTo>
                    <a:pt x="39" y="161"/>
                    <a:pt x="20" y="217"/>
                    <a:pt x="1" y="274"/>
                  </a:cubicBezTo>
                  <a:lnTo>
                    <a:pt x="31" y="274"/>
                  </a:lnTo>
                  <a:lnTo>
                    <a:pt x="50"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4"/>
            <p:cNvSpPr/>
            <p:nvPr/>
          </p:nvSpPr>
          <p:spPr>
            <a:xfrm>
              <a:off x="1871875" y="2590000"/>
              <a:ext cx="800" cy="1550"/>
            </a:xfrm>
            <a:custGeom>
              <a:rect b="b" l="l" r="r" t="t"/>
              <a:pathLst>
                <a:path extrusionOk="0" h="62" w="32">
                  <a:moveTo>
                    <a:pt x="31" y="0"/>
                  </a:moveTo>
                  <a:lnTo>
                    <a:pt x="31" y="0"/>
                  </a:lnTo>
                  <a:cubicBezTo>
                    <a:pt x="1" y="31"/>
                    <a:pt x="1" y="31"/>
                    <a:pt x="1" y="61"/>
                  </a:cubicBezTo>
                  <a:lnTo>
                    <a:pt x="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4"/>
            <p:cNvSpPr/>
            <p:nvPr/>
          </p:nvSpPr>
          <p:spPr>
            <a:xfrm>
              <a:off x="1083875" y="2488925"/>
              <a:ext cx="60825" cy="42275"/>
            </a:xfrm>
            <a:custGeom>
              <a:rect b="b" l="l" r="r" t="t"/>
              <a:pathLst>
                <a:path extrusionOk="0" h="1691" w="2433">
                  <a:moveTo>
                    <a:pt x="1159" y="289"/>
                  </a:moveTo>
                  <a:cubicBezTo>
                    <a:pt x="1399" y="289"/>
                    <a:pt x="1627" y="396"/>
                    <a:pt x="1763" y="609"/>
                  </a:cubicBezTo>
                  <a:cubicBezTo>
                    <a:pt x="1946" y="852"/>
                    <a:pt x="1915" y="1095"/>
                    <a:pt x="1611" y="1216"/>
                  </a:cubicBezTo>
                  <a:cubicBezTo>
                    <a:pt x="1415" y="1304"/>
                    <a:pt x="1204" y="1375"/>
                    <a:pt x="988" y="1375"/>
                  </a:cubicBezTo>
                  <a:cubicBezTo>
                    <a:pt x="902" y="1375"/>
                    <a:pt x="816" y="1364"/>
                    <a:pt x="730" y="1338"/>
                  </a:cubicBezTo>
                  <a:cubicBezTo>
                    <a:pt x="304" y="1216"/>
                    <a:pt x="213" y="913"/>
                    <a:pt x="487" y="609"/>
                  </a:cubicBezTo>
                  <a:cubicBezTo>
                    <a:pt x="669" y="396"/>
                    <a:pt x="920" y="289"/>
                    <a:pt x="1159" y="289"/>
                  </a:cubicBezTo>
                  <a:close/>
                  <a:moveTo>
                    <a:pt x="1642" y="1"/>
                  </a:moveTo>
                  <a:cubicBezTo>
                    <a:pt x="1247" y="1"/>
                    <a:pt x="851" y="61"/>
                    <a:pt x="517" y="274"/>
                  </a:cubicBezTo>
                  <a:cubicBezTo>
                    <a:pt x="213" y="457"/>
                    <a:pt x="0" y="700"/>
                    <a:pt x="92" y="1095"/>
                  </a:cubicBezTo>
                  <a:cubicBezTo>
                    <a:pt x="152" y="1429"/>
                    <a:pt x="396" y="1581"/>
                    <a:pt x="730" y="1642"/>
                  </a:cubicBezTo>
                  <a:cubicBezTo>
                    <a:pt x="877" y="1673"/>
                    <a:pt x="1024" y="1690"/>
                    <a:pt x="1168" y="1690"/>
                  </a:cubicBezTo>
                  <a:cubicBezTo>
                    <a:pt x="1442" y="1690"/>
                    <a:pt x="1707" y="1629"/>
                    <a:pt x="1946" y="1490"/>
                  </a:cubicBezTo>
                  <a:cubicBezTo>
                    <a:pt x="2280" y="1308"/>
                    <a:pt x="2432" y="1034"/>
                    <a:pt x="2341" y="669"/>
                  </a:cubicBezTo>
                  <a:cubicBezTo>
                    <a:pt x="2250" y="274"/>
                    <a:pt x="2007"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4"/>
            <p:cNvSpPr/>
            <p:nvPr/>
          </p:nvSpPr>
          <p:spPr>
            <a:xfrm>
              <a:off x="995725" y="2681425"/>
              <a:ext cx="47150" cy="88625"/>
            </a:xfrm>
            <a:custGeom>
              <a:rect b="b" l="l" r="r" t="t"/>
              <a:pathLst>
                <a:path extrusionOk="0" h="3545" w="1886">
                  <a:moveTo>
                    <a:pt x="1465" y="1"/>
                  </a:moveTo>
                  <a:cubicBezTo>
                    <a:pt x="1272" y="1"/>
                    <a:pt x="1106" y="135"/>
                    <a:pt x="1034" y="386"/>
                  </a:cubicBezTo>
                  <a:cubicBezTo>
                    <a:pt x="973" y="599"/>
                    <a:pt x="882" y="720"/>
                    <a:pt x="730" y="872"/>
                  </a:cubicBezTo>
                  <a:cubicBezTo>
                    <a:pt x="122" y="1419"/>
                    <a:pt x="1" y="2514"/>
                    <a:pt x="487" y="3182"/>
                  </a:cubicBezTo>
                  <a:cubicBezTo>
                    <a:pt x="663" y="3422"/>
                    <a:pt x="855" y="3544"/>
                    <a:pt x="1056" y="3544"/>
                  </a:cubicBezTo>
                  <a:cubicBezTo>
                    <a:pt x="1237" y="3544"/>
                    <a:pt x="1424" y="3445"/>
                    <a:pt x="1611" y="3243"/>
                  </a:cubicBezTo>
                  <a:cubicBezTo>
                    <a:pt x="1034" y="3061"/>
                    <a:pt x="791" y="2818"/>
                    <a:pt x="669" y="2362"/>
                  </a:cubicBezTo>
                  <a:cubicBezTo>
                    <a:pt x="639" y="2149"/>
                    <a:pt x="882" y="2027"/>
                    <a:pt x="791" y="1875"/>
                  </a:cubicBezTo>
                  <a:cubicBezTo>
                    <a:pt x="578" y="1359"/>
                    <a:pt x="943" y="1207"/>
                    <a:pt x="1277" y="1024"/>
                  </a:cubicBezTo>
                  <a:cubicBezTo>
                    <a:pt x="1399" y="994"/>
                    <a:pt x="1490" y="903"/>
                    <a:pt x="1429" y="781"/>
                  </a:cubicBezTo>
                  <a:cubicBezTo>
                    <a:pt x="1216" y="325"/>
                    <a:pt x="1581" y="325"/>
                    <a:pt x="1885" y="203"/>
                  </a:cubicBezTo>
                  <a:cubicBezTo>
                    <a:pt x="1748" y="66"/>
                    <a:pt x="1600" y="1"/>
                    <a:pt x="1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4"/>
            <p:cNvSpPr/>
            <p:nvPr/>
          </p:nvSpPr>
          <p:spPr>
            <a:xfrm>
              <a:off x="1064875" y="2693500"/>
              <a:ext cx="53225" cy="42425"/>
            </a:xfrm>
            <a:custGeom>
              <a:rect b="b" l="l" r="r" t="t"/>
              <a:pathLst>
                <a:path extrusionOk="0" h="1697" w="2129">
                  <a:moveTo>
                    <a:pt x="613" y="1"/>
                  </a:moveTo>
                  <a:cubicBezTo>
                    <a:pt x="353" y="1"/>
                    <a:pt x="187" y="169"/>
                    <a:pt x="61" y="420"/>
                  </a:cubicBezTo>
                  <a:cubicBezTo>
                    <a:pt x="31" y="511"/>
                    <a:pt x="1" y="632"/>
                    <a:pt x="122" y="724"/>
                  </a:cubicBezTo>
                  <a:cubicBezTo>
                    <a:pt x="149" y="744"/>
                    <a:pt x="171" y="752"/>
                    <a:pt x="191" y="752"/>
                  </a:cubicBezTo>
                  <a:cubicBezTo>
                    <a:pt x="259" y="752"/>
                    <a:pt x="288" y="649"/>
                    <a:pt x="335" y="602"/>
                  </a:cubicBezTo>
                  <a:cubicBezTo>
                    <a:pt x="406" y="507"/>
                    <a:pt x="496" y="431"/>
                    <a:pt x="619" y="431"/>
                  </a:cubicBezTo>
                  <a:cubicBezTo>
                    <a:pt x="653" y="431"/>
                    <a:pt x="690" y="437"/>
                    <a:pt x="730" y="450"/>
                  </a:cubicBezTo>
                  <a:cubicBezTo>
                    <a:pt x="1399" y="663"/>
                    <a:pt x="1429" y="724"/>
                    <a:pt x="1490" y="1423"/>
                  </a:cubicBezTo>
                  <a:cubicBezTo>
                    <a:pt x="1490" y="1514"/>
                    <a:pt x="1520" y="1605"/>
                    <a:pt x="1520" y="1696"/>
                  </a:cubicBezTo>
                  <a:cubicBezTo>
                    <a:pt x="1976" y="1423"/>
                    <a:pt x="2128" y="693"/>
                    <a:pt x="1824" y="298"/>
                  </a:cubicBezTo>
                  <a:cubicBezTo>
                    <a:pt x="1772" y="219"/>
                    <a:pt x="1696" y="140"/>
                    <a:pt x="1618" y="140"/>
                  </a:cubicBezTo>
                  <a:cubicBezTo>
                    <a:pt x="1606" y="140"/>
                    <a:pt x="1593" y="142"/>
                    <a:pt x="1581" y="146"/>
                  </a:cubicBezTo>
                  <a:cubicBezTo>
                    <a:pt x="1521" y="164"/>
                    <a:pt x="1464" y="171"/>
                    <a:pt x="1408" y="171"/>
                  </a:cubicBezTo>
                  <a:cubicBezTo>
                    <a:pt x="1181" y="171"/>
                    <a:pt x="986" y="49"/>
                    <a:pt x="791" y="24"/>
                  </a:cubicBezTo>
                  <a:cubicBezTo>
                    <a:pt x="727" y="8"/>
                    <a:pt x="668" y="1"/>
                    <a:pt x="6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4"/>
            <p:cNvSpPr/>
            <p:nvPr/>
          </p:nvSpPr>
          <p:spPr>
            <a:xfrm>
              <a:off x="1055000" y="2742000"/>
              <a:ext cx="25850" cy="31900"/>
            </a:xfrm>
            <a:custGeom>
              <a:rect b="b" l="l" r="r" t="t"/>
              <a:pathLst>
                <a:path extrusionOk="0" h="1276" w="1034">
                  <a:moveTo>
                    <a:pt x="713" y="0"/>
                  </a:moveTo>
                  <a:cubicBezTo>
                    <a:pt x="671" y="0"/>
                    <a:pt x="626" y="11"/>
                    <a:pt x="578" y="30"/>
                  </a:cubicBezTo>
                  <a:cubicBezTo>
                    <a:pt x="304" y="121"/>
                    <a:pt x="152" y="303"/>
                    <a:pt x="92" y="577"/>
                  </a:cubicBezTo>
                  <a:cubicBezTo>
                    <a:pt x="0" y="942"/>
                    <a:pt x="183" y="1276"/>
                    <a:pt x="456" y="1276"/>
                  </a:cubicBezTo>
                  <a:cubicBezTo>
                    <a:pt x="548" y="1276"/>
                    <a:pt x="639" y="1276"/>
                    <a:pt x="699" y="1215"/>
                  </a:cubicBezTo>
                  <a:cubicBezTo>
                    <a:pt x="791" y="1124"/>
                    <a:pt x="699" y="1063"/>
                    <a:pt x="639" y="1002"/>
                  </a:cubicBezTo>
                  <a:cubicBezTo>
                    <a:pt x="426" y="729"/>
                    <a:pt x="548" y="546"/>
                    <a:pt x="760" y="364"/>
                  </a:cubicBezTo>
                  <a:cubicBezTo>
                    <a:pt x="851" y="303"/>
                    <a:pt x="1034" y="303"/>
                    <a:pt x="943" y="151"/>
                  </a:cubicBezTo>
                  <a:cubicBezTo>
                    <a:pt x="880" y="47"/>
                    <a:pt x="804" y="0"/>
                    <a:pt x="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4"/>
            <p:cNvSpPr/>
            <p:nvPr/>
          </p:nvSpPr>
          <p:spPr>
            <a:xfrm>
              <a:off x="1083875" y="2663900"/>
              <a:ext cx="39525" cy="17300"/>
            </a:xfrm>
            <a:custGeom>
              <a:rect b="b" l="l" r="r" t="t"/>
              <a:pathLst>
                <a:path extrusionOk="0" h="692" w="1581">
                  <a:moveTo>
                    <a:pt x="787" y="0"/>
                  </a:moveTo>
                  <a:cubicBezTo>
                    <a:pt x="719" y="0"/>
                    <a:pt x="650" y="8"/>
                    <a:pt x="578" y="23"/>
                  </a:cubicBezTo>
                  <a:cubicBezTo>
                    <a:pt x="244" y="114"/>
                    <a:pt x="31" y="297"/>
                    <a:pt x="0" y="692"/>
                  </a:cubicBezTo>
                  <a:cubicBezTo>
                    <a:pt x="321" y="514"/>
                    <a:pt x="454" y="440"/>
                    <a:pt x="716" y="440"/>
                  </a:cubicBezTo>
                  <a:cubicBezTo>
                    <a:pt x="902" y="440"/>
                    <a:pt x="1153" y="477"/>
                    <a:pt x="1581" y="540"/>
                  </a:cubicBezTo>
                  <a:cubicBezTo>
                    <a:pt x="1404" y="186"/>
                    <a:pt x="1122" y="0"/>
                    <a:pt x="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4"/>
            <p:cNvSpPr/>
            <p:nvPr/>
          </p:nvSpPr>
          <p:spPr>
            <a:xfrm>
              <a:off x="1397700" y="2237650"/>
              <a:ext cx="54750" cy="35325"/>
            </a:xfrm>
            <a:custGeom>
              <a:rect b="b" l="l" r="r" t="t"/>
              <a:pathLst>
                <a:path extrusionOk="0" h="1413" w="2190">
                  <a:moveTo>
                    <a:pt x="979" y="366"/>
                  </a:moveTo>
                  <a:cubicBezTo>
                    <a:pt x="1088" y="366"/>
                    <a:pt x="1207" y="384"/>
                    <a:pt x="1338" y="416"/>
                  </a:cubicBezTo>
                  <a:cubicBezTo>
                    <a:pt x="1429" y="477"/>
                    <a:pt x="1673" y="477"/>
                    <a:pt x="1673" y="720"/>
                  </a:cubicBezTo>
                  <a:cubicBezTo>
                    <a:pt x="1642" y="903"/>
                    <a:pt x="1460" y="994"/>
                    <a:pt x="1277" y="1024"/>
                  </a:cubicBezTo>
                  <a:cubicBezTo>
                    <a:pt x="1156" y="1055"/>
                    <a:pt x="1042" y="1070"/>
                    <a:pt x="932" y="1070"/>
                  </a:cubicBezTo>
                  <a:cubicBezTo>
                    <a:pt x="822" y="1070"/>
                    <a:pt x="715" y="1055"/>
                    <a:pt x="609" y="1024"/>
                  </a:cubicBezTo>
                  <a:cubicBezTo>
                    <a:pt x="487" y="994"/>
                    <a:pt x="366" y="963"/>
                    <a:pt x="335" y="842"/>
                  </a:cubicBezTo>
                  <a:cubicBezTo>
                    <a:pt x="335" y="720"/>
                    <a:pt x="396" y="629"/>
                    <a:pt x="487" y="538"/>
                  </a:cubicBezTo>
                  <a:cubicBezTo>
                    <a:pt x="624" y="421"/>
                    <a:pt x="785" y="366"/>
                    <a:pt x="979" y="366"/>
                  </a:cubicBezTo>
                  <a:close/>
                  <a:moveTo>
                    <a:pt x="1219" y="0"/>
                  </a:moveTo>
                  <a:cubicBezTo>
                    <a:pt x="992" y="0"/>
                    <a:pt x="776" y="48"/>
                    <a:pt x="548" y="143"/>
                  </a:cubicBezTo>
                  <a:cubicBezTo>
                    <a:pt x="183" y="264"/>
                    <a:pt x="1" y="507"/>
                    <a:pt x="31" y="842"/>
                  </a:cubicBezTo>
                  <a:cubicBezTo>
                    <a:pt x="62" y="1176"/>
                    <a:pt x="335" y="1298"/>
                    <a:pt x="578" y="1359"/>
                  </a:cubicBezTo>
                  <a:cubicBezTo>
                    <a:pt x="742" y="1395"/>
                    <a:pt x="902" y="1412"/>
                    <a:pt x="1054" y="1412"/>
                  </a:cubicBezTo>
                  <a:cubicBezTo>
                    <a:pt x="1410" y="1412"/>
                    <a:pt x="1715" y="1316"/>
                    <a:pt x="1885" y="1146"/>
                  </a:cubicBezTo>
                  <a:cubicBezTo>
                    <a:pt x="2098" y="963"/>
                    <a:pt x="2189" y="720"/>
                    <a:pt x="2129" y="447"/>
                  </a:cubicBezTo>
                  <a:cubicBezTo>
                    <a:pt x="2068" y="203"/>
                    <a:pt x="1885" y="112"/>
                    <a:pt x="1642" y="52"/>
                  </a:cubicBezTo>
                  <a:cubicBezTo>
                    <a:pt x="1494" y="17"/>
                    <a:pt x="1354" y="0"/>
                    <a:pt x="12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2">
  <p:cSld name="CUSTOM_1_1">
    <p:spTree>
      <p:nvGrpSpPr>
        <p:cNvPr id="2036" name="Shape 2036"/>
        <p:cNvGrpSpPr/>
        <p:nvPr/>
      </p:nvGrpSpPr>
      <p:grpSpPr>
        <a:xfrm>
          <a:off x="0" y="0"/>
          <a:ext cx="0" cy="0"/>
          <a:chOff x="0" y="0"/>
          <a:chExt cx="0" cy="0"/>
        </a:xfrm>
      </p:grpSpPr>
      <p:sp>
        <p:nvSpPr>
          <p:cNvPr id="2037" name="Google Shape;2037;p35"/>
          <p:cNvSpPr txBox="1"/>
          <p:nvPr>
            <p:ph type="title"/>
          </p:nvPr>
        </p:nvSpPr>
        <p:spPr>
          <a:xfrm>
            <a:off x="713225" y="539500"/>
            <a:ext cx="7717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38" name="Google Shape;2038;p35"/>
          <p:cNvSpPr txBox="1"/>
          <p:nvPr>
            <p:ph idx="1" type="subTitle"/>
          </p:nvPr>
        </p:nvSpPr>
        <p:spPr>
          <a:xfrm>
            <a:off x="974838" y="1745785"/>
            <a:ext cx="2574600" cy="45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9" name="Google Shape;2039;p35"/>
          <p:cNvSpPr txBox="1"/>
          <p:nvPr>
            <p:ph idx="2" type="subTitle"/>
          </p:nvPr>
        </p:nvSpPr>
        <p:spPr>
          <a:xfrm>
            <a:off x="974838" y="1374988"/>
            <a:ext cx="25746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2040" name="Google Shape;2040;p35"/>
          <p:cNvSpPr txBox="1"/>
          <p:nvPr>
            <p:ph idx="3" type="subTitle"/>
          </p:nvPr>
        </p:nvSpPr>
        <p:spPr>
          <a:xfrm>
            <a:off x="4093061" y="1745786"/>
            <a:ext cx="2574600" cy="45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1" name="Google Shape;2041;p35"/>
          <p:cNvSpPr txBox="1"/>
          <p:nvPr>
            <p:ph idx="4" type="subTitle"/>
          </p:nvPr>
        </p:nvSpPr>
        <p:spPr>
          <a:xfrm>
            <a:off x="4093061" y="1374988"/>
            <a:ext cx="25746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2042" name="Google Shape;2042;p35"/>
          <p:cNvSpPr txBox="1"/>
          <p:nvPr>
            <p:ph idx="5" type="subTitle"/>
          </p:nvPr>
        </p:nvSpPr>
        <p:spPr>
          <a:xfrm>
            <a:off x="2409413" y="3694900"/>
            <a:ext cx="2574600" cy="45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3" name="Google Shape;2043;p35"/>
          <p:cNvSpPr txBox="1"/>
          <p:nvPr>
            <p:ph idx="6" type="subTitle"/>
          </p:nvPr>
        </p:nvSpPr>
        <p:spPr>
          <a:xfrm>
            <a:off x="2409413" y="3324102"/>
            <a:ext cx="25746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2044" name="Google Shape;2044;p35"/>
          <p:cNvSpPr txBox="1"/>
          <p:nvPr>
            <p:ph idx="7" type="subTitle"/>
          </p:nvPr>
        </p:nvSpPr>
        <p:spPr>
          <a:xfrm>
            <a:off x="5533636" y="3669827"/>
            <a:ext cx="2574600" cy="45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5" name="Google Shape;2045;p35"/>
          <p:cNvSpPr txBox="1"/>
          <p:nvPr>
            <p:ph idx="8" type="subTitle"/>
          </p:nvPr>
        </p:nvSpPr>
        <p:spPr>
          <a:xfrm>
            <a:off x="5533636" y="3299029"/>
            <a:ext cx="25746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grpSp>
        <p:nvGrpSpPr>
          <p:cNvPr id="2046" name="Google Shape;2046;p35"/>
          <p:cNvGrpSpPr/>
          <p:nvPr/>
        </p:nvGrpSpPr>
        <p:grpSpPr>
          <a:xfrm>
            <a:off x="476230" y="483656"/>
            <a:ext cx="360956" cy="304487"/>
            <a:chOff x="2188750" y="2161800"/>
            <a:chExt cx="230275" cy="194250"/>
          </a:xfrm>
        </p:grpSpPr>
        <p:sp>
          <p:nvSpPr>
            <p:cNvPr id="2047" name="Google Shape;2047;p35"/>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5"/>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5"/>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5"/>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p35"/>
          <p:cNvGrpSpPr/>
          <p:nvPr/>
        </p:nvGrpSpPr>
        <p:grpSpPr>
          <a:xfrm>
            <a:off x="8250430" y="4556431"/>
            <a:ext cx="360956" cy="304487"/>
            <a:chOff x="2188750" y="2161800"/>
            <a:chExt cx="230275" cy="194250"/>
          </a:xfrm>
        </p:grpSpPr>
        <p:sp>
          <p:nvSpPr>
            <p:cNvPr id="2052" name="Google Shape;2052;p35"/>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5"/>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5"/>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5"/>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6" name="Google Shape;2056;p35"/>
          <p:cNvGrpSpPr/>
          <p:nvPr/>
        </p:nvGrpSpPr>
        <p:grpSpPr>
          <a:xfrm rot="1078572">
            <a:off x="426342" y="3986227"/>
            <a:ext cx="986144" cy="644608"/>
            <a:chOff x="4305050" y="4174075"/>
            <a:chExt cx="1212050" cy="792275"/>
          </a:xfrm>
        </p:grpSpPr>
        <p:sp>
          <p:nvSpPr>
            <p:cNvPr id="2057" name="Google Shape;2057;p35"/>
            <p:cNvSpPr/>
            <p:nvPr/>
          </p:nvSpPr>
          <p:spPr>
            <a:xfrm>
              <a:off x="4305050" y="4174075"/>
              <a:ext cx="1212050" cy="792275"/>
            </a:xfrm>
            <a:custGeom>
              <a:rect b="b" l="l" r="r" t="t"/>
              <a:pathLst>
                <a:path extrusionOk="0" h="31691" w="48482">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5"/>
            <p:cNvSpPr/>
            <p:nvPr/>
          </p:nvSpPr>
          <p:spPr>
            <a:xfrm>
              <a:off x="4765550" y="4879550"/>
              <a:ext cx="424800" cy="66075"/>
            </a:xfrm>
            <a:custGeom>
              <a:rect b="b" l="l" r="r" t="t"/>
              <a:pathLst>
                <a:path extrusionOk="0" h="2643" w="16992">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5"/>
            <p:cNvSpPr/>
            <p:nvPr/>
          </p:nvSpPr>
          <p:spPr>
            <a:xfrm>
              <a:off x="4816475" y="4874225"/>
              <a:ext cx="335125" cy="49950"/>
            </a:xfrm>
            <a:custGeom>
              <a:rect b="b" l="l" r="r" t="t"/>
              <a:pathLst>
                <a:path extrusionOk="0" h="1998" w="13405">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5"/>
            <p:cNvSpPr/>
            <p:nvPr/>
          </p:nvSpPr>
          <p:spPr>
            <a:xfrm>
              <a:off x="4898525" y="4855975"/>
              <a:ext cx="210525" cy="40050"/>
            </a:xfrm>
            <a:custGeom>
              <a:rect b="b" l="l" r="r" t="t"/>
              <a:pathLst>
                <a:path extrusionOk="0" h="1602" w="8421">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5"/>
            <p:cNvSpPr/>
            <p:nvPr/>
          </p:nvSpPr>
          <p:spPr>
            <a:xfrm>
              <a:off x="4931200" y="4857500"/>
              <a:ext cx="110225" cy="20475"/>
            </a:xfrm>
            <a:custGeom>
              <a:rect b="b" l="l" r="r" t="t"/>
              <a:pathLst>
                <a:path extrusionOk="0" h="819" w="4409">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5"/>
            <p:cNvSpPr/>
            <p:nvPr/>
          </p:nvSpPr>
          <p:spPr>
            <a:xfrm>
              <a:off x="4947925" y="4842300"/>
              <a:ext cx="72225" cy="13700"/>
            </a:xfrm>
            <a:custGeom>
              <a:rect b="b" l="l" r="r" t="t"/>
              <a:pathLst>
                <a:path extrusionOk="0" h="548" w="2889">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5"/>
            <p:cNvSpPr/>
            <p:nvPr/>
          </p:nvSpPr>
          <p:spPr>
            <a:xfrm>
              <a:off x="4338500" y="4207450"/>
              <a:ext cx="1158850" cy="600675"/>
            </a:xfrm>
            <a:custGeom>
              <a:rect b="b" l="l" r="r" t="t"/>
              <a:pathLst>
                <a:path extrusionOk="0" h="24027" w="46354">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5"/>
            <p:cNvSpPr/>
            <p:nvPr/>
          </p:nvSpPr>
          <p:spPr>
            <a:xfrm>
              <a:off x="4608250" y="4599600"/>
              <a:ext cx="414925" cy="89975"/>
            </a:xfrm>
            <a:custGeom>
              <a:rect b="b" l="l" r="r" t="t"/>
              <a:pathLst>
                <a:path extrusionOk="0" h="3599" w="16597">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5"/>
            <p:cNvSpPr/>
            <p:nvPr/>
          </p:nvSpPr>
          <p:spPr>
            <a:xfrm>
              <a:off x="5030750" y="4388650"/>
              <a:ext cx="181650" cy="229525"/>
            </a:xfrm>
            <a:custGeom>
              <a:rect b="b" l="l" r="r" t="t"/>
              <a:pathLst>
                <a:path extrusionOk="0" h="9181" w="7266">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5"/>
            <p:cNvSpPr/>
            <p:nvPr/>
          </p:nvSpPr>
          <p:spPr>
            <a:xfrm>
              <a:off x="4819500" y="4692500"/>
              <a:ext cx="357175" cy="91800"/>
            </a:xfrm>
            <a:custGeom>
              <a:rect b="b" l="l" r="r" t="t"/>
              <a:pathLst>
                <a:path extrusionOk="0" h="3672" w="14287">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5"/>
            <p:cNvSpPr/>
            <p:nvPr/>
          </p:nvSpPr>
          <p:spPr>
            <a:xfrm>
              <a:off x="4947925" y="4517575"/>
              <a:ext cx="88925" cy="91475"/>
            </a:xfrm>
            <a:custGeom>
              <a:rect b="b" l="l" r="r" t="t"/>
              <a:pathLst>
                <a:path extrusionOk="0" h="3659" w="3557">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5"/>
            <p:cNvSpPr/>
            <p:nvPr/>
          </p:nvSpPr>
          <p:spPr>
            <a:xfrm>
              <a:off x="5032275" y="4312075"/>
              <a:ext cx="107175" cy="106050"/>
            </a:xfrm>
            <a:custGeom>
              <a:rect b="b" l="l" r="r" t="t"/>
              <a:pathLst>
                <a:path extrusionOk="0" h="4242" w="4287">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5"/>
            <p:cNvSpPr/>
            <p:nvPr/>
          </p:nvSpPr>
          <p:spPr>
            <a:xfrm>
              <a:off x="5216925" y="4421375"/>
              <a:ext cx="47900" cy="78275"/>
            </a:xfrm>
            <a:custGeom>
              <a:rect b="b" l="l" r="r" t="t"/>
              <a:pathLst>
                <a:path extrusionOk="0" h="3131" w="1916">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5"/>
            <p:cNvSpPr/>
            <p:nvPr/>
          </p:nvSpPr>
          <p:spPr>
            <a:xfrm>
              <a:off x="5262525" y="4564000"/>
              <a:ext cx="77525" cy="35525"/>
            </a:xfrm>
            <a:custGeom>
              <a:rect b="b" l="l" r="r" t="t"/>
              <a:pathLst>
                <a:path extrusionOk="0" h="1421" w="3101">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5"/>
            <p:cNvSpPr/>
            <p:nvPr/>
          </p:nvSpPr>
          <p:spPr>
            <a:xfrm>
              <a:off x="4707800" y="4718300"/>
              <a:ext cx="69175" cy="45000"/>
            </a:xfrm>
            <a:custGeom>
              <a:rect b="b" l="l" r="r" t="t"/>
              <a:pathLst>
                <a:path extrusionOk="0" h="1800" w="2767">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5"/>
            <p:cNvSpPr/>
            <p:nvPr/>
          </p:nvSpPr>
          <p:spPr>
            <a:xfrm>
              <a:off x="4658400" y="4706175"/>
              <a:ext cx="80575" cy="49525"/>
            </a:xfrm>
            <a:custGeom>
              <a:rect b="b" l="l" r="r" t="t"/>
              <a:pathLst>
                <a:path extrusionOk="0" h="1981" w="3223">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5"/>
            <p:cNvSpPr/>
            <p:nvPr/>
          </p:nvSpPr>
          <p:spPr>
            <a:xfrm>
              <a:off x="5258725" y="4428000"/>
              <a:ext cx="42575" cy="60550"/>
            </a:xfrm>
            <a:custGeom>
              <a:rect b="b" l="l" r="r" t="t"/>
              <a:pathLst>
                <a:path extrusionOk="0" h="2422" w="1703">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5"/>
            <p:cNvSpPr/>
            <p:nvPr/>
          </p:nvSpPr>
          <p:spPr>
            <a:xfrm>
              <a:off x="5284550" y="4602450"/>
              <a:ext cx="52475" cy="25600"/>
            </a:xfrm>
            <a:custGeom>
              <a:rect b="b" l="l" r="r" t="t"/>
              <a:pathLst>
                <a:path extrusionOk="0" h="1024" w="2099">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5"/>
            <p:cNvSpPr/>
            <p:nvPr/>
          </p:nvSpPr>
          <p:spPr>
            <a:xfrm>
              <a:off x="4965400" y="4669250"/>
              <a:ext cx="60825" cy="35550"/>
            </a:xfrm>
            <a:custGeom>
              <a:rect b="b" l="l" r="r" t="t"/>
              <a:pathLst>
                <a:path extrusionOk="0" h="1422" w="2433">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5"/>
            <p:cNvSpPr/>
            <p:nvPr/>
          </p:nvSpPr>
          <p:spPr>
            <a:xfrm>
              <a:off x="4937300" y="4660150"/>
              <a:ext cx="60800" cy="32475"/>
            </a:xfrm>
            <a:custGeom>
              <a:rect b="b" l="l" r="r" t="t"/>
              <a:pathLst>
                <a:path extrusionOk="0" h="1299" w="2432">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5"/>
            <p:cNvSpPr/>
            <p:nvPr/>
          </p:nvSpPr>
          <p:spPr>
            <a:xfrm>
              <a:off x="4593050" y="4676275"/>
              <a:ext cx="34975" cy="44175"/>
            </a:xfrm>
            <a:custGeom>
              <a:rect b="b" l="l" r="r" t="t"/>
              <a:pathLst>
                <a:path extrusionOk="0" h="1767" w="1399">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5"/>
            <p:cNvSpPr/>
            <p:nvPr/>
          </p:nvSpPr>
          <p:spPr>
            <a:xfrm>
              <a:off x="4751125" y="4556500"/>
              <a:ext cx="44850" cy="15725"/>
            </a:xfrm>
            <a:custGeom>
              <a:rect b="b" l="l" r="r" t="t"/>
              <a:pathLst>
                <a:path extrusionOk="0" h="629" w="1794">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5"/>
            <p:cNvSpPr/>
            <p:nvPr/>
          </p:nvSpPr>
          <p:spPr>
            <a:xfrm>
              <a:off x="4441850" y="4620275"/>
              <a:ext cx="25100" cy="27600"/>
            </a:xfrm>
            <a:custGeom>
              <a:rect b="b" l="l" r="r" t="t"/>
              <a:pathLst>
                <a:path extrusionOk="0" h="1104" w="1004">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5"/>
            <p:cNvSpPr/>
            <p:nvPr/>
          </p:nvSpPr>
          <p:spPr>
            <a:xfrm>
              <a:off x="5058100" y="4530700"/>
              <a:ext cx="23600" cy="21350"/>
            </a:xfrm>
            <a:custGeom>
              <a:rect b="b" l="l" r="r" t="t"/>
              <a:pathLst>
                <a:path extrusionOk="0" h="854" w="944">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5"/>
            <p:cNvSpPr/>
            <p:nvPr/>
          </p:nvSpPr>
          <p:spPr>
            <a:xfrm>
              <a:off x="4517075" y="4681200"/>
              <a:ext cx="18125" cy="13900"/>
            </a:xfrm>
            <a:custGeom>
              <a:rect b="b" l="l" r="r" t="t"/>
              <a:pathLst>
                <a:path extrusionOk="0" h="556" w="725">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5"/>
            <p:cNvSpPr/>
            <p:nvPr/>
          </p:nvSpPr>
          <p:spPr>
            <a:xfrm>
              <a:off x="5128775" y="4652325"/>
              <a:ext cx="11425" cy="9425"/>
            </a:xfrm>
            <a:custGeom>
              <a:rect b="b" l="l" r="r" t="t"/>
              <a:pathLst>
                <a:path extrusionOk="0" h="377" w="457">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5"/>
            <p:cNvSpPr/>
            <p:nvPr/>
          </p:nvSpPr>
          <p:spPr>
            <a:xfrm>
              <a:off x="4564175" y="4683300"/>
              <a:ext cx="9150" cy="10300"/>
            </a:xfrm>
            <a:custGeom>
              <a:rect b="b" l="l" r="r" t="t"/>
              <a:pathLst>
                <a:path extrusionOk="0" h="412" w="366">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5"/>
            <p:cNvSpPr/>
            <p:nvPr/>
          </p:nvSpPr>
          <p:spPr>
            <a:xfrm>
              <a:off x="4530750" y="4653850"/>
              <a:ext cx="9900" cy="7825"/>
            </a:xfrm>
            <a:custGeom>
              <a:rect b="b" l="l" r="r" t="t"/>
              <a:pathLst>
                <a:path extrusionOk="0" h="313" w="396">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5"/>
            <p:cNvSpPr/>
            <p:nvPr/>
          </p:nvSpPr>
          <p:spPr>
            <a:xfrm>
              <a:off x="4485150" y="4621750"/>
              <a:ext cx="9900" cy="9325"/>
            </a:xfrm>
            <a:custGeom>
              <a:rect b="b" l="l" r="r" t="t"/>
              <a:pathLst>
                <a:path extrusionOk="0" h="373" w="396">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35"/>
          <p:cNvGrpSpPr/>
          <p:nvPr/>
        </p:nvGrpSpPr>
        <p:grpSpPr>
          <a:xfrm rot="-1382023">
            <a:off x="7600185" y="414875"/>
            <a:ext cx="926834" cy="620046"/>
            <a:chOff x="749525" y="4020150"/>
            <a:chExt cx="1091975" cy="730525"/>
          </a:xfrm>
        </p:grpSpPr>
        <p:sp>
          <p:nvSpPr>
            <p:cNvPr id="2087" name="Google Shape;2087;p35"/>
            <p:cNvSpPr/>
            <p:nvPr/>
          </p:nvSpPr>
          <p:spPr>
            <a:xfrm>
              <a:off x="749525" y="4020150"/>
              <a:ext cx="1091975" cy="730525"/>
            </a:xfrm>
            <a:custGeom>
              <a:rect b="b" l="l" r="r" t="t"/>
              <a:pathLst>
                <a:path extrusionOk="0" h="29221" w="43679">
                  <a:moveTo>
                    <a:pt x="31794" y="2947"/>
                  </a:moveTo>
                  <a:cubicBezTo>
                    <a:pt x="31855" y="3129"/>
                    <a:pt x="31885" y="3251"/>
                    <a:pt x="31916" y="3403"/>
                  </a:cubicBezTo>
                  <a:cubicBezTo>
                    <a:pt x="32129" y="4133"/>
                    <a:pt x="31977" y="4315"/>
                    <a:pt x="31217" y="4406"/>
                  </a:cubicBezTo>
                  <a:cubicBezTo>
                    <a:pt x="31135" y="4414"/>
                    <a:pt x="31055" y="4417"/>
                    <a:pt x="30975" y="4417"/>
                  </a:cubicBezTo>
                  <a:cubicBezTo>
                    <a:pt x="30399" y="4417"/>
                    <a:pt x="29859" y="4243"/>
                    <a:pt x="29271" y="4163"/>
                  </a:cubicBezTo>
                  <a:cubicBezTo>
                    <a:pt x="30122" y="3707"/>
                    <a:pt x="31004" y="3464"/>
                    <a:pt x="31794" y="2947"/>
                  </a:cubicBezTo>
                  <a:close/>
                  <a:moveTo>
                    <a:pt x="26167" y="6090"/>
                  </a:moveTo>
                  <a:cubicBezTo>
                    <a:pt x="26195" y="6090"/>
                    <a:pt x="26226" y="6103"/>
                    <a:pt x="26262" y="6139"/>
                  </a:cubicBezTo>
                  <a:cubicBezTo>
                    <a:pt x="26597" y="6534"/>
                    <a:pt x="26353" y="7263"/>
                    <a:pt x="25837" y="7385"/>
                  </a:cubicBezTo>
                  <a:cubicBezTo>
                    <a:pt x="25704" y="7410"/>
                    <a:pt x="25575" y="7421"/>
                    <a:pt x="25446" y="7421"/>
                  </a:cubicBezTo>
                  <a:cubicBezTo>
                    <a:pt x="24955" y="7421"/>
                    <a:pt x="24482" y="7262"/>
                    <a:pt x="23952" y="7142"/>
                  </a:cubicBezTo>
                  <a:cubicBezTo>
                    <a:pt x="24712" y="6838"/>
                    <a:pt x="25381" y="6503"/>
                    <a:pt x="26049" y="6139"/>
                  </a:cubicBezTo>
                  <a:cubicBezTo>
                    <a:pt x="26086" y="6120"/>
                    <a:pt x="26123" y="6090"/>
                    <a:pt x="26167" y="6090"/>
                  </a:cubicBezTo>
                  <a:close/>
                  <a:moveTo>
                    <a:pt x="20426" y="9209"/>
                  </a:moveTo>
                  <a:cubicBezTo>
                    <a:pt x="20487" y="9543"/>
                    <a:pt x="20548" y="9817"/>
                    <a:pt x="20639" y="10090"/>
                  </a:cubicBezTo>
                  <a:cubicBezTo>
                    <a:pt x="20721" y="10336"/>
                    <a:pt x="20680" y="10459"/>
                    <a:pt x="20427" y="10459"/>
                  </a:cubicBezTo>
                  <a:cubicBezTo>
                    <a:pt x="20399" y="10459"/>
                    <a:pt x="20368" y="10458"/>
                    <a:pt x="20335" y="10455"/>
                  </a:cubicBezTo>
                  <a:cubicBezTo>
                    <a:pt x="19758" y="10424"/>
                    <a:pt x="19150" y="10364"/>
                    <a:pt x="18481" y="10181"/>
                  </a:cubicBezTo>
                  <a:cubicBezTo>
                    <a:pt x="19180" y="9908"/>
                    <a:pt x="19818" y="9573"/>
                    <a:pt x="20426" y="9209"/>
                  </a:cubicBezTo>
                  <a:close/>
                  <a:moveTo>
                    <a:pt x="14438" y="12370"/>
                  </a:moveTo>
                  <a:cubicBezTo>
                    <a:pt x="14469" y="12613"/>
                    <a:pt x="14499" y="12795"/>
                    <a:pt x="14499" y="12978"/>
                  </a:cubicBezTo>
                  <a:cubicBezTo>
                    <a:pt x="14590" y="13616"/>
                    <a:pt x="14286" y="13981"/>
                    <a:pt x="13618" y="14011"/>
                  </a:cubicBezTo>
                  <a:cubicBezTo>
                    <a:pt x="12888" y="14011"/>
                    <a:pt x="12159" y="13829"/>
                    <a:pt x="11429" y="13707"/>
                  </a:cubicBezTo>
                  <a:cubicBezTo>
                    <a:pt x="12432" y="13312"/>
                    <a:pt x="13466" y="12947"/>
                    <a:pt x="14438" y="12370"/>
                  </a:cubicBezTo>
                  <a:close/>
                  <a:moveTo>
                    <a:pt x="36931" y="880"/>
                  </a:moveTo>
                  <a:cubicBezTo>
                    <a:pt x="37144" y="880"/>
                    <a:pt x="37357" y="880"/>
                    <a:pt x="37569" y="941"/>
                  </a:cubicBezTo>
                  <a:cubicBezTo>
                    <a:pt x="38846" y="1367"/>
                    <a:pt x="39241" y="2187"/>
                    <a:pt x="38937" y="3646"/>
                  </a:cubicBezTo>
                  <a:cubicBezTo>
                    <a:pt x="38876" y="3981"/>
                    <a:pt x="38724" y="4102"/>
                    <a:pt x="38390" y="4163"/>
                  </a:cubicBezTo>
                  <a:cubicBezTo>
                    <a:pt x="37417" y="4345"/>
                    <a:pt x="36566" y="4832"/>
                    <a:pt x="35715" y="5318"/>
                  </a:cubicBezTo>
                  <a:cubicBezTo>
                    <a:pt x="33071" y="6838"/>
                    <a:pt x="30518" y="8509"/>
                    <a:pt x="27904" y="10060"/>
                  </a:cubicBezTo>
                  <a:cubicBezTo>
                    <a:pt x="26688" y="10759"/>
                    <a:pt x="25411" y="11306"/>
                    <a:pt x="24165" y="11914"/>
                  </a:cubicBezTo>
                  <a:cubicBezTo>
                    <a:pt x="22068" y="13008"/>
                    <a:pt x="20001" y="14133"/>
                    <a:pt x="17751" y="14832"/>
                  </a:cubicBezTo>
                  <a:cubicBezTo>
                    <a:pt x="17630" y="14893"/>
                    <a:pt x="17508" y="14923"/>
                    <a:pt x="17295" y="15014"/>
                  </a:cubicBezTo>
                  <a:cubicBezTo>
                    <a:pt x="17508" y="14345"/>
                    <a:pt x="17174" y="13829"/>
                    <a:pt x="16961" y="13282"/>
                  </a:cubicBezTo>
                  <a:cubicBezTo>
                    <a:pt x="16870" y="13038"/>
                    <a:pt x="16840" y="12795"/>
                    <a:pt x="17022" y="12613"/>
                  </a:cubicBezTo>
                  <a:cubicBezTo>
                    <a:pt x="17074" y="12561"/>
                    <a:pt x="17137" y="12541"/>
                    <a:pt x="17203" y="12541"/>
                  </a:cubicBezTo>
                  <a:cubicBezTo>
                    <a:pt x="17330" y="12541"/>
                    <a:pt x="17469" y="12614"/>
                    <a:pt x="17569" y="12674"/>
                  </a:cubicBezTo>
                  <a:cubicBezTo>
                    <a:pt x="18318" y="13075"/>
                    <a:pt x="19091" y="13359"/>
                    <a:pt x="19949" y="13359"/>
                  </a:cubicBezTo>
                  <a:cubicBezTo>
                    <a:pt x="20066" y="13359"/>
                    <a:pt x="20184" y="13353"/>
                    <a:pt x="20305" y="13342"/>
                  </a:cubicBezTo>
                  <a:cubicBezTo>
                    <a:pt x="20943" y="13282"/>
                    <a:pt x="21581" y="13130"/>
                    <a:pt x="22159" y="12826"/>
                  </a:cubicBezTo>
                  <a:cubicBezTo>
                    <a:pt x="23131" y="12279"/>
                    <a:pt x="23435" y="11488"/>
                    <a:pt x="23071" y="10424"/>
                  </a:cubicBezTo>
                  <a:cubicBezTo>
                    <a:pt x="22919" y="9968"/>
                    <a:pt x="22706" y="9513"/>
                    <a:pt x="22645" y="8996"/>
                  </a:cubicBezTo>
                  <a:cubicBezTo>
                    <a:pt x="22619" y="8764"/>
                    <a:pt x="22659" y="8685"/>
                    <a:pt x="22858" y="8685"/>
                  </a:cubicBezTo>
                  <a:cubicBezTo>
                    <a:pt x="22893" y="8685"/>
                    <a:pt x="22933" y="8687"/>
                    <a:pt x="22979" y="8692"/>
                  </a:cubicBezTo>
                  <a:cubicBezTo>
                    <a:pt x="23618" y="8783"/>
                    <a:pt x="24195" y="9117"/>
                    <a:pt x="24773" y="9391"/>
                  </a:cubicBezTo>
                  <a:cubicBezTo>
                    <a:pt x="25282" y="9637"/>
                    <a:pt x="25799" y="9777"/>
                    <a:pt x="26321" y="9777"/>
                  </a:cubicBezTo>
                  <a:cubicBezTo>
                    <a:pt x="26765" y="9777"/>
                    <a:pt x="27213" y="9675"/>
                    <a:pt x="27660" y="9452"/>
                  </a:cubicBezTo>
                  <a:cubicBezTo>
                    <a:pt x="28299" y="9117"/>
                    <a:pt x="28633" y="8601"/>
                    <a:pt x="28876" y="7993"/>
                  </a:cubicBezTo>
                  <a:cubicBezTo>
                    <a:pt x="28998" y="7628"/>
                    <a:pt x="28907" y="7294"/>
                    <a:pt x="28633" y="7020"/>
                  </a:cubicBezTo>
                  <a:cubicBezTo>
                    <a:pt x="28511" y="6929"/>
                    <a:pt x="28420" y="6807"/>
                    <a:pt x="28299" y="6716"/>
                  </a:cubicBezTo>
                  <a:cubicBezTo>
                    <a:pt x="28086" y="6503"/>
                    <a:pt x="28025" y="6260"/>
                    <a:pt x="28147" y="5987"/>
                  </a:cubicBezTo>
                  <a:cubicBezTo>
                    <a:pt x="28245" y="5740"/>
                    <a:pt x="28424" y="5673"/>
                    <a:pt x="28635" y="5673"/>
                  </a:cubicBezTo>
                  <a:cubicBezTo>
                    <a:pt x="28683" y="5673"/>
                    <a:pt x="28734" y="5677"/>
                    <a:pt x="28785" y="5683"/>
                  </a:cubicBezTo>
                  <a:cubicBezTo>
                    <a:pt x="29636" y="5774"/>
                    <a:pt x="30487" y="5987"/>
                    <a:pt x="31277" y="6382"/>
                  </a:cubicBezTo>
                  <a:cubicBezTo>
                    <a:pt x="31595" y="6549"/>
                    <a:pt x="31912" y="6642"/>
                    <a:pt x="32235" y="6642"/>
                  </a:cubicBezTo>
                  <a:cubicBezTo>
                    <a:pt x="32499" y="6642"/>
                    <a:pt x="32767" y="6580"/>
                    <a:pt x="33040" y="6443"/>
                  </a:cubicBezTo>
                  <a:cubicBezTo>
                    <a:pt x="33709" y="6139"/>
                    <a:pt x="33952" y="5683"/>
                    <a:pt x="33831" y="4953"/>
                  </a:cubicBezTo>
                  <a:cubicBezTo>
                    <a:pt x="33831" y="4801"/>
                    <a:pt x="33770" y="4680"/>
                    <a:pt x="33770" y="4558"/>
                  </a:cubicBezTo>
                  <a:cubicBezTo>
                    <a:pt x="33728" y="4037"/>
                    <a:pt x="33758" y="3830"/>
                    <a:pt x="34006" y="3830"/>
                  </a:cubicBezTo>
                  <a:cubicBezTo>
                    <a:pt x="34120" y="3830"/>
                    <a:pt x="34280" y="3874"/>
                    <a:pt x="34499" y="3950"/>
                  </a:cubicBezTo>
                  <a:cubicBezTo>
                    <a:pt x="34813" y="4049"/>
                    <a:pt x="35105" y="4099"/>
                    <a:pt x="35377" y="4099"/>
                  </a:cubicBezTo>
                  <a:cubicBezTo>
                    <a:pt x="36108" y="4099"/>
                    <a:pt x="36684" y="3739"/>
                    <a:pt x="37083" y="3008"/>
                  </a:cubicBezTo>
                  <a:cubicBezTo>
                    <a:pt x="37326" y="2582"/>
                    <a:pt x="37235" y="2066"/>
                    <a:pt x="36779" y="1701"/>
                  </a:cubicBezTo>
                  <a:cubicBezTo>
                    <a:pt x="36639" y="1589"/>
                    <a:pt x="36454" y="1529"/>
                    <a:pt x="36269" y="1529"/>
                  </a:cubicBezTo>
                  <a:cubicBezTo>
                    <a:pt x="36051" y="1529"/>
                    <a:pt x="35833" y="1612"/>
                    <a:pt x="35685" y="1792"/>
                  </a:cubicBezTo>
                  <a:cubicBezTo>
                    <a:pt x="35366" y="2175"/>
                    <a:pt x="35030" y="2340"/>
                    <a:pt x="34672" y="2340"/>
                  </a:cubicBezTo>
                  <a:cubicBezTo>
                    <a:pt x="34349" y="2340"/>
                    <a:pt x="34009" y="2205"/>
                    <a:pt x="33648" y="1974"/>
                  </a:cubicBezTo>
                  <a:cubicBezTo>
                    <a:pt x="34743" y="1549"/>
                    <a:pt x="35715" y="880"/>
                    <a:pt x="36931" y="880"/>
                  </a:cubicBezTo>
                  <a:close/>
                  <a:moveTo>
                    <a:pt x="31337" y="691"/>
                  </a:moveTo>
                  <a:cubicBezTo>
                    <a:pt x="32082" y="691"/>
                    <a:pt x="32831" y="799"/>
                    <a:pt x="33466" y="1275"/>
                  </a:cubicBezTo>
                  <a:cubicBezTo>
                    <a:pt x="33557" y="1336"/>
                    <a:pt x="33679" y="1367"/>
                    <a:pt x="33831" y="1427"/>
                  </a:cubicBezTo>
                  <a:cubicBezTo>
                    <a:pt x="33514" y="1629"/>
                    <a:pt x="33251" y="1886"/>
                    <a:pt x="32888" y="1886"/>
                  </a:cubicBezTo>
                  <a:cubicBezTo>
                    <a:pt x="32868" y="1886"/>
                    <a:pt x="32848" y="1885"/>
                    <a:pt x="32828" y="1883"/>
                  </a:cubicBezTo>
                  <a:cubicBezTo>
                    <a:pt x="32645" y="1883"/>
                    <a:pt x="32493" y="1944"/>
                    <a:pt x="32372" y="2035"/>
                  </a:cubicBezTo>
                  <a:cubicBezTo>
                    <a:pt x="31247" y="2826"/>
                    <a:pt x="30001" y="3312"/>
                    <a:pt x="28846" y="3981"/>
                  </a:cubicBezTo>
                  <a:cubicBezTo>
                    <a:pt x="28749" y="4034"/>
                    <a:pt x="28656" y="4054"/>
                    <a:pt x="28565" y="4054"/>
                  </a:cubicBezTo>
                  <a:cubicBezTo>
                    <a:pt x="28400" y="4054"/>
                    <a:pt x="28243" y="3989"/>
                    <a:pt x="28086" y="3950"/>
                  </a:cubicBezTo>
                  <a:cubicBezTo>
                    <a:pt x="27911" y="3897"/>
                    <a:pt x="27740" y="3872"/>
                    <a:pt x="27577" y="3872"/>
                  </a:cubicBezTo>
                  <a:cubicBezTo>
                    <a:pt x="26809" y="3872"/>
                    <a:pt x="26221" y="4435"/>
                    <a:pt x="26171" y="5288"/>
                  </a:cubicBezTo>
                  <a:cubicBezTo>
                    <a:pt x="26141" y="5470"/>
                    <a:pt x="26110" y="5561"/>
                    <a:pt x="25958" y="5652"/>
                  </a:cubicBezTo>
                  <a:cubicBezTo>
                    <a:pt x="25259" y="6017"/>
                    <a:pt x="24530" y="6443"/>
                    <a:pt x="23831" y="6838"/>
                  </a:cubicBezTo>
                  <a:cubicBezTo>
                    <a:pt x="23666" y="6956"/>
                    <a:pt x="23482" y="7000"/>
                    <a:pt x="23281" y="7000"/>
                  </a:cubicBezTo>
                  <a:cubicBezTo>
                    <a:pt x="23222" y="7000"/>
                    <a:pt x="23163" y="6997"/>
                    <a:pt x="23101" y="6990"/>
                  </a:cubicBezTo>
                  <a:cubicBezTo>
                    <a:pt x="22834" y="6945"/>
                    <a:pt x="22567" y="6917"/>
                    <a:pt x="22300" y="6917"/>
                  </a:cubicBezTo>
                  <a:cubicBezTo>
                    <a:pt x="22202" y="6917"/>
                    <a:pt x="22105" y="6921"/>
                    <a:pt x="22007" y="6929"/>
                  </a:cubicBezTo>
                  <a:cubicBezTo>
                    <a:pt x="21125" y="6990"/>
                    <a:pt x="20578" y="7476"/>
                    <a:pt x="20487" y="8358"/>
                  </a:cubicBezTo>
                  <a:cubicBezTo>
                    <a:pt x="20426" y="8631"/>
                    <a:pt x="20335" y="8783"/>
                    <a:pt x="20092" y="8905"/>
                  </a:cubicBezTo>
                  <a:cubicBezTo>
                    <a:pt x="19514" y="9209"/>
                    <a:pt x="18967" y="9513"/>
                    <a:pt x="18420" y="9877"/>
                  </a:cubicBezTo>
                  <a:cubicBezTo>
                    <a:pt x="18140" y="10030"/>
                    <a:pt x="17881" y="10098"/>
                    <a:pt x="17590" y="10098"/>
                  </a:cubicBezTo>
                  <a:cubicBezTo>
                    <a:pt x="17534" y="10098"/>
                    <a:pt x="17476" y="10095"/>
                    <a:pt x="17417" y="10090"/>
                  </a:cubicBezTo>
                  <a:cubicBezTo>
                    <a:pt x="17270" y="10080"/>
                    <a:pt x="17124" y="10074"/>
                    <a:pt x="16979" y="10074"/>
                  </a:cubicBezTo>
                  <a:cubicBezTo>
                    <a:pt x="16226" y="10074"/>
                    <a:pt x="15511" y="10233"/>
                    <a:pt x="14925" y="10820"/>
                  </a:cubicBezTo>
                  <a:cubicBezTo>
                    <a:pt x="14803" y="10972"/>
                    <a:pt x="14651" y="11124"/>
                    <a:pt x="14590" y="11336"/>
                  </a:cubicBezTo>
                  <a:cubicBezTo>
                    <a:pt x="14529" y="11701"/>
                    <a:pt x="14256" y="11883"/>
                    <a:pt x="13952" y="12066"/>
                  </a:cubicBezTo>
                  <a:cubicBezTo>
                    <a:pt x="12918" y="12674"/>
                    <a:pt x="11763" y="13069"/>
                    <a:pt x="10669" y="13616"/>
                  </a:cubicBezTo>
                  <a:cubicBezTo>
                    <a:pt x="10578" y="13646"/>
                    <a:pt x="10487" y="13646"/>
                    <a:pt x="10396" y="13646"/>
                  </a:cubicBezTo>
                  <a:cubicBezTo>
                    <a:pt x="9666" y="13646"/>
                    <a:pt x="8997" y="13890"/>
                    <a:pt x="8390" y="14285"/>
                  </a:cubicBezTo>
                  <a:cubicBezTo>
                    <a:pt x="8390" y="14285"/>
                    <a:pt x="8390" y="14315"/>
                    <a:pt x="8390" y="14315"/>
                  </a:cubicBezTo>
                  <a:cubicBezTo>
                    <a:pt x="8029" y="14731"/>
                    <a:pt x="7807" y="14932"/>
                    <a:pt x="7624" y="14932"/>
                  </a:cubicBezTo>
                  <a:cubicBezTo>
                    <a:pt x="7406" y="14932"/>
                    <a:pt x="7242" y="14647"/>
                    <a:pt x="6961" y="14102"/>
                  </a:cubicBezTo>
                  <a:cubicBezTo>
                    <a:pt x="6900" y="14041"/>
                    <a:pt x="6870" y="13981"/>
                    <a:pt x="6839" y="13890"/>
                  </a:cubicBezTo>
                  <a:lnTo>
                    <a:pt x="6839" y="13890"/>
                  </a:lnTo>
                  <a:cubicBezTo>
                    <a:pt x="6718" y="14315"/>
                    <a:pt x="6870" y="14649"/>
                    <a:pt x="7326" y="14984"/>
                  </a:cubicBezTo>
                  <a:cubicBezTo>
                    <a:pt x="7100" y="15139"/>
                    <a:pt x="6973" y="15229"/>
                    <a:pt x="6867" y="15229"/>
                  </a:cubicBezTo>
                  <a:cubicBezTo>
                    <a:pt x="6746" y="15229"/>
                    <a:pt x="6654" y="15109"/>
                    <a:pt x="6475" y="14832"/>
                  </a:cubicBezTo>
                  <a:cubicBezTo>
                    <a:pt x="6231" y="14528"/>
                    <a:pt x="6049" y="14224"/>
                    <a:pt x="5806" y="13859"/>
                  </a:cubicBezTo>
                  <a:lnTo>
                    <a:pt x="5806" y="13859"/>
                  </a:lnTo>
                  <a:cubicBezTo>
                    <a:pt x="5806" y="14315"/>
                    <a:pt x="5927" y="14589"/>
                    <a:pt x="6505" y="15349"/>
                  </a:cubicBezTo>
                  <a:cubicBezTo>
                    <a:pt x="6475" y="15349"/>
                    <a:pt x="6475" y="15379"/>
                    <a:pt x="6475" y="15379"/>
                  </a:cubicBezTo>
                  <a:cubicBezTo>
                    <a:pt x="6219" y="15494"/>
                    <a:pt x="6076" y="15561"/>
                    <a:pt x="5969" y="15561"/>
                  </a:cubicBezTo>
                  <a:cubicBezTo>
                    <a:pt x="5822" y="15561"/>
                    <a:pt x="5743" y="15435"/>
                    <a:pt x="5532" y="15136"/>
                  </a:cubicBezTo>
                  <a:cubicBezTo>
                    <a:pt x="5259" y="14741"/>
                    <a:pt x="5107" y="14315"/>
                    <a:pt x="5016" y="13829"/>
                  </a:cubicBezTo>
                  <a:lnTo>
                    <a:pt x="5016" y="13829"/>
                  </a:lnTo>
                  <a:cubicBezTo>
                    <a:pt x="4742" y="14589"/>
                    <a:pt x="5076" y="15166"/>
                    <a:pt x="5563" y="15683"/>
                  </a:cubicBezTo>
                  <a:cubicBezTo>
                    <a:pt x="5321" y="15817"/>
                    <a:pt x="5174" y="15892"/>
                    <a:pt x="5054" y="15892"/>
                  </a:cubicBezTo>
                  <a:cubicBezTo>
                    <a:pt x="4903" y="15892"/>
                    <a:pt x="4794" y="15772"/>
                    <a:pt x="4590" y="15500"/>
                  </a:cubicBezTo>
                  <a:cubicBezTo>
                    <a:pt x="4104" y="14801"/>
                    <a:pt x="4104" y="14011"/>
                    <a:pt x="4043" y="13251"/>
                  </a:cubicBezTo>
                  <a:lnTo>
                    <a:pt x="4043" y="13251"/>
                  </a:lnTo>
                  <a:cubicBezTo>
                    <a:pt x="3648" y="13950"/>
                    <a:pt x="3921" y="15227"/>
                    <a:pt x="4651" y="16048"/>
                  </a:cubicBezTo>
                  <a:cubicBezTo>
                    <a:pt x="4400" y="16198"/>
                    <a:pt x="4205" y="16269"/>
                    <a:pt x="4048" y="16269"/>
                  </a:cubicBezTo>
                  <a:cubicBezTo>
                    <a:pt x="3730" y="16269"/>
                    <a:pt x="3567" y="15979"/>
                    <a:pt x="3405" y="15470"/>
                  </a:cubicBezTo>
                  <a:cubicBezTo>
                    <a:pt x="3222" y="14862"/>
                    <a:pt x="3192" y="14193"/>
                    <a:pt x="3192" y="13555"/>
                  </a:cubicBezTo>
                  <a:cubicBezTo>
                    <a:pt x="3192" y="13282"/>
                    <a:pt x="3283" y="13069"/>
                    <a:pt x="3496" y="12856"/>
                  </a:cubicBezTo>
                  <a:cubicBezTo>
                    <a:pt x="4742" y="11610"/>
                    <a:pt x="6201" y="10576"/>
                    <a:pt x="7751" y="9756"/>
                  </a:cubicBezTo>
                  <a:cubicBezTo>
                    <a:pt x="13678" y="6595"/>
                    <a:pt x="19727" y="3677"/>
                    <a:pt x="26141" y="1610"/>
                  </a:cubicBezTo>
                  <a:cubicBezTo>
                    <a:pt x="27721" y="1093"/>
                    <a:pt x="29332" y="759"/>
                    <a:pt x="31004" y="698"/>
                  </a:cubicBezTo>
                  <a:cubicBezTo>
                    <a:pt x="31115" y="694"/>
                    <a:pt x="31226" y="691"/>
                    <a:pt x="31337" y="691"/>
                  </a:cubicBezTo>
                  <a:close/>
                  <a:moveTo>
                    <a:pt x="2888" y="13555"/>
                  </a:moveTo>
                  <a:lnTo>
                    <a:pt x="2888" y="13555"/>
                  </a:lnTo>
                  <a:cubicBezTo>
                    <a:pt x="3009" y="14589"/>
                    <a:pt x="2523" y="15744"/>
                    <a:pt x="3678" y="16412"/>
                  </a:cubicBezTo>
                  <a:cubicBezTo>
                    <a:pt x="3557" y="16473"/>
                    <a:pt x="3344" y="16564"/>
                    <a:pt x="3161" y="16656"/>
                  </a:cubicBezTo>
                  <a:cubicBezTo>
                    <a:pt x="2956" y="16740"/>
                    <a:pt x="2832" y="16791"/>
                    <a:pt x="2744" y="16791"/>
                  </a:cubicBezTo>
                  <a:cubicBezTo>
                    <a:pt x="2611" y="16791"/>
                    <a:pt x="2560" y="16675"/>
                    <a:pt x="2432" y="16382"/>
                  </a:cubicBezTo>
                  <a:cubicBezTo>
                    <a:pt x="2098" y="15470"/>
                    <a:pt x="2280" y="14315"/>
                    <a:pt x="2888" y="13555"/>
                  </a:cubicBezTo>
                  <a:close/>
                  <a:moveTo>
                    <a:pt x="2006" y="14862"/>
                  </a:moveTo>
                  <a:cubicBezTo>
                    <a:pt x="2006" y="15288"/>
                    <a:pt x="2006" y="15652"/>
                    <a:pt x="2006" y="15987"/>
                  </a:cubicBezTo>
                  <a:cubicBezTo>
                    <a:pt x="2037" y="16382"/>
                    <a:pt x="2158" y="16716"/>
                    <a:pt x="2493" y="16959"/>
                  </a:cubicBezTo>
                  <a:cubicBezTo>
                    <a:pt x="2275" y="17100"/>
                    <a:pt x="2133" y="17176"/>
                    <a:pt x="2028" y="17176"/>
                  </a:cubicBezTo>
                  <a:cubicBezTo>
                    <a:pt x="1883" y="17176"/>
                    <a:pt x="1808" y="17033"/>
                    <a:pt x="1702" y="16716"/>
                  </a:cubicBezTo>
                  <a:cubicBezTo>
                    <a:pt x="1520" y="16078"/>
                    <a:pt x="1642" y="15500"/>
                    <a:pt x="2006" y="14862"/>
                  </a:cubicBezTo>
                  <a:close/>
                  <a:moveTo>
                    <a:pt x="11027" y="15732"/>
                  </a:moveTo>
                  <a:cubicBezTo>
                    <a:pt x="11161" y="15732"/>
                    <a:pt x="11295" y="15754"/>
                    <a:pt x="11429" y="15804"/>
                  </a:cubicBezTo>
                  <a:cubicBezTo>
                    <a:pt x="12098" y="16017"/>
                    <a:pt x="12706" y="16260"/>
                    <a:pt x="13405" y="16412"/>
                  </a:cubicBezTo>
                  <a:cubicBezTo>
                    <a:pt x="12554" y="16807"/>
                    <a:pt x="11703" y="17111"/>
                    <a:pt x="10882" y="17537"/>
                  </a:cubicBezTo>
                  <a:cubicBezTo>
                    <a:pt x="10840" y="17554"/>
                    <a:pt x="10804" y="17561"/>
                    <a:pt x="10773" y="17561"/>
                  </a:cubicBezTo>
                  <a:cubicBezTo>
                    <a:pt x="10694" y="17561"/>
                    <a:pt x="10644" y="17512"/>
                    <a:pt x="10578" y="17446"/>
                  </a:cubicBezTo>
                  <a:cubicBezTo>
                    <a:pt x="10213" y="17081"/>
                    <a:pt x="10152" y="16656"/>
                    <a:pt x="10213" y="16169"/>
                  </a:cubicBezTo>
                  <a:cubicBezTo>
                    <a:pt x="10244" y="15865"/>
                    <a:pt x="10487" y="15835"/>
                    <a:pt x="10700" y="15774"/>
                  </a:cubicBezTo>
                  <a:cubicBezTo>
                    <a:pt x="10809" y="15747"/>
                    <a:pt x="10918" y="15732"/>
                    <a:pt x="11027" y="15732"/>
                  </a:cubicBezTo>
                  <a:close/>
                  <a:moveTo>
                    <a:pt x="1247" y="16564"/>
                  </a:moveTo>
                  <a:cubicBezTo>
                    <a:pt x="1307" y="16747"/>
                    <a:pt x="1338" y="16929"/>
                    <a:pt x="1429" y="17020"/>
                  </a:cubicBezTo>
                  <a:cubicBezTo>
                    <a:pt x="1885" y="17385"/>
                    <a:pt x="1581" y="17628"/>
                    <a:pt x="1307" y="17902"/>
                  </a:cubicBezTo>
                  <a:cubicBezTo>
                    <a:pt x="1186" y="17993"/>
                    <a:pt x="1125" y="18114"/>
                    <a:pt x="973" y="18266"/>
                  </a:cubicBezTo>
                  <a:cubicBezTo>
                    <a:pt x="912" y="17628"/>
                    <a:pt x="1034" y="17111"/>
                    <a:pt x="1247" y="16564"/>
                  </a:cubicBezTo>
                  <a:close/>
                  <a:moveTo>
                    <a:pt x="36255" y="2092"/>
                  </a:moveTo>
                  <a:cubicBezTo>
                    <a:pt x="36325" y="2092"/>
                    <a:pt x="36399" y="2120"/>
                    <a:pt x="36475" y="2187"/>
                  </a:cubicBezTo>
                  <a:cubicBezTo>
                    <a:pt x="36718" y="2400"/>
                    <a:pt x="36658" y="2643"/>
                    <a:pt x="36475" y="2917"/>
                  </a:cubicBezTo>
                  <a:cubicBezTo>
                    <a:pt x="36192" y="3354"/>
                    <a:pt x="35800" y="3509"/>
                    <a:pt x="35335" y="3509"/>
                  </a:cubicBezTo>
                  <a:cubicBezTo>
                    <a:pt x="35252" y="3509"/>
                    <a:pt x="35165" y="3504"/>
                    <a:pt x="35077" y="3494"/>
                  </a:cubicBezTo>
                  <a:cubicBezTo>
                    <a:pt x="34925" y="3464"/>
                    <a:pt x="34773" y="3433"/>
                    <a:pt x="34591" y="3373"/>
                  </a:cubicBezTo>
                  <a:cubicBezTo>
                    <a:pt x="34342" y="3287"/>
                    <a:pt x="34131" y="3243"/>
                    <a:pt x="33955" y="3243"/>
                  </a:cubicBezTo>
                  <a:cubicBezTo>
                    <a:pt x="33444" y="3243"/>
                    <a:pt x="33231" y="3614"/>
                    <a:pt x="33253" y="4406"/>
                  </a:cubicBezTo>
                  <a:cubicBezTo>
                    <a:pt x="33253" y="4588"/>
                    <a:pt x="33284" y="4801"/>
                    <a:pt x="33314" y="5014"/>
                  </a:cubicBezTo>
                  <a:cubicBezTo>
                    <a:pt x="33343" y="5688"/>
                    <a:pt x="32949" y="6079"/>
                    <a:pt x="32294" y="6079"/>
                  </a:cubicBezTo>
                  <a:cubicBezTo>
                    <a:pt x="32270" y="6079"/>
                    <a:pt x="32245" y="6079"/>
                    <a:pt x="32220" y="6078"/>
                  </a:cubicBezTo>
                  <a:cubicBezTo>
                    <a:pt x="31946" y="6047"/>
                    <a:pt x="31703" y="5987"/>
                    <a:pt x="31460" y="5865"/>
                  </a:cubicBezTo>
                  <a:cubicBezTo>
                    <a:pt x="30609" y="5379"/>
                    <a:pt x="29697" y="5257"/>
                    <a:pt x="28755" y="5196"/>
                  </a:cubicBezTo>
                  <a:cubicBezTo>
                    <a:pt x="28714" y="5193"/>
                    <a:pt x="28674" y="5192"/>
                    <a:pt x="28634" y="5192"/>
                  </a:cubicBezTo>
                  <a:cubicBezTo>
                    <a:pt x="28255" y="5192"/>
                    <a:pt x="27914" y="5328"/>
                    <a:pt x="27721" y="5713"/>
                  </a:cubicBezTo>
                  <a:cubicBezTo>
                    <a:pt x="27508" y="6199"/>
                    <a:pt x="27600" y="6625"/>
                    <a:pt x="27904" y="7020"/>
                  </a:cubicBezTo>
                  <a:cubicBezTo>
                    <a:pt x="28086" y="7263"/>
                    <a:pt x="28451" y="7415"/>
                    <a:pt x="28329" y="7780"/>
                  </a:cubicBezTo>
                  <a:cubicBezTo>
                    <a:pt x="28177" y="8206"/>
                    <a:pt x="27934" y="8601"/>
                    <a:pt x="27508" y="8844"/>
                  </a:cubicBezTo>
                  <a:cubicBezTo>
                    <a:pt x="27127" y="9076"/>
                    <a:pt x="26736" y="9173"/>
                    <a:pt x="26341" y="9173"/>
                  </a:cubicBezTo>
                  <a:cubicBezTo>
                    <a:pt x="26012" y="9173"/>
                    <a:pt x="25681" y="9106"/>
                    <a:pt x="25350" y="8996"/>
                  </a:cubicBezTo>
                  <a:cubicBezTo>
                    <a:pt x="25107" y="8905"/>
                    <a:pt x="24864" y="8813"/>
                    <a:pt x="24651" y="8692"/>
                  </a:cubicBezTo>
                  <a:cubicBezTo>
                    <a:pt x="24074" y="8358"/>
                    <a:pt x="23466" y="8175"/>
                    <a:pt x="22797" y="8114"/>
                  </a:cubicBezTo>
                  <a:cubicBezTo>
                    <a:pt x="22731" y="8106"/>
                    <a:pt x="22670" y="8102"/>
                    <a:pt x="22613" y="8102"/>
                  </a:cubicBezTo>
                  <a:cubicBezTo>
                    <a:pt x="22257" y="8102"/>
                    <a:pt x="22098" y="8276"/>
                    <a:pt x="22098" y="8722"/>
                  </a:cubicBezTo>
                  <a:cubicBezTo>
                    <a:pt x="22098" y="9269"/>
                    <a:pt x="22220" y="9786"/>
                    <a:pt x="22432" y="10303"/>
                  </a:cubicBezTo>
                  <a:cubicBezTo>
                    <a:pt x="22858" y="11397"/>
                    <a:pt x="22584" y="12005"/>
                    <a:pt x="21490" y="12431"/>
                  </a:cubicBezTo>
                  <a:cubicBezTo>
                    <a:pt x="20960" y="12622"/>
                    <a:pt x="20437" y="12735"/>
                    <a:pt x="19918" y="12735"/>
                  </a:cubicBezTo>
                  <a:cubicBezTo>
                    <a:pt x="19365" y="12735"/>
                    <a:pt x="18817" y="12607"/>
                    <a:pt x="18268" y="12309"/>
                  </a:cubicBezTo>
                  <a:cubicBezTo>
                    <a:pt x="18055" y="12218"/>
                    <a:pt x="17843" y="12096"/>
                    <a:pt x="17630" y="12035"/>
                  </a:cubicBezTo>
                  <a:cubicBezTo>
                    <a:pt x="17435" y="11970"/>
                    <a:pt x="17231" y="11905"/>
                    <a:pt x="17037" y="11905"/>
                  </a:cubicBezTo>
                  <a:cubicBezTo>
                    <a:pt x="16869" y="11905"/>
                    <a:pt x="16707" y="11955"/>
                    <a:pt x="16566" y="12096"/>
                  </a:cubicBezTo>
                  <a:cubicBezTo>
                    <a:pt x="16262" y="12400"/>
                    <a:pt x="16201" y="12826"/>
                    <a:pt x="16323" y="13251"/>
                  </a:cubicBezTo>
                  <a:cubicBezTo>
                    <a:pt x="16384" y="13525"/>
                    <a:pt x="16505" y="13768"/>
                    <a:pt x="16596" y="14041"/>
                  </a:cubicBezTo>
                  <a:cubicBezTo>
                    <a:pt x="16870" y="14680"/>
                    <a:pt x="16748" y="15075"/>
                    <a:pt x="16140" y="15379"/>
                  </a:cubicBezTo>
                  <a:cubicBezTo>
                    <a:pt x="15546" y="15665"/>
                    <a:pt x="14967" y="15936"/>
                    <a:pt x="14335" y="15936"/>
                  </a:cubicBezTo>
                  <a:cubicBezTo>
                    <a:pt x="14095" y="15936"/>
                    <a:pt x="13847" y="15897"/>
                    <a:pt x="13587" y="15804"/>
                  </a:cubicBezTo>
                  <a:cubicBezTo>
                    <a:pt x="13040" y="15592"/>
                    <a:pt x="12493" y="15531"/>
                    <a:pt x="11946" y="15318"/>
                  </a:cubicBezTo>
                  <a:cubicBezTo>
                    <a:pt x="11703" y="15197"/>
                    <a:pt x="11399" y="15136"/>
                    <a:pt x="11125" y="15136"/>
                  </a:cubicBezTo>
                  <a:cubicBezTo>
                    <a:pt x="11099" y="15135"/>
                    <a:pt x="11072" y="15135"/>
                    <a:pt x="11047" y="15135"/>
                  </a:cubicBezTo>
                  <a:cubicBezTo>
                    <a:pt x="9886" y="15135"/>
                    <a:pt x="9368" y="15800"/>
                    <a:pt x="9636" y="16959"/>
                  </a:cubicBezTo>
                  <a:cubicBezTo>
                    <a:pt x="9697" y="17263"/>
                    <a:pt x="9818" y="17537"/>
                    <a:pt x="10031" y="17750"/>
                  </a:cubicBezTo>
                  <a:cubicBezTo>
                    <a:pt x="10092" y="17841"/>
                    <a:pt x="10152" y="17932"/>
                    <a:pt x="10000" y="17993"/>
                  </a:cubicBezTo>
                  <a:cubicBezTo>
                    <a:pt x="9453" y="18297"/>
                    <a:pt x="8967" y="18662"/>
                    <a:pt x="8481" y="19087"/>
                  </a:cubicBezTo>
                  <a:cubicBezTo>
                    <a:pt x="7903" y="17932"/>
                    <a:pt x="7873" y="16747"/>
                    <a:pt x="8207" y="15561"/>
                  </a:cubicBezTo>
                  <a:cubicBezTo>
                    <a:pt x="8450" y="14710"/>
                    <a:pt x="9089" y="14345"/>
                    <a:pt x="9909" y="14224"/>
                  </a:cubicBezTo>
                  <a:cubicBezTo>
                    <a:pt x="10097" y="14196"/>
                    <a:pt x="10282" y="14184"/>
                    <a:pt x="10464" y="14184"/>
                  </a:cubicBezTo>
                  <a:cubicBezTo>
                    <a:pt x="11079" y="14184"/>
                    <a:pt x="11671" y="14319"/>
                    <a:pt x="12280" y="14437"/>
                  </a:cubicBezTo>
                  <a:cubicBezTo>
                    <a:pt x="12706" y="14497"/>
                    <a:pt x="13131" y="14558"/>
                    <a:pt x="13557" y="14558"/>
                  </a:cubicBezTo>
                  <a:cubicBezTo>
                    <a:pt x="13578" y="14559"/>
                    <a:pt x="13600" y="14559"/>
                    <a:pt x="13621" y="14559"/>
                  </a:cubicBezTo>
                  <a:cubicBezTo>
                    <a:pt x="14615" y="14559"/>
                    <a:pt x="15196" y="13868"/>
                    <a:pt x="15077" y="12856"/>
                  </a:cubicBezTo>
                  <a:cubicBezTo>
                    <a:pt x="15046" y="12674"/>
                    <a:pt x="15016" y="12461"/>
                    <a:pt x="15016" y="12279"/>
                  </a:cubicBezTo>
                  <a:cubicBezTo>
                    <a:pt x="14898" y="11100"/>
                    <a:pt x="16007" y="10636"/>
                    <a:pt x="16906" y="10636"/>
                  </a:cubicBezTo>
                  <a:cubicBezTo>
                    <a:pt x="16935" y="10636"/>
                    <a:pt x="16963" y="10636"/>
                    <a:pt x="16992" y="10637"/>
                  </a:cubicBezTo>
                  <a:cubicBezTo>
                    <a:pt x="18147" y="10668"/>
                    <a:pt x="19241" y="11032"/>
                    <a:pt x="20396" y="11032"/>
                  </a:cubicBezTo>
                  <a:cubicBezTo>
                    <a:pt x="21217" y="11032"/>
                    <a:pt x="21429" y="10698"/>
                    <a:pt x="21186" y="10029"/>
                  </a:cubicBezTo>
                  <a:cubicBezTo>
                    <a:pt x="21034" y="9543"/>
                    <a:pt x="20943" y="9026"/>
                    <a:pt x="21004" y="8509"/>
                  </a:cubicBezTo>
                  <a:cubicBezTo>
                    <a:pt x="21095" y="7841"/>
                    <a:pt x="21399" y="7506"/>
                    <a:pt x="22068" y="7476"/>
                  </a:cubicBezTo>
                  <a:cubicBezTo>
                    <a:pt x="22130" y="7474"/>
                    <a:pt x="22193" y="7473"/>
                    <a:pt x="22255" y="7473"/>
                  </a:cubicBezTo>
                  <a:cubicBezTo>
                    <a:pt x="23040" y="7473"/>
                    <a:pt x="23800" y="7644"/>
                    <a:pt x="24560" y="7841"/>
                  </a:cubicBezTo>
                  <a:cubicBezTo>
                    <a:pt x="24826" y="7929"/>
                    <a:pt x="25091" y="7977"/>
                    <a:pt x="25363" y="7977"/>
                  </a:cubicBezTo>
                  <a:cubicBezTo>
                    <a:pt x="25558" y="7977"/>
                    <a:pt x="25755" y="7952"/>
                    <a:pt x="25958" y="7902"/>
                  </a:cubicBezTo>
                  <a:cubicBezTo>
                    <a:pt x="26657" y="7780"/>
                    <a:pt x="27022" y="7263"/>
                    <a:pt x="26901" y="6564"/>
                  </a:cubicBezTo>
                  <a:cubicBezTo>
                    <a:pt x="26870" y="6260"/>
                    <a:pt x="26779" y="5987"/>
                    <a:pt x="26718" y="5683"/>
                  </a:cubicBezTo>
                  <a:cubicBezTo>
                    <a:pt x="26589" y="4935"/>
                    <a:pt x="26985" y="4450"/>
                    <a:pt x="27628" y="4450"/>
                  </a:cubicBezTo>
                  <a:cubicBezTo>
                    <a:pt x="27743" y="4450"/>
                    <a:pt x="27866" y="4465"/>
                    <a:pt x="27995" y="4497"/>
                  </a:cubicBezTo>
                  <a:cubicBezTo>
                    <a:pt x="28876" y="4710"/>
                    <a:pt x="29758" y="4832"/>
                    <a:pt x="30639" y="4953"/>
                  </a:cubicBezTo>
                  <a:cubicBezTo>
                    <a:pt x="30764" y="4972"/>
                    <a:pt x="30889" y="4983"/>
                    <a:pt x="31014" y="4983"/>
                  </a:cubicBezTo>
                  <a:cubicBezTo>
                    <a:pt x="31281" y="4983"/>
                    <a:pt x="31545" y="4935"/>
                    <a:pt x="31794" y="4832"/>
                  </a:cubicBezTo>
                  <a:cubicBezTo>
                    <a:pt x="32493" y="4588"/>
                    <a:pt x="32706" y="4254"/>
                    <a:pt x="32524" y="3555"/>
                  </a:cubicBezTo>
                  <a:cubicBezTo>
                    <a:pt x="32463" y="3221"/>
                    <a:pt x="32250" y="2856"/>
                    <a:pt x="32615" y="2582"/>
                  </a:cubicBezTo>
                  <a:cubicBezTo>
                    <a:pt x="32747" y="2473"/>
                    <a:pt x="32874" y="2434"/>
                    <a:pt x="33001" y="2434"/>
                  </a:cubicBezTo>
                  <a:cubicBezTo>
                    <a:pt x="33225" y="2434"/>
                    <a:pt x="33446" y="2554"/>
                    <a:pt x="33679" y="2613"/>
                  </a:cubicBezTo>
                  <a:cubicBezTo>
                    <a:pt x="33770" y="2643"/>
                    <a:pt x="33861" y="2704"/>
                    <a:pt x="33952" y="2734"/>
                  </a:cubicBezTo>
                  <a:cubicBezTo>
                    <a:pt x="34165" y="2846"/>
                    <a:pt x="34420" y="2905"/>
                    <a:pt x="34679" y="2905"/>
                  </a:cubicBezTo>
                  <a:cubicBezTo>
                    <a:pt x="35122" y="2905"/>
                    <a:pt x="35580" y="2734"/>
                    <a:pt x="35867" y="2370"/>
                  </a:cubicBezTo>
                  <a:cubicBezTo>
                    <a:pt x="35971" y="2224"/>
                    <a:pt x="36104" y="2092"/>
                    <a:pt x="36255" y="2092"/>
                  </a:cubicBezTo>
                  <a:close/>
                  <a:moveTo>
                    <a:pt x="7812" y="15166"/>
                  </a:moveTo>
                  <a:cubicBezTo>
                    <a:pt x="7599" y="15865"/>
                    <a:pt x="7508" y="16564"/>
                    <a:pt x="7538" y="17263"/>
                  </a:cubicBezTo>
                  <a:cubicBezTo>
                    <a:pt x="7599" y="17932"/>
                    <a:pt x="7751" y="18540"/>
                    <a:pt x="8146" y="19087"/>
                  </a:cubicBezTo>
                  <a:cubicBezTo>
                    <a:pt x="8268" y="19270"/>
                    <a:pt x="8207" y="19361"/>
                    <a:pt x="8086" y="19482"/>
                  </a:cubicBezTo>
                  <a:cubicBezTo>
                    <a:pt x="7599" y="19969"/>
                    <a:pt x="7234" y="20516"/>
                    <a:pt x="6870" y="21063"/>
                  </a:cubicBezTo>
                  <a:cubicBezTo>
                    <a:pt x="6110" y="22309"/>
                    <a:pt x="5806" y="23616"/>
                    <a:pt x="6353" y="25105"/>
                  </a:cubicBezTo>
                  <a:cubicBezTo>
                    <a:pt x="4316" y="25045"/>
                    <a:pt x="2584" y="24406"/>
                    <a:pt x="1429" y="22704"/>
                  </a:cubicBezTo>
                  <a:cubicBezTo>
                    <a:pt x="274" y="21032"/>
                    <a:pt x="456" y="18510"/>
                    <a:pt x="2766" y="17324"/>
                  </a:cubicBezTo>
                  <a:cubicBezTo>
                    <a:pt x="4073" y="16625"/>
                    <a:pt x="5502" y="16200"/>
                    <a:pt x="6870" y="15592"/>
                  </a:cubicBezTo>
                  <a:cubicBezTo>
                    <a:pt x="7174" y="15470"/>
                    <a:pt x="7447" y="15318"/>
                    <a:pt x="7812" y="15166"/>
                  </a:cubicBezTo>
                  <a:close/>
                  <a:moveTo>
                    <a:pt x="39697" y="4740"/>
                  </a:moveTo>
                  <a:cubicBezTo>
                    <a:pt x="39059" y="5865"/>
                    <a:pt x="38086" y="6625"/>
                    <a:pt x="37357" y="7689"/>
                  </a:cubicBezTo>
                  <a:cubicBezTo>
                    <a:pt x="38451" y="7081"/>
                    <a:pt x="39272" y="6321"/>
                    <a:pt x="39758" y="5257"/>
                  </a:cubicBezTo>
                  <a:cubicBezTo>
                    <a:pt x="39819" y="5166"/>
                    <a:pt x="39849" y="5075"/>
                    <a:pt x="39879" y="4984"/>
                  </a:cubicBezTo>
                  <a:cubicBezTo>
                    <a:pt x="39899" y="4845"/>
                    <a:pt x="39971" y="4797"/>
                    <a:pt x="40060" y="4797"/>
                  </a:cubicBezTo>
                  <a:cubicBezTo>
                    <a:pt x="40108" y="4797"/>
                    <a:pt x="40161" y="4810"/>
                    <a:pt x="40214" y="4832"/>
                  </a:cubicBezTo>
                  <a:cubicBezTo>
                    <a:pt x="40396" y="4892"/>
                    <a:pt x="40275" y="5014"/>
                    <a:pt x="40214" y="5105"/>
                  </a:cubicBezTo>
                  <a:cubicBezTo>
                    <a:pt x="39971" y="5592"/>
                    <a:pt x="39727" y="6078"/>
                    <a:pt x="39484" y="6564"/>
                  </a:cubicBezTo>
                  <a:cubicBezTo>
                    <a:pt x="39484" y="6595"/>
                    <a:pt x="39484" y="6625"/>
                    <a:pt x="39454" y="6686"/>
                  </a:cubicBezTo>
                  <a:cubicBezTo>
                    <a:pt x="40183" y="6443"/>
                    <a:pt x="40396" y="5865"/>
                    <a:pt x="40579" y="5257"/>
                  </a:cubicBezTo>
                  <a:cubicBezTo>
                    <a:pt x="40579" y="5157"/>
                    <a:pt x="40517" y="4953"/>
                    <a:pt x="40648" y="4953"/>
                  </a:cubicBezTo>
                  <a:cubicBezTo>
                    <a:pt x="40676" y="4953"/>
                    <a:pt x="40713" y="4962"/>
                    <a:pt x="40761" y="4984"/>
                  </a:cubicBezTo>
                  <a:cubicBezTo>
                    <a:pt x="40943" y="5075"/>
                    <a:pt x="41186" y="5105"/>
                    <a:pt x="41065" y="5409"/>
                  </a:cubicBezTo>
                  <a:cubicBezTo>
                    <a:pt x="40943" y="5683"/>
                    <a:pt x="40822" y="5987"/>
                    <a:pt x="40852" y="6351"/>
                  </a:cubicBezTo>
                  <a:cubicBezTo>
                    <a:pt x="41278" y="6139"/>
                    <a:pt x="41247" y="5744"/>
                    <a:pt x="41369" y="5409"/>
                  </a:cubicBezTo>
                  <a:cubicBezTo>
                    <a:pt x="41855" y="5652"/>
                    <a:pt x="41855" y="5683"/>
                    <a:pt x="41642" y="6108"/>
                  </a:cubicBezTo>
                  <a:cubicBezTo>
                    <a:pt x="41521" y="6321"/>
                    <a:pt x="41369" y="6534"/>
                    <a:pt x="41399" y="6838"/>
                  </a:cubicBezTo>
                  <a:cubicBezTo>
                    <a:pt x="41764" y="6716"/>
                    <a:pt x="41886" y="6412"/>
                    <a:pt x="42007" y="6078"/>
                  </a:cubicBezTo>
                  <a:cubicBezTo>
                    <a:pt x="42554" y="6534"/>
                    <a:pt x="42342" y="7111"/>
                    <a:pt x="42220" y="7658"/>
                  </a:cubicBezTo>
                  <a:cubicBezTo>
                    <a:pt x="42402" y="7658"/>
                    <a:pt x="42433" y="7446"/>
                    <a:pt x="42585" y="7446"/>
                  </a:cubicBezTo>
                  <a:cubicBezTo>
                    <a:pt x="42980" y="8753"/>
                    <a:pt x="42737" y="9999"/>
                    <a:pt x="42250" y="11215"/>
                  </a:cubicBezTo>
                  <a:cubicBezTo>
                    <a:pt x="41430" y="13282"/>
                    <a:pt x="40031" y="14984"/>
                    <a:pt x="38633" y="16656"/>
                  </a:cubicBezTo>
                  <a:cubicBezTo>
                    <a:pt x="34986" y="20972"/>
                    <a:pt x="30335" y="23859"/>
                    <a:pt x="25168" y="25957"/>
                  </a:cubicBezTo>
                  <a:cubicBezTo>
                    <a:pt x="22037" y="27203"/>
                    <a:pt x="18785" y="27993"/>
                    <a:pt x="15441" y="28419"/>
                  </a:cubicBezTo>
                  <a:cubicBezTo>
                    <a:pt x="14847" y="28499"/>
                    <a:pt x="14254" y="28544"/>
                    <a:pt x="13663" y="28544"/>
                  </a:cubicBezTo>
                  <a:cubicBezTo>
                    <a:pt x="12682" y="28544"/>
                    <a:pt x="11709" y="28418"/>
                    <a:pt x="10760" y="28115"/>
                  </a:cubicBezTo>
                  <a:cubicBezTo>
                    <a:pt x="8906" y="27537"/>
                    <a:pt x="7508" y="26504"/>
                    <a:pt x="6870" y="24589"/>
                  </a:cubicBezTo>
                  <a:cubicBezTo>
                    <a:pt x="6596" y="23768"/>
                    <a:pt x="6687" y="22947"/>
                    <a:pt x="7022" y="22188"/>
                  </a:cubicBezTo>
                  <a:cubicBezTo>
                    <a:pt x="7903" y="20212"/>
                    <a:pt x="9393" y="18874"/>
                    <a:pt x="11308" y="17993"/>
                  </a:cubicBezTo>
                  <a:cubicBezTo>
                    <a:pt x="12311" y="17537"/>
                    <a:pt x="13374" y="17111"/>
                    <a:pt x="14408" y="16686"/>
                  </a:cubicBezTo>
                  <a:cubicBezTo>
                    <a:pt x="14803" y="16534"/>
                    <a:pt x="15259" y="16625"/>
                    <a:pt x="15654" y="16412"/>
                  </a:cubicBezTo>
                  <a:cubicBezTo>
                    <a:pt x="17113" y="15470"/>
                    <a:pt x="18785" y="15045"/>
                    <a:pt x="20396" y="14406"/>
                  </a:cubicBezTo>
                  <a:cubicBezTo>
                    <a:pt x="24925" y="12583"/>
                    <a:pt x="29180" y="10272"/>
                    <a:pt x="33253" y="7628"/>
                  </a:cubicBezTo>
                  <a:cubicBezTo>
                    <a:pt x="34743" y="6686"/>
                    <a:pt x="36232" y="5744"/>
                    <a:pt x="37843" y="5075"/>
                  </a:cubicBezTo>
                  <a:cubicBezTo>
                    <a:pt x="38420" y="4832"/>
                    <a:pt x="38998" y="4740"/>
                    <a:pt x="39697" y="4740"/>
                  </a:cubicBezTo>
                  <a:close/>
                  <a:moveTo>
                    <a:pt x="31168" y="1"/>
                  </a:moveTo>
                  <a:cubicBezTo>
                    <a:pt x="30358" y="1"/>
                    <a:pt x="29556" y="102"/>
                    <a:pt x="28755" y="242"/>
                  </a:cubicBezTo>
                  <a:cubicBezTo>
                    <a:pt x="26475" y="637"/>
                    <a:pt x="24286" y="1427"/>
                    <a:pt x="22128" y="2278"/>
                  </a:cubicBezTo>
                  <a:cubicBezTo>
                    <a:pt x="17934" y="3859"/>
                    <a:pt x="13922" y="5804"/>
                    <a:pt x="9909" y="7810"/>
                  </a:cubicBezTo>
                  <a:cubicBezTo>
                    <a:pt x="7782" y="8844"/>
                    <a:pt x="5745" y="10060"/>
                    <a:pt x="3952" y="11610"/>
                  </a:cubicBezTo>
                  <a:cubicBezTo>
                    <a:pt x="2310" y="13008"/>
                    <a:pt x="1125" y="14680"/>
                    <a:pt x="608" y="16807"/>
                  </a:cubicBezTo>
                  <a:cubicBezTo>
                    <a:pt x="487" y="17355"/>
                    <a:pt x="365" y="17902"/>
                    <a:pt x="699" y="18418"/>
                  </a:cubicBezTo>
                  <a:cubicBezTo>
                    <a:pt x="760" y="18570"/>
                    <a:pt x="699" y="18662"/>
                    <a:pt x="639" y="18753"/>
                  </a:cubicBezTo>
                  <a:cubicBezTo>
                    <a:pt x="0" y="19969"/>
                    <a:pt x="0" y="21245"/>
                    <a:pt x="578" y="22431"/>
                  </a:cubicBezTo>
                  <a:cubicBezTo>
                    <a:pt x="1550" y="24528"/>
                    <a:pt x="3374" y="25501"/>
                    <a:pt x="5563" y="25805"/>
                  </a:cubicBezTo>
                  <a:cubicBezTo>
                    <a:pt x="5700" y="25835"/>
                    <a:pt x="5844" y="25858"/>
                    <a:pt x="5984" y="25858"/>
                  </a:cubicBezTo>
                  <a:cubicBezTo>
                    <a:pt x="6125" y="25858"/>
                    <a:pt x="6262" y="25835"/>
                    <a:pt x="6383" y="25774"/>
                  </a:cubicBezTo>
                  <a:cubicBezTo>
                    <a:pt x="6429" y="25761"/>
                    <a:pt x="6467" y="25755"/>
                    <a:pt x="6501" y="25755"/>
                  </a:cubicBezTo>
                  <a:cubicBezTo>
                    <a:pt x="6624" y="25755"/>
                    <a:pt x="6676" y="25837"/>
                    <a:pt x="6748" y="25957"/>
                  </a:cubicBezTo>
                  <a:cubicBezTo>
                    <a:pt x="7508" y="27233"/>
                    <a:pt x="8633" y="28054"/>
                    <a:pt x="10000" y="28601"/>
                  </a:cubicBezTo>
                  <a:cubicBezTo>
                    <a:pt x="11173" y="29041"/>
                    <a:pt x="12388" y="29221"/>
                    <a:pt x="13608" y="29221"/>
                  </a:cubicBezTo>
                  <a:cubicBezTo>
                    <a:pt x="14159" y="29221"/>
                    <a:pt x="14710" y="29184"/>
                    <a:pt x="15259" y="29118"/>
                  </a:cubicBezTo>
                  <a:cubicBezTo>
                    <a:pt x="18511" y="28753"/>
                    <a:pt x="21642" y="28054"/>
                    <a:pt x="24712" y="26868"/>
                  </a:cubicBezTo>
                  <a:cubicBezTo>
                    <a:pt x="30487" y="24680"/>
                    <a:pt x="35594" y="21519"/>
                    <a:pt x="39545" y="16656"/>
                  </a:cubicBezTo>
                  <a:cubicBezTo>
                    <a:pt x="40883" y="15045"/>
                    <a:pt x="42129" y="13434"/>
                    <a:pt x="42919" y="11488"/>
                  </a:cubicBezTo>
                  <a:cubicBezTo>
                    <a:pt x="43436" y="10212"/>
                    <a:pt x="43679" y="8874"/>
                    <a:pt x="43345" y="7476"/>
                  </a:cubicBezTo>
                  <a:cubicBezTo>
                    <a:pt x="42919" y="5500"/>
                    <a:pt x="41794" y="4193"/>
                    <a:pt x="39849" y="4072"/>
                  </a:cubicBezTo>
                  <a:cubicBezTo>
                    <a:pt x="39454" y="4041"/>
                    <a:pt x="39484" y="3920"/>
                    <a:pt x="39545" y="3585"/>
                  </a:cubicBezTo>
                  <a:cubicBezTo>
                    <a:pt x="39788" y="1914"/>
                    <a:pt x="39211" y="911"/>
                    <a:pt x="37691" y="485"/>
                  </a:cubicBezTo>
                  <a:cubicBezTo>
                    <a:pt x="37442" y="415"/>
                    <a:pt x="37197" y="385"/>
                    <a:pt x="36953" y="385"/>
                  </a:cubicBezTo>
                  <a:cubicBezTo>
                    <a:pt x="36453" y="385"/>
                    <a:pt x="35963" y="514"/>
                    <a:pt x="35472" y="698"/>
                  </a:cubicBezTo>
                  <a:cubicBezTo>
                    <a:pt x="35047" y="880"/>
                    <a:pt x="34621" y="1093"/>
                    <a:pt x="34135" y="1306"/>
                  </a:cubicBezTo>
                  <a:cubicBezTo>
                    <a:pt x="34195" y="1032"/>
                    <a:pt x="34135" y="880"/>
                    <a:pt x="33983" y="789"/>
                  </a:cubicBezTo>
                  <a:cubicBezTo>
                    <a:pt x="33496" y="455"/>
                    <a:pt x="33010" y="181"/>
                    <a:pt x="32433" y="90"/>
                  </a:cubicBezTo>
                  <a:cubicBezTo>
                    <a:pt x="32008" y="28"/>
                    <a:pt x="31587" y="1"/>
                    <a:pt x="31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5"/>
            <p:cNvSpPr/>
            <p:nvPr/>
          </p:nvSpPr>
          <p:spPr>
            <a:xfrm>
              <a:off x="960775" y="4354450"/>
              <a:ext cx="500800" cy="278150"/>
            </a:xfrm>
            <a:custGeom>
              <a:rect b="b" l="l" r="r" t="t"/>
              <a:pathLst>
                <a:path extrusionOk="0" h="11126" w="20032">
                  <a:moveTo>
                    <a:pt x="20031" y="1"/>
                  </a:moveTo>
                  <a:cubicBezTo>
                    <a:pt x="19332" y="305"/>
                    <a:pt x="18663" y="639"/>
                    <a:pt x="18025" y="973"/>
                  </a:cubicBezTo>
                  <a:cubicBezTo>
                    <a:pt x="16232" y="1977"/>
                    <a:pt x="14408" y="2919"/>
                    <a:pt x="12493" y="3709"/>
                  </a:cubicBezTo>
                  <a:cubicBezTo>
                    <a:pt x="10244" y="4621"/>
                    <a:pt x="7934" y="5533"/>
                    <a:pt x="5684" y="6475"/>
                  </a:cubicBezTo>
                  <a:cubicBezTo>
                    <a:pt x="3921" y="7235"/>
                    <a:pt x="2250" y="8208"/>
                    <a:pt x="882" y="9606"/>
                  </a:cubicBezTo>
                  <a:cubicBezTo>
                    <a:pt x="487" y="10031"/>
                    <a:pt x="61" y="10487"/>
                    <a:pt x="0" y="11126"/>
                  </a:cubicBezTo>
                  <a:cubicBezTo>
                    <a:pt x="213" y="10822"/>
                    <a:pt x="365" y="10457"/>
                    <a:pt x="639" y="10183"/>
                  </a:cubicBezTo>
                  <a:cubicBezTo>
                    <a:pt x="1459" y="9211"/>
                    <a:pt x="2493" y="8512"/>
                    <a:pt x="3587" y="7873"/>
                  </a:cubicBezTo>
                  <a:cubicBezTo>
                    <a:pt x="5380" y="6809"/>
                    <a:pt x="7356" y="6141"/>
                    <a:pt x="9301" y="5411"/>
                  </a:cubicBezTo>
                  <a:cubicBezTo>
                    <a:pt x="12219" y="4287"/>
                    <a:pt x="15137" y="3162"/>
                    <a:pt x="17843" y="1581"/>
                  </a:cubicBezTo>
                  <a:cubicBezTo>
                    <a:pt x="18602" y="1125"/>
                    <a:pt x="19271" y="518"/>
                    <a:pt x="20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5"/>
            <p:cNvSpPr/>
            <p:nvPr/>
          </p:nvSpPr>
          <p:spPr>
            <a:xfrm>
              <a:off x="1369600" y="4534200"/>
              <a:ext cx="17500" cy="25450"/>
            </a:xfrm>
            <a:custGeom>
              <a:rect b="b" l="l" r="r" t="t"/>
              <a:pathLst>
                <a:path extrusionOk="0" h="1018" w="700">
                  <a:moveTo>
                    <a:pt x="408" y="1"/>
                  </a:moveTo>
                  <a:cubicBezTo>
                    <a:pt x="277" y="1"/>
                    <a:pt x="204" y="129"/>
                    <a:pt x="152" y="258"/>
                  </a:cubicBezTo>
                  <a:cubicBezTo>
                    <a:pt x="31" y="501"/>
                    <a:pt x="0" y="744"/>
                    <a:pt x="152" y="1018"/>
                  </a:cubicBezTo>
                  <a:cubicBezTo>
                    <a:pt x="426" y="896"/>
                    <a:pt x="578" y="714"/>
                    <a:pt x="639" y="440"/>
                  </a:cubicBezTo>
                  <a:cubicBezTo>
                    <a:pt x="699" y="258"/>
                    <a:pt x="699" y="75"/>
                    <a:pt x="487" y="15"/>
                  </a:cubicBezTo>
                  <a:cubicBezTo>
                    <a:pt x="458" y="5"/>
                    <a:pt x="432" y="1"/>
                    <a:pt x="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5"/>
            <p:cNvSpPr/>
            <p:nvPr/>
          </p:nvSpPr>
          <p:spPr>
            <a:xfrm>
              <a:off x="1723700" y="4370325"/>
              <a:ext cx="15925" cy="22225"/>
            </a:xfrm>
            <a:custGeom>
              <a:rect b="b" l="l" r="r" t="t"/>
              <a:pathLst>
                <a:path extrusionOk="0" h="889" w="637">
                  <a:moveTo>
                    <a:pt x="441" y="0"/>
                  </a:moveTo>
                  <a:cubicBezTo>
                    <a:pt x="427" y="0"/>
                    <a:pt x="412" y="1"/>
                    <a:pt x="396" y="4"/>
                  </a:cubicBezTo>
                  <a:cubicBezTo>
                    <a:pt x="92" y="65"/>
                    <a:pt x="92" y="338"/>
                    <a:pt x="1" y="582"/>
                  </a:cubicBezTo>
                  <a:cubicBezTo>
                    <a:pt x="29" y="722"/>
                    <a:pt x="31" y="889"/>
                    <a:pt x="176" y="889"/>
                  </a:cubicBezTo>
                  <a:cubicBezTo>
                    <a:pt x="187" y="889"/>
                    <a:pt x="200" y="888"/>
                    <a:pt x="213" y="886"/>
                  </a:cubicBezTo>
                  <a:cubicBezTo>
                    <a:pt x="517" y="825"/>
                    <a:pt x="548" y="521"/>
                    <a:pt x="609" y="247"/>
                  </a:cubicBezTo>
                  <a:cubicBezTo>
                    <a:pt x="636" y="136"/>
                    <a:pt x="588"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5"/>
            <p:cNvSpPr/>
            <p:nvPr/>
          </p:nvSpPr>
          <p:spPr>
            <a:xfrm>
              <a:off x="1644675" y="4352900"/>
              <a:ext cx="13700" cy="22850"/>
            </a:xfrm>
            <a:custGeom>
              <a:rect b="b" l="l" r="r" t="t"/>
              <a:pathLst>
                <a:path extrusionOk="0" h="914" w="548">
                  <a:moveTo>
                    <a:pt x="334" y="0"/>
                  </a:moveTo>
                  <a:cubicBezTo>
                    <a:pt x="325" y="0"/>
                    <a:pt x="315" y="1"/>
                    <a:pt x="304" y="2"/>
                  </a:cubicBezTo>
                  <a:cubicBezTo>
                    <a:pt x="92" y="2"/>
                    <a:pt x="31" y="276"/>
                    <a:pt x="31" y="488"/>
                  </a:cubicBezTo>
                  <a:cubicBezTo>
                    <a:pt x="0" y="701"/>
                    <a:pt x="92" y="914"/>
                    <a:pt x="304" y="914"/>
                  </a:cubicBezTo>
                  <a:cubicBezTo>
                    <a:pt x="548" y="883"/>
                    <a:pt x="487" y="610"/>
                    <a:pt x="548" y="428"/>
                  </a:cubicBezTo>
                  <a:cubicBezTo>
                    <a:pt x="460" y="311"/>
                    <a:pt x="540"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5"/>
            <p:cNvSpPr/>
            <p:nvPr/>
          </p:nvSpPr>
          <p:spPr>
            <a:xfrm>
              <a:off x="1079325" y="4632575"/>
              <a:ext cx="19775" cy="18275"/>
            </a:xfrm>
            <a:custGeom>
              <a:rect b="b" l="l" r="r" t="t"/>
              <a:pathLst>
                <a:path extrusionOk="0" h="731" w="791">
                  <a:moveTo>
                    <a:pt x="243" y="1"/>
                  </a:moveTo>
                  <a:cubicBezTo>
                    <a:pt x="61" y="61"/>
                    <a:pt x="0" y="213"/>
                    <a:pt x="30" y="365"/>
                  </a:cubicBezTo>
                  <a:cubicBezTo>
                    <a:pt x="61" y="608"/>
                    <a:pt x="182" y="730"/>
                    <a:pt x="426" y="730"/>
                  </a:cubicBezTo>
                  <a:cubicBezTo>
                    <a:pt x="608" y="730"/>
                    <a:pt x="790" y="608"/>
                    <a:pt x="730" y="457"/>
                  </a:cubicBezTo>
                  <a:cubicBezTo>
                    <a:pt x="699" y="213"/>
                    <a:pt x="456" y="92"/>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5"/>
            <p:cNvSpPr/>
            <p:nvPr/>
          </p:nvSpPr>
          <p:spPr>
            <a:xfrm>
              <a:off x="1178100" y="4608625"/>
              <a:ext cx="19025" cy="20925"/>
            </a:xfrm>
            <a:custGeom>
              <a:rect b="b" l="l" r="r" t="t"/>
              <a:pathLst>
                <a:path extrusionOk="0" h="837" w="761">
                  <a:moveTo>
                    <a:pt x="269" y="0"/>
                  </a:moveTo>
                  <a:cubicBezTo>
                    <a:pt x="173" y="0"/>
                    <a:pt x="92" y="99"/>
                    <a:pt x="92" y="199"/>
                  </a:cubicBezTo>
                  <a:cubicBezTo>
                    <a:pt x="0" y="655"/>
                    <a:pt x="365" y="685"/>
                    <a:pt x="730" y="837"/>
                  </a:cubicBezTo>
                  <a:cubicBezTo>
                    <a:pt x="669" y="503"/>
                    <a:pt x="760" y="138"/>
                    <a:pt x="335" y="16"/>
                  </a:cubicBezTo>
                  <a:cubicBezTo>
                    <a:pt x="313" y="5"/>
                    <a:pt x="29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5"/>
            <p:cNvSpPr/>
            <p:nvPr/>
          </p:nvSpPr>
          <p:spPr>
            <a:xfrm>
              <a:off x="1342300" y="4469125"/>
              <a:ext cx="12125" cy="21425"/>
            </a:xfrm>
            <a:custGeom>
              <a:rect b="b" l="l" r="r" t="t"/>
              <a:pathLst>
                <a:path extrusionOk="0" h="857" w="485">
                  <a:moveTo>
                    <a:pt x="202" y="0"/>
                  </a:moveTo>
                  <a:cubicBezTo>
                    <a:pt x="50" y="0"/>
                    <a:pt x="0" y="167"/>
                    <a:pt x="28" y="307"/>
                  </a:cubicBezTo>
                  <a:cubicBezTo>
                    <a:pt x="28" y="520"/>
                    <a:pt x="59" y="794"/>
                    <a:pt x="272" y="855"/>
                  </a:cubicBezTo>
                  <a:cubicBezTo>
                    <a:pt x="279" y="856"/>
                    <a:pt x="287" y="857"/>
                    <a:pt x="294" y="857"/>
                  </a:cubicBezTo>
                  <a:cubicBezTo>
                    <a:pt x="430" y="857"/>
                    <a:pt x="484" y="602"/>
                    <a:pt x="484" y="429"/>
                  </a:cubicBezTo>
                  <a:cubicBezTo>
                    <a:pt x="484" y="247"/>
                    <a:pt x="484" y="34"/>
                    <a:pt x="241" y="4"/>
                  </a:cubicBezTo>
                  <a:cubicBezTo>
                    <a:pt x="228" y="1"/>
                    <a:pt x="215"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5"/>
            <p:cNvSpPr/>
            <p:nvPr/>
          </p:nvSpPr>
          <p:spPr>
            <a:xfrm>
              <a:off x="1529925" y="4531450"/>
              <a:ext cx="13700" cy="19075"/>
            </a:xfrm>
            <a:custGeom>
              <a:rect b="b" l="l" r="r" t="t"/>
              <a:pathLst>
                <a:path extrusionOk="0" h="763" w="548">
                  <a:moveTo>
                    <a:pt x="328" y="1"/>
                  </a:moveTo>
                  <a:cubicBezTo>
                    <a:pt x="320" y="1"/>
                    <a:pt x="313" y="1"/>
                    <a:pt x="305" y="3"/>
                  </a:cubicBezTo>
                  <a:cubicBezTo>
                    <a:pt x="153" y="33"/>
                    <a:pt x="1" y="246"/>
                    <a:pt x="1" y="489"/>
                  </a:cubicBezTo>
                  <a:cubicBezTo>
                    <a:pt x="31" y="641"/>
                    <a:pt x="92" y="763"/>
                    <a:pt x="274" y="763"/>
                  </a:cubicBezTo>
                  <a:cubicBezTo>
                    <a:pt x="487" y="732"/>
                    <a:pt x="548" y="580"/>
                    <a:pt x="548" y="398"/>
                  </a:cubicBezTo>
                  <a:cubicBezTo>
                    <a:pt x="519" y="254"/>
                    <a:pt x="463" y="1"/>
                    <a:pt x="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5"/>
            <p:cNvSpPr/>
            <p:nvPr/>
          </p:nvSpPr>
          <p:spPr>
            <a:xfrm>
              <a:off x="1233575" y="4649225"/>
              <a:ext cx="13500" cy="17575"/>
            </a:xfrm>
            <a:custGeom>
              <a:rect b="b" l="l" r="r" t="t"/>
              <a:pathLst>
                <a:path extrusionOk="0" h="703" w="540">
                  <a:moveTo>
                    <a:pt x="373" y="0"/>
                  </a:moveTo>
                  <a:cubicBezTo>
                    <a:pt x="361" y="0"/>
                    <a:pt x="349" y="1"/>
                    <a:pt x="335" y="3"/>
                  </a:cubicBezTo>
                  <a:cubicBezTo>
                    <a:pt x="122" y="34"/>
                    <a:pt x="31" y="216"/>
                    <a:pt x="31" y="429"/>
                  </a:cubicBezTo>
                  <a:cubicBezTo>
                    <a:pt x="0" y="581"/>
                    <a:pt x="92" y="702"/>
                    <a:pt x="244" y="702"/>
                  </a:cubicBezTo>
                  <a:cubicBezTo>
                    <a:pt x="487" y="702"/>
                    <a:pt x="517" y="520"/>
                    <a:pt x="517" y="307"/>
                  </a:cubicBezTo>
                  <a:cubicBezTo>
                    <a:pt x="489" y="194"/>
                    <a:pt x="540" y="0"/>
                    <a:pt x="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5"/>
            <p:cNvSpPr/>
            <p:nvPr/>
          </p:nvSpPr>
          <p:spPr>
            <a:xfrm>
              <a:off x="1444825" y="4473650"/>
              <a:ext cx="12950" cy="16100"/>
            </a:xfrm>
            <a:custGeom>
              <a:rect b="b" l="l" r="r" t="t"/>
              <a:pathLst>
                <a:path extrusionOk="0" h="644" w="518">
                  <a:moveTo>
                    <a:pt x="319" y="0"/>
                  </a:moveTo>
                  <a:cubicBezTo>
                    <a:pt x="305" y="0"/>
                    <a:pt x="290" y="2"/>
                    <a:pt x="274" y="5"/>
                  </a:cubicBezTo>
                  <a:cubicBezTo>
                    <a:pt x="61" y="35"/>
                    <a:pt x="0" y="157"/>
                    <a:pt x="0" y="339"/>
                  </a:cubicBezTo>
                  <a:cubicBezTo>
                    <a:pt x="0" y="491"/>
                    <a:pt x="92" y="643"/>
                    <a:pt x="244" y="643"/>
                  </a:cubicBezTo>
                  <a:cubicBezTo>
                    <a:pt x="426" y="613"/>
                    <a:pt x="487" y="430"/>
                    <a:pt x="517" y="248"/>
                  </a:cubicBezTo>
                  <a:cubicBezTo>
                    <a:pt x="517" y="112"/>
                    <a:pt x="444"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5"/>
            <p:cNvSpPr/>
            <p:nvPr/>
          </p:nvSpPr>
          <p:spPr>
            <a:xfrm>
              <a:off x="1579400" y="4414400"/>
              <a:ext cx="13400" cy="17700"/>
            </a:xfrm>
            <a:custGeom>
              <a:rect b="b" l="l" r="r" t="t"/>
              <a:pathLst>
                <a:path extrusionOk="0" h="708" w="536">
                  <a:moveTo>
                    <a:pt x="400" y="1"/>
                  </a:moveTo>
                  <a:cubicBezTo>
                    <a:pt x="388" y="1"/>
                    <a:pt x="376" y="2"/>
                    <a:pt x="362" y="4"/>
                  </a:cubicBezTo>
                  <a:cubicBezTo>
                    <a:pt x="149" y="34"/>
                    <a:pt x="28" y="217"/>
                    <a:pt x="28" y="399"/>
                  </a:cubicBezTo>
                  <a:cubicBezTo>
                    <a:pt x="0" y="566"/>
                    <a:pt x="74" y="707"/>
                    <a:pt x="226" y="707"/>
                  </a:cubicBezTo>
                  <a:cubicBezTo>
                    <a:pt x="240" y="707"/>
                    <a:pt x="255" y="706"/>
                    <a:pt x="271" y="703"/>
                  </a:cubicBezTo>
                  <a:cubicBezTo>
                    <a:pt x="484" y="673"/>
                    <a:pt x="484" y="460"/>
                    <a:pt x="514" y="217"/>
                  </a:cubicBezTo>
                  <a:cubicBezTo>
                    <a:pt x="486" y="161"/>
                    <a:pt x="536"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5"/>
            <p:cNvSpPr/>
            <p:nvPr/>
          </p:nvSpPr>
          <p:spPr>
            <a:xfrm>
              <a:off x="1640950" y="4441775"/>
              <a:ext cx="12875" cy="16925"/>
            </a:xfrm>
            <a:custGeom>
              <a:rect b="b" l="l" r="r" t="t"/>
              <a:pathLst>
                <a:path extrusionOk="0" h="677" w="515">
                  <a:moveTo>
                    <a:pt x="390" y="0"/>
                  </a:moveTo>
                  <a:cubicBezTo>
                    <a:pt x="381" y="0"/>
                    <a:pt x="372" y="1"/>
                    <a:pt x="362" y="3"/>
                  </a:cubicBezTo>
                  <a:cubicBezTo>
                    <a:pt x="180" y="64"/>
                    <a:pt x="28" y="216"/>
                    <a:pt x="28" y="459"/>
                  </a:cubicBezTo>
                  <a:cubicBezTo>
                    <a:pt x="1" y="568"/>
                    <a:pt x="71" y="677"/>
                    <a:pt x="195" y="677"/>
                  </a:cubicBezTo>
                  <a:cubicBezTo>
                    <a:pt x="209" y="677"/>
                    <a:pt x="225" y="675"/>
                    <a:pt x="241" y="672"/>
                  </a:cubicBezTo>
                  <a:cubicBezTo>
                    <a:pt x="453" y="642"/>
                    <a:pt x="484" y="459"/>
                    <a:pt x="514" y="277"/>
                  </a:cubicBezTo>
                  <a:cubicBezTo>
                    <a:pt x="486" y="192"/>
                    <a:pt x="510"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5"/>
            <p:cNvSpPr/>
            <p:nvPr/>
          </p:nvSpPr>
          <p:spPr>
            <a:xfrm>
              <a:off x="1130975" y="4572550"/>
              <a:ext cx="13725" cy="14450"/>
            </a:xfrm>
            <a:custGeom>
              <a:rect b="b" l="l" r="r" t="t"/>
              <a:pathLst>
                <a:path extrusionOk="0" h="578" w="549">
                  <a:moveTo>
                    <a:pt x="244" y="0"/>
                  </a:moveTo>
                  <a:cubicBezTo>
                    <a:pt x="92" y="0"/>
                    <a:pt x="1" y="122"/>
                    <a:pt x="1" y="274"/>
                  </a:cubicBezTo>
                  <a:cubicBezTo>
                    <a:pt x="1" y="487"/>
                    <a:pt x="123" y="578"/>
                    <a:pt x="335" y="578"/>
                  </a:cubicBezTo>
                  <a:cubicBezTo>
                    <a:pt x="518" y="578"/>
                    <a:pt x="548" y="456"/>
                    <a:pt x="548" y="304"/>
                  </a:cubicBezTo>
                  <a:cubicBezTo>
                    <a:pt x="518" y="122"/>
                    <a:pt x="42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5"/>
            <p:cNvSpPr/>
            <p:nvPr/>
          </p:nvSpPr>
          <p:spPr>
            <a:xfrm>
              <a:off x="1711550" y="4267075"/>
              <a:ext cx="9150" cy="25100"/>
            </a:xfrm>
            <a:custGeom>
              <a:rect b="b" l="l" r="r" t="t"/>
              <a:pathLst>
                <a:path extrusionOk="0" h="1004" w="366">
                  <a:moveTo>
                    <a:pt x="122" y="0"/>
                  </a:moveTo>
                  <a:cubicBezTo>
                    <a:pt x="31" y="0"/>
                    <a:pt x="0" y="122"/>
                    <a:pt x="0" y="213"/>
                  </a:cubicBezTo>
                  <a:cubicBezTo>
                    <a:pt x="31" y="456"/>
                    <a:pt x="0" y="699"/>
                    <a:pt x="152" y="1003"/>
                  </a:cubicBezTo>
                  <a:cubicBezTo>
                    <a:pt x="304" y="699"/>
                    <a:pt x="365" y="456"/>
                    <a:pt x="335" y="213"/>
                  </a:cubicBezTo>
                  <a:cubicBezTo>
                    <a:pt x="335" y="91"/>
                    <a:pt x="24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5"/>
            <p:cNvSpPr/>
            <p:nvPr/>
          </p:nvSpPr>
          <p:spPr>
            <a:xfrm>
              <a:off x="1497250" y="4481350"/>
              <a:ext cx="11425" cy="16750"/>
            </a:xfrm>
            <a:custGeom>
              <a:rect b="b" l="l" r="r" t="t"/>
              <a:pathLst>
                <a:path extrusionOk="0" h="670" w="457">
                  <a:moveTo>
                    <a:pt x="213" y="1"/>
                  </a:moveTo>
                  <a:cubicBezTo>
                    <a:pt x="61" y="31"/>
                    <a:pt x="1" y="153"/>
                    <a:pt x="1" y="335"/>
                  </a:cubicBezTo>
                  <a:cubicBezTo>
                    <a:pt x="1" y="487"/>
                    <a:pt x="92" y="609"/>
                    <a:pt x="244" y="670"/>
                  </a:cubicBezTo>
                  <a:cubicBezTo>
                    <a:pt x="396" y="578"/>
                    <a:pt x="457" y="487"/>
                    <a:pt x="457" y="305"/>
                  </a:cubicBezTo>
                  <a:cubicBezTo>
                    <a:pt x="457" y="153"/>
                    <a:pt x="426"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5"/>
            <p:cNvSpPr/>
            <p:nvPr/>
          </p:nvSpPr>
          <p:spPr>
            <a:xfrm>
              <a:off x="1135550" y="4692500"/>
              <a:ext cx="15225" cy="13050"/>
            </a:xfrm>
            <a:custGeom>
              <a:rect b="b" l="l" r="r" t="t"/>
              <a:pathLst>
                <a:path extrusionOk="0" h="522" w="609">
                  <a:moveTo>
                    <a:pt x="117" y="0"/>
                  </a:moveTo>
                  <a:cubicBezTo>
                    <a:pt x="25" y="0"/>
                    <a:pt x="0" y="109"/>
                    <a:pt x="0" y="218"/>
                  </a:cubicBezTo>
                  <a:cubicBezTo>
                    <a:pt x="0" y="400"/>
                    <a:pt x="122" y="491"/>
                    <a:pt x="304" y="522"/>
                  </a:cubicBezTo>
                  <a:cubicBezTo>
                    <a:pt x="456" y="491"/>
                    <a:pt x="608" y="400"/>
                    <a:pt x="578" y="278"/>
                  </a:cubicBezTo>
                  <a:cubicBezTo>
                    <a:pt x="547" y="96"/>
                    <a:pt x="335" y="35"/>
                    <a:pt x="152" y="5"/>
                  </a:cubicBezTo>
                  <a:cubicBezTo>
                    <a:pt x="139" y="2"/>
                    <a:pt x="128" y="0"/>
                    <a:pt x="1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5"/>
            <p:cNvSpPr/>
            <p:nvPr/>
          </p:nvSpPr>
          <p:spPr>
            <a:xfrm>
              <a:off x="1783725" y="4262775"/>
              <a:ext cx="15225" cy="18750"/>
            </a:xfrm>
            <a:custGeom>
              <a:rect b="b" l="l" r="r" t="t"/>
              <a:pathLst>
                <a:path extrusionOk="0" h="750" w="609">
                  <a:moveTo>
                    <a:pt x="382" y="1"/>
                  </a:moveTo>
                  <a:cubicBezTo>
                    <a:pt x="358" y="1"/>
                    <a:pt x="332" y="7"/>
                    <a:pt x="305" y="20"/>
                  </a:cubicBezTo>
                  <a:cubicBezTo>
                    <a:pt x="1" y="172"/>
                    <a:pt x="92" y="446"/>
                    <a:pt x="122" y="750"/>
                  </a:cubicBezTo>
                  <a:cubicBezTo>
                    <a:pt x="396" y="598"/>
                    <a:pt x="609" y="446"/>
                    <a:pt x="548" y="142"/>
                  </a:cubicBezTo>
                  <a:cubicBezTo>
                    <a:pt x="524" y="71"/>
                    <a:pt x="464" y="1"/>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5"/>
            <p:cNvSpPr/>
            <p:nvPr/>
          </p:nvSpPr>
          <p:spPr>
            <a:xfrm>
              <a:off x="1010175" y="4658425"/>
              <a:ext cx="12175" cy="15975"/>
            </a:xfrm>
            <a:custGeom>
              <a:rect b="b" l="l" r="r" t="t"/>
              <a:pathLst>
                <a:path extrusionOk="0" h="639" w="487">
                  <a:moveTo>
                    <a:pt x="213" y="0"/>
                  </a:moveTo>
                  <a:cubicBezTo>
                    <a:pt x="30" y="0"/>
                    <a:pt x="0" y="182"/>
                    <a:pt x="0" y="334"/>
                  </a:cubicBezTo>
                  <a:cubicBezTo>
                    <a:pt x="0" y="486"/>
                    <a:pt x="61" y="638"/>
                    <a:pt x="243" y="638"/>
                  </a:cubicBezTo>
                  <a:cubicBezTo>
                    <a:pt x="365" y="638"/>
                    <a:pt x="426" y="547"/>
                    <a:pt x="426" y="395"/>
                  </a:cubicBezTo>
                  <a:cubicBezTo>
                    <a:pt x="304" y="304"/>
                    <a:pt x="486"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5"/>
            <p:cNvSpPr/>
            <p:nvPr/>
          </p:nvSpPr>
          <p:spPr>
            <a:xfrm>
              <a:off x="1437225" y="4363575"/>
              <a:ext cx="33450" cy="25100"/>
            </a:xfrm>
            <a:custGeom>
              <a:rect b="b" l="l" r="r" t="t"/>
              <a:pathLst>
                <a:path extrusionOk="0" h="1004" w="1338">
                  <a:moveTo>
                    <a:pt x="1338" y="1"/>
                  </a:moveTo>
                  <a:lnTo>
                    <a:pt x="1338" y="1"/>
                  </a:lnTo>
                  <a:cubicBezTo>
                    <a:pt x="882" y="274"/>
                    <a:pt x="456" y="578"/>
                    <a:pt x="0" y="1004"/>
                  </a:cubicBezTo>
                  <a:cubicBezTo>
                    <a:pt x="639" y="730"/>
                    <a:pt x="1095" y="365"/>
                    <a:pt x="13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5"/>
            <p:cNvSpPr/>
            <p:nvPr/>
          </p:nvSpPr>
          <p:spPr>
            <a:xfrm>
              <a:off x="1743450" y="4295175"/>
              <a:ext cx="9925" cy="14475"/>
            </a:xfrm>
            <a:custGeom>
              <a:rect b="b" l="l" r="r" t="t"/>
              <a:pathLst>
                <a:path extrusionOk="0" h="579" w="397">
                  <a:moveTo>
                    <a:pt x="183" y="1"/>
                  </a:moveTo>
                  <a:cubicBezTo>
                    <a:pt x="31" y="1"/>
                    <a:pt x="1" y="153"/>
                    <a:pt x="1" y="274"/>
                  </a:cubicBezTo>
                  <a:cubicBezTo>
                    <a:pt x="1" y="426"/>
                    <a:pt x="31" y="578"/>
                    <a:pt x="214" y="578"/>
                  </a:cubicBezTo>
                  <a:cubicBezTo>
                    <a:pt x="335" y="578"/>
                    <a:pt x="396" y="426"/>
                    <a:pt x="396" y="305"/>
                  </a:cubicBezTo>
                  <a:cubicBezTo>
                    <a:pt x="396" y="153"/>
                    <a:pt x="366" y="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5"/>
            <p:cNvSpPr/>
            <p:nvPr/>
          </p:nvSpPr>
          <p:spPr>
            <a:xfrm>
              <a:off x="1444050" y="4545075"/>
              <a:ext cx="11425" cy="12300"/>
            </a:xfrm>
            <a:custGeom>
              <a:rect b="b" l="l" r="r" t="t"/>
              <a:pathLst>
                <a:path extrusionOk="0" h="492" w="457">
                  <a:moveTo>
                    <a:pt x="282" y="0"/>
                  </a:moveTo>
                  <a:cubicBezTo>
                    <a:pt x="269" y="0"/>
                    <a:pt x="257" y="2"/>
                    <a:pt x="244" y="5"/>
                  </a:cubicBezTo>
                  <a:cubicBezTo>
                    <a:pt x="92" y="35"/>
                    <a:pt x="1" y="157"/>
                    <a:pt x="31" y="309"/>
                  </a:cubicBezTo>
                  <a:cubicBezTo>
                    <a:pt x="31" y="431"/>
                    <a:pt x="123" y="491"/>
                    <a:pt x="275" y="491"/>
                  </a:cubicBezTo>
                  <a:cubicBezTo>
                    <a:pt x="396" y="461"/>
                    <a:pt x="457" y="370"/>
                    <a:pt x="457" y="218"/>
                  </a:cubicBezTo>
                  <a:cubicBezTo>
                    <a:pt x="457" y="109"/>
                    <a:pt x="384"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5"/>
            <p:cNvSpPr/>
            <p:nvPr/>
          </p:nvSpPr>
          <p:spPr>
            <a:xfrm>
              <a:off x="1291325" y="4563425"/>
              <a:ext cx="10650" cy="13700"/>
            </a:xfrm>
            <a:custGeom>
              <a:rect b="b" l="l" r="r" t="t"/>
              <a:pathLst>
                <a:path extrusionOk="0" h="548" w="426">
                  <a:moveTo>
                    <a:pt x="244" y="1"/>
                  </a:moveTo>
                  <a:cubicBezTo>
                    <a:pt x="122" y="61"/>
                    <a:pt x="31" y="153"/>
                    <a:pt x="31" y="274"/>
                  </a:cubicBezTo>
                  <a:cubicBezTo>
                    <a:pt x="0" y="426"/>
                    <a:pt x="61" y="548"/>
                    <a:pt x="244" y="548"/>
                  </a:cubicBezTo>
                  <a:cubicBezTo>
                    <a:pt x="365" y="548"/>
                    <a:pt x="426" y="457"/>
                    <a:pt x="396" y="335"/>
                  </a:cubicBezTo>
                  <a:cubicBezTo>
                    <a:pt x="396" y="183"/>
                    <a:pt x="365" y="6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5"/>
            <p:cNvSpPr/>
            <p:nvPr/>
          </p:nvSpPr>
          <p:spPr>
            <a:xfrm>
              <a:off x="1326275" y="4631825"/>
              <a:ext cx="10675" cy="11600"/>
            </a:xfrm>
            <a:custGeom>
              <a:rect b="b" l="l" r="r" t="t"/>
              <a:pathLst>
                <a:path extrusionOk="0" h="464" w="427">
                  <a:moveTo>
                    <a:pt x="244" y="0"/>
                  </a:moveTo>
                  <a:cubicBezTo>
                    <a:pt x="92" y="61"/>
                    <a:pt x="1" y="122"/>
                    <a:pt x="31" y="274"/>
                  </a:cubicBezTo>
                  <a:cubicBezTo>
                    <a:pt x="31" y="400"/>
                    <a:pt x="94" y="464"/>
                    <a:pt x="186" y="464"/>
                  </a:cubicBezTo>
                  <a:cubicBezTo>
                    <a:pt x="204" y="464"/>
                    <a:pt x="224" y="461"/>
                    <a:pt x="244" y="456"/>
                  </a:cubicBezTo>
                  <a:cubicBezTo>
                    <a:pt x="365" y="456"/>
                    <a:pt x="426" y="365"/>
                    <a:pt x="426" y="213"/>
                  </a:cubicBezTo>
                  <a:cubicBezTo>
                    <a:pt x="426" y="122"/>
                    <a:pt x="39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5"/>
            <p:cNvSpPr/>
            <p:nvPr/>
          </p:nvSpPr>
          <p:spPr>
            <a:xfrm>
              <a:off x="960000" y="4632575"/>
              <a:ext cx="800" cy="775"/>
            </a:xfrm>
            <a:custGeom>
              <a:rect b="b" l="l" r="r" t="t"/>
              <a:pathLst>
                <a:path extrusionOk="0" h="31" w="32">
                  <a:moveTo>
                    <a:pt x="31" y="1"/>
                  </a:moveTo>
                  <a:lnTo>
                    <a:pt x="31" y="1"/>
                  </a:lnTo>
                  <a:cubicBezTo>
                    <a:pt x="1" y="31"/>
                    <a:pt x="1" y="31"/>
                    <a:pt x="1" y="31"/>
                  </a:cubicBezTo>
                  <a:cubicBezTo>
                    <a:pt x="1" y="31"/>
                    <a:pt x="31" y="31"/>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5"/>
            <p:cNvSpPr/>
            <p:nvPr/>
          </p:nvSpPr>
          <p:spPr>
            <a:xfrm>
              <a:off x="958500" y="4634100"/>
              <a:ext cx="1525" cy="8375"/>
            </a:xfrm>
            <a:custGeom>
              <a:rect b="b" l="l" r="r" t="t"/>
              <a:pathLst>
                <a:path extrusionOk="0" h="335" w="61">
                  <a:moveTo>
                    <a:pt x="61" y="0"/>
                  </a:moveTo>
                  <a:cubicBezTo>
                    <a:pt x="0" y="92"/>
                    <a:pt x="0" y="183"/>
                    <a:pt x="61" y="335"/>
                  </a:cubicBez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5"/>
            <p:cNvSpPr/>
            <p:nvPr/>
          </p:nvSpPr>
          <p:spPr>
            <a:xfrm>
              <a:off x="947850" y="4355225"/>
              <a:ext cx="12950" cy="22050"/>
            </a:xfrm>
            <a:custGeom>
              <a:rect b="b" l="l" r="r" t="t"/>
              <a:pathLst>
                <a:path extrusionOk="0" h="882" w="518">
                  <a:moveTo>
                    <a:pt x="92" y="0"/>
                  </a:moveTo>
                  <a:lnTo>
                    <a:pt x="92" y="0"/>
                  </a:lnTo>
                  <a:cubicBezTo>
                    <a:pt x="1" y="456"/>
                    <a:pt x="305" y="638"/>
                    <a:pt x="457" y="882"/>
                  </a:cubicBezTo>
                  <a:cubicBezTo>
                    <a:pt x="517" y="517"/>
                    <a:pt x="153" y="395"/>
                    <a:pt x="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5"/>
            <p:cNvSpPr/>
            <p:nvPr/>
          </p:nvSpPr>
          <p:spPr>
            <a:xfrm>
              <a:off x="818675" y="4488850"/>
              <a:ext cx="74500" cy="75350"/>
            </a:xfrm>
            <a:custGeom>
              <a:rect b="b" l="l" r="r" t="t"/>
              <a:pathLst>
                <a:path extrusionOk="0" h="3014" w="2980">
                  <a:moveTo>
                    <a:pt x="2686" y="1"/>
                  </a:moveTo>
                  <a:cubicBezTo>
                    <a:pt x="2610" y="1"/>
                    <a:pt x="2527" y="33"/>
                    <a:pt x="2462" y="66"/>
                  </a:cubicBezTo>
                  <a:cubicBezTo>
                    <a:pt x="1490" y="674"/>
                    <a:pt x="608" y="1373"/>
                    <a:pt x="152" y="2497"/>
                  </a:cubicBezTo>
                  <a:cubicBezTo>
                    <a:pt x="92" y="2649"/>
                    <a:pt x="0" y="2832"/>
                    <a:pt x="122" y="3014"/>
                  </a:cubicBezTo>
                  <a:cubicBezTo>
                    <a:pt x="152" y="3014"/>
                    <a:pt x="183" y="3014"/>
                    <a:pt x="213" y="2984"/>
                  </a:cubicBezTo>
                  <a:cubicBezTo>
                    <a:pt x="243" y="2923"/>
                    <a:pt x="304" y="2862"/>
                    <a:pt x="335" y="2801"/>
                  </a:cubicBezTo>
                  <a:cubicBezTo>
                    <a:pt x="791" y="2132"/>
                    <a:pt x="1338" y="1555"/>
                    <a:pt x="1976" y="1069"/>
                  </a:cubicBezTo>
                  <a:cubicBezTo>
                    <a:pt x="2219" y="886"/>
                    <a:pt x="2462" y="704"/>
                    <a:pt x="2706" y="522"/>
                  </a:cubicBezTo>
                  <a:cubicBezTo>
                    <a:pt x="2827" y="400"/>
                    <a:pt x="2979" y="278"/>
                    <a:pt x="2858" y="96"/>
                  </a:cubicBezTo>
                  <a:cubicBezTo>
                    <a:pt x="2815" y="25"/>
                    <a:pt x="2753"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5"/>
            <p:cNvSpPr/>
            <p:nvPr/>
          </p:nvSpPr>
          <p:spPr>
            <a:xfrm>
              <a:off x="822475" y="4576225"/>
              <a:ext cx="69925" cy="25400"/>
            </a:xfrm>
            <a:custGeom>
              <a:rect b="b" l="l" r="r" t="t"/>
              <a:pathLst>
                <a:path extrusionOk="0" h="1016" w="2797">
                  <a:moveTo>
                    <a:pt x="230" y="1"/>
                  </a:moveTo>
                  <a:cubicBezTo>
                    <a:pt x="188" y="1"/>
                    <a:pt x="151" y="18"/>
                    <a:pt x="122" y="66"/>
                  </a:cubicBezTo>
                  <a:cubicBezTo>
                    <a:pt x="0" y="248"/>
                    <a:pt x="183" y="400"/>
                    <a:pt x="304" y="492"/>
                  </a:cubicBezTo>
                  <a:cubicBezTo>
                    <a:pt x="775" y="812"/>
                    <a:pt x="1258" y="1015"/>
                    <a:pt x="1781" y="1015"/>
                  </a:cubicBezTo>
                  <a:cubicBezTo>
                    <a:pt x="2102" y="1015"/>
                    <a:pt x="2438" y="939"/>
                    <a:pt x="2797" y="765"/>
                  </a:cubicBezTo>
                  <a:cubicBezTo>
                    <a:pt x="2675" y="704"/>
                    <a:pt x="2614" y="704"/>
                    <a:pt x="2584" y="674"/>
                  </a:cubicBezTo>
                  <a:cubicBezTo>
                    <a:pt x="1915" y="431"/>
                    <a:pt x="1155" y="431"/>
                    <a:pt x="517" y="127"/>
                  </a:cubicBezTo>
                  <a:cubicBezTo>
                    <a:pt x="434" y="85"/>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5"/>
            <p:cNvSpPr/>
            <p:nvPr/>
          </p:nvSpPr>
          <p:spPr>
            <a:xfrm>
              <a:off x="798150" y="4480600"/>
              <a:ext cx="20550" cy="72225"/>
            </a:xfrm>
            <a:custGeom>
              <a:rect b="b" l="l" r="r" t="t"/>
              <a:pathLst>
                <a:path extrusionOk="0" h="2889" w="822">
                  <a:moveTo>
                    <a:pt x="821" y="0"/>
                  </a:moveTo>
                  <a:lnTo>
                    <a:pt x="821" y="0"/>
                  </a:lnTo>
                  <a:cubicBezTo>
                    <a:pt x="122" y="760"/>
                    <a:pt x="1" y="2067"/>
                    <a:pt x="548" y="2888"/>
                  </a:cubicBezTo>
                  <a:cubicBezTo>
                    <a:pt x="578" y="1855"/>
                    <a:pt x="791" y="973"/>
                    <a:pt x="8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5"/>
            <p:cNvSpPr/>
            <p:nvPr/>
          </p:nvSpPr>
          <p:spPr>
            <a:xfrm>
              <a:off x="804225" y="4582425"/>
              <a:ext cx="15225" cy="28150"/>
            </a:xfrm>
            <a:custGeom>
              <a:rect b="b" l="l" r="r" t="t"/>
              <a:pathLst>
                <a:path extrusionOk="0" h="1126" w="609">
                  <a:moveTo>
                    <a:pt x="518" y="0"/>
                  </a:moveTo>
                  <a:cubicBezTo>
                    <a:pt x="457" y="0"/>
                    <a:pt x="396" y="31"/>
                    <a:pt x="335" y="61"/>
                  </a:cubicBezTo>
                  <a:cubicBezTo>
                    <a:pt x="1" y="365"/>
                    <a:pt x="1" y="821"/>
                    <a:pt x="396" y="1125"/>
                  </a:cubicBezTo>
                  <a:cubicBezTo>
                    <a:pt x="518" y="821"/>
                    <a:pt x="426" y="487"/>
                    <a:pt x="578" y="183"/>
                  </a:cubicBezTo>
                  <a:cubicBezTo>
                    <a:pt x="578" y="122"/>
                    <a:pt x="609" y="31"/>
                    <a:pt x="5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5"/>
            <p:cNvSpPr/>
            <p:nvPr/>
          </p:nvSpPr>
          <p:spPr>
            <a:xfrm>
              <a:off x="774600" y="4548225"/>
              <a:ext cx="25850" cy="18275"/>
            </a:xfrm>
            <a:custGeom>
              <a:rect b="b" l="l" r="r" t="t"/>
              <a:pathLst>
                <a:path extrusionOk="0" h="731" w="1034">
                  <a:moveTo>
                    <a:pt x="177" y="1"/>
                  </a:moveTo>
                  <a:cubicBezTo>
                    <a:pt x="112" y="1"/>
                    <a:pt x="51" y="41"/>
                    <a:pt x="31" y="122"/>
                  </a:cubicBezTo>
                  <a:cubicBezTo>
                    <a:pt x="0" y="213"/>
                    <a:pt x="31" y="305"/>
                    <a:pt x="122" y="365"/>
                  </a:cubicBezTo>
                  <a:cubicBezTo>
                    <a:pt x="396" y="517"/>
                    <a:pt x="669" y="700"/>
                    <a:pt x="1034" y="730"/>
                  </a:cubicBezTo>
                  <a:cubicBezTo>
                    <a:pt x="882" y="335"/>
                    <a:pt x="578" y="183"/>
                    <a:pt x="274" y="31"/>
                  </a:cubicBezTo>
                  <a:cubicBezTo>
                    <a:pt x="244" y="11"/>
                    <a:pt x="210"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5"/>
            <p:cNvSpPr/>
            <p:nvPr/>
          </p:nvSpPr>
          <p:spPr>
            <a:xfrm>
              <a:off x="839200" y="4555075"/>
              <a:ext cx="29650" cy="13000"/>
            </a:xfrm>
            <a:custGeom>
              <a:rect b="b" l="l" r="r" t="t"/>
              <a:pathLst>
                <a:path extrusionOk="0" h="520" w="1186">
                  <a:moveTo>
                    <a:pt x="1185" y="0"/>
                  </a:moveTo>
                  <a:cubicBezTo>
                    <a:pt x="699" y="0"/>
                    <a:pt x="334" y="243"/>
                    <a:pt x="0" y="517"/>
                  </a:cubicBezTo>
                  <a:cubicBezTo>
                    <a:pt x="25" y="519"/>
                    <a:pt x="50" y="519"/>
                    <a:pt x="74" y="519"/>
                  </a:cubicBezTo>
                  <a:cubicBezTo>
                    <a:pt x="524" y="519"/>
                    <a:pt x="868" y="260"/>
                    <a:pt x="1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
  <p:cSld name="CUSTOM_2">
    <p:spTree>
      <p:nvGrpSpPr>
        <p:cNvPr id="2120" name="Shape 2120"/>
        <p:cNvGrpSpPr/>
        <p:nvPr/>
      </p:nvGrpSpPr>
      <p:grpSpPr>
        <a:xfrm>
          <a:off x="0" y="0"/>
          <a:ext cx="0" cy="0"/>
          <a:chOff x="0" y="0"/>
          <a:chExt cx="0" cy="0"/>
        </a:xfrm>
      </p:grpSpPr>
      <p:sp>
        <p:nvSpPr>
          <p:cNvPr id="2121" name="Google Shape;2121;p36"/>
          <p:cNvSpPr txBox="1"/>
          <p:nvPr>
            <p:ph type="title"/>
          </p:nvPr>
        </p:nvSpPr>
        <p:spPr>
          <a:xfrm>
            <a:off x="713225" y="539500"/>
            <a:ext cx="7717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22" name="Google Shape;2122;p36"/>
          <p:cNvSpPr txBox="1"/>
          <p:nvPr>
            <p:ph idx="1" type="subTitle"/>
          </p:nvPr>
        </p:nvSpPr>
        <p:spPr>
          <a:xfrm>
            <a:off x="815075" y="2300875"/>
            <a:ext cx="2368800" cy="45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3" name="Google Shape;2123;p36"/>
          <p:cNvSpPr txBox="1"/>
          <p:nvPr>
            <p:ph idx="2" type="subTitle"/>
          </p:nvPr>
        </p:nvSpPr>
        <p:spPr>
          <a:xfrm>
            <a:off x="713225" y="1930075"/>
            <a:ext cx="25725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2124" name="Google Shape;2124;p36"/>
          <p:cNvSpPr txBox="1"/>
          <p:nvPr>
            <p:ph idx="3" type="subTitle"/>
          </p:nvPr>
        </p:nvSpPr>
        <p:spPr>
          <a:xfrm>
            <a:off x="3387550" y="2300875"/>
            <a:ext cx="2368800" cy="45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5" name="Google Shape;2125;p36"/>
          <p:cNvSpPr txBox="1"/>
          <p:nvPr>
            <p:ph idx="4" type="subTitle"/>
          </p:nvPr>
        </p:nvSpPr>
        <p:spPr>
          <a:xfrm>
            <a:off x="3285750" y="1930075"/>
            <a:ext cx="25725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2126" name="Google Shape;2126;p36"/>
          <p:cNvSpPr txBox="1"/>
          <p:nvPr>
            <p:ph idx="5" type="subTitle"/>
          </p:nvPr>
        </p:nvSpPr>
        <p:spPr>
          <a:xfrm>
            <a:off x="5960125" y="2300875"/>
            <a:ext cx="2368800" cy="45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7" name="Google Shape;2127;p36"/>
          <p:cNvSpPr txBox="1"/>
          <p:nvPr>
            <p:ph idx="6" type="subTitle"/>
          </p:nvPr>
        </p:nvSpPr>
        <p:spPr>
          <a:xfrm>
            <a:off x="5858275" y="1930075"/>
            <a:ext cx="25725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2128" name="Google Shape;2128;p36"/>
          <p:cNvSpPr txBox="1"/>
          <p:nvPr>
            <p:ph idx="7" type="subTitle"/>
          </p:nvPr>
        </p:nvSpPr>
        <p:spPr>
          <a:xfrm>
            <a:off x="815075" y="4179625"/>
            <a:ext cx="2368800" cy="45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9" name="Google Shape;2129;p36"/>
          <p:cNvSpPr txBox="1"/>
          <p:nvPr>
            <p:ph idx="8" type="subTitle"/>
          </p:nvPr>
        </p:nvSpPr>
        <p:spPr>
          <a:xfrm>
            <a:off x="713225" y="3808825"/>
            <a:ext cx="25725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2130" name="Google Shape;2130;p36"/>
          <p:cNvSpPr txBox="1"/>
          <p:nvPr>
            <p:ph idx="9" type="subTitle"/>
          </p:nvPr>
        </p:nvSpPr>
        <p:spPr>
          <a:xfrm>
            <a:off x="3387550" y="4179625"/>
            <a:ext cx="2368800" cy="45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1" name="Google Shape;2131;p36"/>
          <p:cNvSpPr txBox="1"/>
          <p:nvPr>
            <p:ph idx="13" type="subTitle"/>
          </p:nvPr>
        </p:nvSpPr>
        <p:spPr>
          <a:xfrm>
            <a:off x="3285750" y="3808825"/>
            <a:ext cx="25725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2132" name="Google Shape;2132;p36"/>
          <p:cNvSpPr txBox="1"/>
          <p:nvPr>
            <p:ph idx="14" type="subTitle"/>
          </p:nvPr>
        </p:nvSpPr>
        <p:spPr>
          <a:xfrm>
            <a:off x="5960125" y="4179625"/>
            <a:ext cx="2368800" cy="45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3" name="Google Shape;2133;p36"/>
          <p:cNvSpPr txBox="1"/>
          <p:nvPr>
            <p:ph idx="15" type="subTitle"/>
          </p:nvPr>
        </p:nvSpPr>
        <p:spPr>
          <a:xfrm>
            <a:off x="5858275" y="3808825"/>
            <a:ext cx="2572500" cy="37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grpSp>
        <p:nvGrpSpPr>
          <p:cNvPr id="2134" name="Google Shape;2134;p36"/>
          <p:cNvGrpSpPr/>
          <p:nvPr/>
        </p:nvGrpSpPr>
        <p:grpSpPr>
          <a:xfrm rot="665921">
            <a:off x="8549926" y="3123466"/>
            <a:ext cx="1022853" cy="704777"/>
            <a:chOff x="938725" y="2167075"/>
            <a:chExt cx="1022850" cy="704775"/>
          </a:xfrm>
        </p:grpSpPr>
        <p:sp>
          <p:nvSpPr>
            <p:cNvPr id="2135" name="Google Shape;2135;p36"/>
            <p:cNvSpPr/>
            <p:nvPr/>
          </p:nvSpPr>
          <p:spPr>
            <a:xfrm>
              <a:off x="938725" y="2167075"/>
              <a:ext cx="1022850" cy="704775"/>
            </a:xfrm>
            <a:custGeom>
              <a:rect b="b" l="l" r="r" t="t"/>
              <a:pathLst>
                <a:path extrusionOk="0" h="28191" w="40914">
                  <a:moveTo>
                    <a:pt x="25173" y="1183"/>
                  </a:moveTo>
                  <a:cubicBezTo>
                    <a:pt x="25541" y="1183"/>
                    <a:pt x="25915" y="1282"/>
                    <a:pt x="26141" y="1476"/>
                  </a:cubicBezTo>
                  <a:cubicBezTo>
                    <a:pt x="26293" y="1628"/>
                    <a:pt x="26536" y="1750"/>
                    <a:pt x="26445" y="1993"/>
                  </a:cubicBezTo>
                  <a:cubicBezTo>
                    <a:pt x="26354" y="2267"/>
                    <a:pt x="26141" y="2449"/>
                    <a:pt x="25837" y="2479"/>
                  </a:cubicBezTo>
                  <a:cubicBezTo>
                    <a:pt x="25757" y="2488"/>
                    <a:pt x="25677" y="2492"/>
                    <a:pt x="25601" y="2492"/>
                  </a:cubicBezTo>
                  <a:cubicBezTo>
                    <a:pt x="25416" y="2492"/>
                    <a:pt x="25254" y="2470"/>
                    <a:pt x="25168" y="2449"/>
                  </a:cubicBezTo>
                  <a:cubicBezTo>
                    <a:pt x="24682" y="2327"/>
                    <a:pt x="24378" y="2175"/>
                    <a:pt x="24226" y="1811"/>
                  </a:cubicBezTo>
                  <a:cubicBezTo>
                    <a:pt x="24165" y="1659"/>
                    <a:pt x="24135" y="1537"/>
                    <a:pt x="24317" y="1416"/>
                  </a:cubicBezTo>
                  <a:cubicBezTo>
                    <a:pt x="24531" y="1259"/>
                    <a:pt x="24850" y="1183"/>
                    <a:pt x="25173" y="1183"/>
                  </a:cubicBezTo>
                  <a:close/>
                  <a:moveTo>
                    <a:pt x="29450" y="3235"/>
                  </a:moveTo>
                  <a:cubicBezTo>
                    <a:pt x="29604" y="3235"/>
                    <a:pt x="29758" y="3270"/>
                    <a:pt x="29758" y="3543"/>
                  </a:cubicBezTo>
                  <a:cubicBezTo>
                    <a:pt x="29758" y="3847"/>
                    <a:pt x="29637" y="4090"/>
                    <a:pt x="29302" y="4090"/>
                  </a:cubicBezTo>
                  <a:cubicBezTo>
                    <a:pt x="29265" y="4093"/>
                    <a:pt x="29228" y="4094"/>
                    <a:pt x="29192" y="4094"/>
                  </a:cubicBezTo>
                  <a:cubicBezTo>
                    <a:pt x="28728" y="4094"/>
                    <a:pt x="28362" y="3916"/>
                    <a:pt x="27995" y="3634"/>
                  </a:cubicBezTo>
                  <a:cubicBezTo>
                    <a:pt x="28360" y="3270"/>
                    <a:pt x="28846" y="3270"/>
                    <a:pt x="29302" y="3239"/>
                  </a:cubicBezTo>
                  <a:cubicBezTo>
                    <a:pt x="29348" y="3239"/>
                    <a:pt x="29399" y="3235"/>
                    <a:pt x="29450" y="3235"/>
                  </a:cubicBezTo>
                  <a:close/>
                  <a:moveTo>
                    <a:pt x="27412" y="2263"/>
                  </a:moveTo>
                  <a:cubicBezTo>
                    <a:pt x="27646" y="2263"/>
                    <a:pt x="27890" y="2305"/>
                    <a:pt x="28132" y="2305"/>
                  </a:cubicBezTo>
                  <a:cubicBezTo>
                    <a:pt x="28188" y="2305"/>
                    <a:pt x="28244" y="2303"/>
                    <a:pt x="28299" y="2297"/>
                  </a:cubicBezTo>
                  <a:cubicBezTo>
                    <a:pt x="28542" y="2297"/>
                    <a:pt x="28542" y="2571"/>
                    <a:pt x="28603" y="2753"/>
                  </a:cubicBezTo>
                  <a:cubicBezTo>
                    <a:pt x="28664" y="2935"/>
                    <a:pt x="28482" y="2935"/>
                    <a:pt x="28390" y="2966"/>
                  </a:cubicBezTo>
                  <a:cubicBezTo>
                    <a:pt x="27995" y="3118"/>
                    <a:pt x="27752" y="3452"/>
                    <a:pt x="27539" y="3786"/>
                  </a:cubicBezTo>
                  <a:cubicBezTo>
                    <a:pt x="27496" y="3895"/>
                    <a:pt x="27453" y="3910"/>
                    <a:pt x="27398" y="3910"/>
                  </a:cubicBezTo>
                  <a:cubicBezTo>
                    <a:pt x="27376" y="3910"/>
                    <a:pt x="27353" y="3908"/>
                    <a:pt x="27327" y="3908"/>
                  </a:cubicBezTo>
                  <a:cubicBezTo>
                    <a:pt x="26506" y="3908"/>
                    <a:pt x="25716" y="3969"/>
                    <a:pt x="24865" y="4151"/>
                  </a:cubicBezTo>
                  <a:cubicBezTo>
                    <a:pt x="25108" y="3756"/>
                    <a:pt x="25320" y="3422"/>
                    <a:pt x="25503" y="3087"/>
                  </a:cubicBezTo>
                  <a:cubicBezTo>
                    <a:pt x="25594" y="2935"/>
                    <a:pt x="25716" y="2935"/>
                    <a:pt x="25837" y="2935"/>
                  </a:cubicBezTo>
                  <a:cubicBezTo>
                    <a:pt x="26111" y="2935"/>
                    <a:pt x="26384" y="2875"/>
                    <a:pt x="26567" y="2662"/>
                  </a:cubicBezTo>
                  <a:cubicBezTo>
                    <a:pt x="26816" y="2334"/>
                    <a:pt x="27106" y="2263"/>
                    <a:pt x="27412" y="2263"/>
                  </a:cubicBezTo>
                  <a:close/>
                  <a:moveTo>
                    <a:pt x="25100" y="2845"/>
                  </a:moveTo>
                  <a:cubicBezTo>
                    <a:pt x="25128" y="2845"/>
                    <a:pt x="25160" y="2855"/>
                    <a:pt x="25199" y="2875"/>
                  </a:cubicBezTo>
                  <a:cubicBezTo>
                    <a:pt x="25351" y="2966"/>
                    <a:pt x="25229" y="3057"/>
                    <a:pt x="25199" y="3118"/>
                  </a:cubicBezTo>
                  <a:cubicBezTo>
                    <a:pt x="25017" y="3452"/>
                    <a:pt x="24804" y="3786"/>
                    <a:pt x="24621" y="4121"/>
                  </a:cubicBezTo>
                  <a:cubicBezTo>
                    <a:pt x="24469" y="4364"/>
                    <a:pt x="24226" y="4333"/>
                    <a:pt x="23983" y="4394"/>
                  </a:cubicBezTo>
                  <a:cubicBezTo>
                    <a:pt x="24348" y="3938"/>
                    <a:pt x="24713" y="3513"/>
                    <a:pt x="24956" y="2996"/>
                  </a:cubicBezTo>
                  <a:cubicBezTo>
                    <a:pt x="24997" y="2892"/>
                    <a:pt x="25039" y="2845"/>
                    <a:pt x="25100" y="2845"/>
                  </a:cubicBezTo>
                  <a:close/>
                  <a:moveTo>
                    <a:pt x="23856" y="940"/>
                  </a:moveTo>
                  <a:cubicBezTo>
                    <a:pt x="23967" y="940"/>
                    <a:pt x="24080" y="954"/>
                    <a:pt x="24196" y="990"/>
                  </a:cubicBezTo>
                  <a:cubicBezTo>
                    <a:pt x="23558" y="1476"/>
                    <a:pt x="23679" y="2297"/>
                    <a:pt x="24500" y="2662"/>
                  </a:cubicBezTo>
                  <a:cubicBezTo>
                    <a:pt x="24925" y="2844"/>
                    <a:pt x="24804" y="2966"/>
                    <a:pt x="24591" y="3178"/>
                  </a:cubicBezTo>
                  <a:cubicBezTo>
                    <a:pt x="24196" y="3634"/>
                    <a:pt x="23801" y="4060"/>
                    <a:pt x="23406" y="4516"/>
                  </a:cubicBezTo>
                  <a:cubicBezTo>
                    <a:pt x="23284" y="4637"/>
                    <a:pt x="23132" y="4698"/>
                    <a:pt x="22980" y="4729"/>
                  </a:cubicBezTo>
                  <a:cubicBezTo>
                    <a:pt x="22585" y="4881"/>
                    <a:pt x="22190" y="5002"/>
                    <a:pt x="21703" y="5154"/>
                  </a:cubicBezTo>
                  <a:cubicBezTo>
                    <a:pt x="22099" y="4090"/>
                    <a:pt x="22311" y="3026"/>
                    <a:pt x="22706" y="2023"/>
                  </a:cubicBezTo>
                  <a:cubicBezTo>
                    <a:pt x="22828" y="1780"/>
                    <a:pt x="22980" y="1567"/>
                    <a:pt x="22950" y="1294"/>
                  </a:cubicBezTo>
                  <a:cubicBezTo>
                    <a:pt x="22950" y="1142"/>
                    <a:pt x="23010" y="1142"/>
                    <a:pt x="23102" y="1112"/>
                  </a:cubicBezTo>
                  <a:cubicBezTo>
                    <a:pt x="23338" y="1026"/>
                    <a:pt x="23590" y="940"/>
                    <a:pt x="23856" y="940"/>
                  </a:cubicBezTo>
                  <a:close/>
                  <a:moveTo>
                    <a:pt x="31542" y="4162"/>
                  </a:moveTo>
                  <a:cubicBezTo>
                    <a:pt x="31667" y="4162"/>
                    <a:pt x="31792" y="4176"/>
                    <a:pt x="31916" y="4212"/>
                  </a:cubicBezTo>
                  <a:cubicBezTo>
                    <a:pt x="32281" y="4303"/>
                    <a:pt x="32494" y="4637"/>
                    <a:pt x="32403" y="5033"/>
                  </a:cubicBezTo>
                  <a:cubicBezTo>
                    <a:pt x="32403" y="5120"/>
                    <a:pt x="32371" y="5191"/>
                    <a:pt x="32298" y="5191"/>
                  </a:cubicBezTo>
                  <a:cubicBezTo>
                    <a:pt x="32269" y="5191"/>
                    <a:pt x="32233" y="5180"/>
                    <a:pt x="32190" y="5154"/>
                  </a:cubicBezTo>
                  <a:cubicBezTo>
                    <a:pt x="31856" y="5002"/>
                    <a:pt x="31521" y="4850"/>
                    <a:pt x="31187" y="4698"/>
                  </a:cubicBezTo>
                  <a:cubicBezTo>
                    <a:pt x="31065" y="4637"/>
                    <a:pt x="31004" y="4546"/>
                    <a:pt x="31004" y="4394"/>
                  </a:cubicBezTo>
                  <a:cubicBezTo>
                    <a:pt x="31035" y="4273"/>
                    <a:pt x="31156" y="4182"/>
                    <a:pt x="31278" y="4182"/>
                  </a:cubicBezTo>
                  <a:cubicBezTo>
                    <a:pt x="31366" y="4169"/>
                    <a:pt x="31454" y="4162"/>
                    <a:pt x="31542" y="4162"/>
                  </a:cubicBezTo>
                  <a:close/>
                  <a:moveTo>
                    <a:pt x="22646" y="1476"/>
                  </a:moveTo>
                  <a:lnTo>
                    <a:pt x="22646" y="1476"/>
                  </a:lnTo>
                  <a:cubicBezTo>
                    <a:pt x="22402" y="2084"/>
                    <a:pt x="22129" y="2662"/>
                    <a:pt x="21886" y="3270"/>
                  </a:cubicBezTo>
                  <a:cubicBezTo>
                    <a:pt x="21703" y="3756"/>
                    <a:pt x="21551" y="4242"/>
                    <a:pt x="21582" y="4759"/>
                  </a:cubicBezTo>
                  <a:cubicBezTo>
                    <a:pt x="21582" y="5215"/>
                    <a:pt x="21339" y="5397"/>
                    <a:pt x="20913" y="5428"/>
                  </a:cubicBezTo>
                  <a:cubicBezTo>
                    <a:pt x="20852" y="4182"/>
                    <a:pt x="21278" y="3087"/>
                    <a:pt x="21825" y="2023"/>
                  </a:cubicBezTo>
                  <a:cubicBezTo>
                    <a:pt x="22099" y="1537"/>
                    <a:pt x="22099" y="1537"/>
                    <a:pt x="22646" y="1476"/>
                  </a:cubicBezTo>
                  <a:close/>
                  <a:moveTo>
                    <a:pt x="12391" y="4452"/>
                  </a:moveTo>
                  <a:cubicBezTo>
                    <a:pt x="12484" y="4452"/>
                    <a:pt x="12579" y="4463"/>
                    <a:pt x="12676" y="4485"/>
                  </a:cubicBezTo>
                  <a:cubicBezTo>
                    <a:pt x="12858" y="4546"/>
                    <a:pt x="12949" y="4607"/>
                    <a:pt x="12980" y="4789"/>
                  </a:cubicBezTo>
                  <a:cubicBezTo>
                    <a:pt x="13008" y="5241"/>
                    <a:pt x="12433" y="5772"/>
                    <a:pt x="11937" y="5772"/>
                  </a:cubicBezTo>
                  <a:cubicBezTo>
                    <a:pt x="11899" y="5772"/>
                    <a:pt x="11861" y="5769"/>
                    <a:pt x="11825" y="5762"/>
                  </a:cubicBezTo>
                  <a:cubicBezTo>
                    <a:pt x="11642" y="5671"/>
                    <a:pt x="11430" y="5580"/>
                    <a:pt x="11369" y="5337"/>
                  </a:cubicBezTo>
                  <a:cubicBezTo>
                    <a:pt x="11308" y="5093"/>
                    <a:pt x="11460" y="4941"/>
                    <a:pt x="11612" y="4789"/>
                  </a:cubicBezTo>
                  <a:cubicBezTo>
                    <a:pt x="11841" y="4560"/>
                    <a:pt x="12106" y="4452"/>
                    <a:pt x="12391" y="4452"/>
                  </a:cubicBezTo>
                  <a:close/>
                  <a:moveTo>
                    <a:pt x="14683" y="5061"/>
                  </a:moveTo>
                  <a:cubicBezTo>
                    <a:pt x="14693" y="5061"/>
                    <a:pt x="14703" y="5062"/>
                    <a:pt x="14712" y="5063"/>
                  </a:cubicBezTo>
                  <a:cubicBezTo>
                    <a:pt x="15047" y="5154"/>
                    <a:pt x="15290" y="5549"/>
                    <a:pt x="15199" y="5884"/>
                  </a:cubicBezTo>
                  <a:cubicBezTo>
                    <a:pt x="15122" y="6189"/>
                    <a:pt x="14791" y="6430"/>
                    <a:pt x="14454" y="6430"/>
                  </a:cubicBezTo>
                  <a:cubicBezTo>
                    <a:pt x="14388" y="6430"/>
                    <a:pt x="14321" y="6420"/>
                    <a:pt x="14256" y="6400"/>
                  </a:cubicBezTo>
                  <a:cubicBezTo>
                    <a:pt x="13952" y="6309"/>
                    <a:pt x="13800" y="6036"/>
                    <a:pt x="13892" y="5701"/>
                  </a:cubicBezTo>
                  <a:cubicBezTo>
                    <a:pt x="13979" y="5409"/>
                    <a:pt x="14432" y="5061"/>
                    <a:pt x="14683" y="5061"/>
                  </a:cubicBezTo>
                  <a:close/>
                  <a:moveTo>
                    <a:pt x="19971" y="595"/>
                  </a:moveTo>
                  <a:cubicBezTo>
                    <a:pt x="20640" y="868"/>
                    <a:pt x="21278" y="1112"/>
                    <a:pt x="21977" y="1355"/>
                  </a:cubicBezTo>
                  <a:cubicBezTo>
                    <a:pt x="21764" y="1689"/>
                    <a:pt x="21582" y="1993"/>
                    <a:pt x="21399" y="2297"/>
                  </a:cubicBezTo>
                  <a:cubicBezTo>
                    <a:pt x="20822" y="3239"/>
                    <a:pt x="20518" y="4273"/>
                    <a:pt x="20548" y="5397"/>
                  </a:cubicBezTo>
                  <a:cubicBezTo>
                    <a:pt x="20548" y="5549"/>
                    <a:pt x="20548" y="5641"/>
                    <a:pt x="20366" y="5701"/>
                  </a:cubicBezTo>
                  <a:cubicBezTo>
                    <a:pt x="19545" y="6066"/>
                    <a:pt x="18785" y="6522"/>
                    <a:pt x="18056" y="6948"/>
                  </a:cubicBezTo>
                  <a:cubicBezTo>
                    <a:pt x="18086" y="5185"/>
                    <a:pt x="18117" y="3422"/>
                    <a:pt x="17083" y="1811"/>
                  </a:cubicBezTo>
                  <a:cubicBezTo>
                    <a:pt x="17158" y="1807"/>
                    <a:pt x="17234" y="1805"/>
                    <a:pt x="17311" y="1805"/>
                  </a:cubicBezTo>
                  <a:cubicBezTo>
                    <a:pt x="17796" y="1805"/>
                    <a:pt x="18317" y="1880"/>
                    <a:pt x="18816" y="1932"/>
                  </a:cubicBezTo>
                  <a:cubicBezTo>
                    <a:pt x="19181" y="1993"/>
                    <a:pt x="19545" y="2023"/>
                    <a:pt x="19910" y="2054"/>
                  </a:cubicBezTo>
                  <a:cubicBezTo>
                    <a:pt x="19936" y="2056"/>
                    <a:pt x="19960" y="2058"/>
                    <a:pt x="19983" y="2058"/>
                  </a:cubicBezTo>
                  <a:cubicBezTo>
                    <a:pt x="20238" y="2058"/>
                    <a:pt x="20358" y="1907"/>
                    <a:pt x="20275" y="1628"/>
                  </a:cubicBezTo>
                  <a:cubicBezTo>
                    <a:pt x="20184" y="1294"/>
                    <a:pt x="20062" y="960"/>
                    <a:pt x="19971" y="595"/>
                  </a:cubicBezTo>
                  <a:close/>
                  <a:moveTo>
                    <a:pt x="32859" y="5397"/>
                  </a:moveTo>
                  <a:cubicBezTo>
                    <a:pt x="33375" y="5519"/>
                    <a:pt x="33922" y="5610"/>
                    <a:pt x="34500" y="5732"/>
                  </a:cubicBezTo>
                  <a:cubicBezTo>
                    <a:pt x="34378" y="5944"/>
                    <a:pt x="34196" y="6127"/>
                    <a:pt x="34439" y="6340"/>
                  </a:cubicBezTo>
                  <a:cubicBezTo>
                    <a:pt x="34774" y="6461"/>
                    <a:pt x="35169" y="6370"/>
                    <a:pt x="35533" y="6552"/>
                  </a:cubicBezTo>
                  <a:cubicBezTo>
                    <a:pt x="35477" y="6797"/>
                    <a:pt x="35385" y="6949"/>
                    <a:pt x="35244" y="6949"/>
                  </a:cubicBezTo>
                  <a:cubicBezTo>
                    <a:pt x="35158" y="6949"/>
                    <a:pt x="35052" y="6892"/>
                    <a:pt x="34926" y="6765"/>
                  </a:cubicBezTo>
                  <a:cubicBezTo>
                    <a:pt x="34774" y="6644"/>
                    <a:pt x="34591" y="6552"/>
                    <a:pt x="34409" y="6431"/>
                  </a:cubicBezTo>
                  <a:cubicBezTo>
                    <a:pt x="33862" y="6127"/>
                    <a:pt x="33345" y="5792"/>
                    <a:pt x="32828" y="5489"/>
                  </a:cubicBezTo>
                  <a:cubicBezTo>
                    <a:pt x="32828" y="5458"/>
                    <a:pt x="32828" y="5428"/>
                    <a:pt x="32859" y="5397"/>
                  </a:cubicBezTo>
                  <a:close/>
                  <a:moveTo>
                    <a:pt x="17253" y="2862"/>
                  </a:moveTo>
                  <a:cubicBezTo>
                    <a:pt x="17497" y="2862"/>
                    <a:pt x="17525" y="2989"/>
                    <a:pt x="17570" y="3452"/>
                  </a:cubicBezTo>
                  <a:cubicBezTo>
                    <a:pt x="17661" y="4607"/>
                    <a:pt x="17934" y="5792"/>
                    <a:pt x="17600" y="7008"/>
                  </a:cubicBezTo>
                  <a:cubicBezTo>
                    <a:pt x="17539" y="7282"/>
                    <a:pt x="17539" y="7282"/>
                    <a:pt x="17235" y="7434"/>
                  </a:cubicBezTo>
                  <a:cubicBezTo>
                    <a:pt x="17509" y="5884"/>
                    <a:pt x="17570" y="4364"/>
                    <a:pt x="16870" y="2905"/>
                  </a:cubicBezTo>
                  <a:cubicBezTo>
                    <a:pt x="17037" y="2880"/>
                    <a:pt x="17160" y="2862"/>
                    <a:pt x="17253" y="2862"/>
                  </a:cubicBezTo>
                  <a:close/>
                  <a:moveTo>
                    <a:pt x="36015" y="7445"/>
                  </a:moveTo>
                  <a:cubicBezTo>
                    <a:pt x="36489" y="7445"/>
                    <a:pt x="36725" y="7725"/>
                    <a:pt x="36962" y="8619"/>
                  </a:cubicBezTo>
                  <a:cubicBezTo>
                    <a:pt x="36506" y="8194"/>
                    <a:pt x="36141" y="7829"/>
                    <a:pt x="35777" y="7464"/>
                  </a:cubicBezTo>
                  <a:cubicBezTo>
                    <a:pt x="35863" y="7452"/>
                    <a:pt x="35942" y="7445"/>
                    <a:pt x="36015" y="7445"/>
                  </a:cubicBezTo>
                  <a:close/>
                  <a:moveTo>
                    <a:pt x="14378" y="2571"/>
                  </a:moveTo>
                  <a:cubicBezTo>
                    <a:pt x="14530" y="2753"/>
                    <a:pt x="14621" y="2935"/>
                    <a:pt x="14773" y="3118"/>
                  </a:cubicBezTo>
                  <a:cubicBezTo>
                    <a:pt x="14876" y="3255"/>
                    <a:pt x="15008" y="3353"/>
                    <a:pt x="15136" y="3353"/>
                  </a:cubicBezTo>
                  <a:cubicBezTo>
                    <a:pt x="15235" y="3353"/>
                    <a:pt x="15332" y="3294"/>
                    <a:pt x="15411" y="3148"/>
                  </a:cubicBezTo>
                  <a:cubicBezTo>
                    <a:pt x="15568" y="2870"/>
                    <a:pt x="15774" y="2811"/>
                    <a:pt x="15990" y="2811"/>
                  </a:cubicBezTo>
                  <a:cubicBezTo>
                    <a:pt x="16152" y="2811"/>
                    <a:pt x="16319" y="2844"/>
                    <a:pt x="16475" y="2844"/>
                  </a:cubicBezTo>
                  <a:cubicBezTo>
                    <a:pt x="16627" y="2875"/>
                    <a:pt x="16658" y="2996"/>
                    <a:pt x="16688" y="3087"/>
                  </a:cubicBezTo>
                  <a:cubicBezTo>
                    <a:pt x="16870" y="3391"/>
                    <a:pt x="16931" y="3726"/>
                    <a:pt x="16962" y="4060"/>
                  </a:cubicBezTo>
                  <a:cubicBezTo>
                    <a:pt x="17083" y="5306"/>
                    <a:pt x="16992" y="6522"/>
                    <a:pt x="16718" y="7707"/>
                  </a:cubicBezTo>
                  <a:cubicBezTo>
                    <a:pt x="16718" y="7768"/>
                    <a:pt x="16688" y="7859"/>
                    <a:pt x="16627" y="7890"/>
                  </a:cubicBezTo>
                  <a:cubicBezTo>
                    <a:pt x="16293" y="8163"/>
                    <a:pt x="15959" y="8437"/>
                    <a:pt x="15563" y="8741"/>
                  </a:cubicBezTo>
                  <a:cubicBezTo>
                    <a:pt x="15533" y="7981"/>
                    <a:pt x="15624" y="7282"/>
                    <a:pt x="15442" y="6613"/>
                  </a:cubicBezTo>
                  <a:cubicBezTo>
                    <a:pt x="15411" y="6492"/>
                    <a:pt x="15472" y="6400"/>
                    <a:pt x="15533" y="6340"/>
                  </a:cubicBezTo>
                  <a:cubicBezTo>
                    <a:pt x="15807" y="5944"/>
                    <a:pt x="15837" y="5519"/>
                    <a:pt x="15563" y="5124"/>
                  </a:cubicBezTo>
                  <a:cubicBezTo>
                    <a:pt x="15370" y="4786"/>
                    <a:pt x="15062" y="4639"/>
                    <a:pt x="14714" y="4639"/>
                  </a:cubicBezTo>
                  <a:cubicBezTo>
                    <a:pt x="14625" y="4639"/>
                    <a:pt x="14532" y="4649"/>
                    <a:pt x="14439" y="4668"/>
                  </a:cubicBezTo>
                  <a:cubicBezTo>
                    <a:pt x="14287" y="4668"/>
                    <a:pt x="14165" y="4698"/>
                    <a:pt x="13922" y="4759"/>
                  </a:cubicBezTo>
                  <a:cubicBezTo>
                    <a:pt x="14104" y="4820"/>
                    <a:pt x="14196" y="4850"/>
                    <a:pt x="14378" y="4911"/>
                  </a:cubicBezTo>
                  <a:cubicBezTo>
                    <a:pt x="13831" y="5154"/>
                    <a:pt x="13557" y="5519"/>
                    <a:pt x="13588" y="6066"/>
                  </a:cubicBezTo>
                  <a:cubicBezTo>
                    <a:pt x="13588" y="6188"/>
                    <a:pt x="13436" y="6157"/>
                    <a:pt x="13345" y="6188"/>
                  </a:cubicBezTo>
                  <a:cubicBezTo>
                    <a:pt x="11825" y="6522"/>
                    <a:pt x="10883" y="7555"/>
                    <a:pt x="10062" y="8771"/>
                  </a:cubicBezTo>
                  <a:cubicBezTo>
                    <a:pt x="10001" y="8873"/>
                    <a:pt x="9967" y="9044"/>
                    <a:pt x="9878" y="9044"/>
                  </a:cubicBezTo>
                  <a:cubicBezTo>
                    <a:pt x="9834" y="9044"/>
                    <a:pt x="9777" y="9003"/>
                    <a:pt x="9697" y="8893"/>
                  </a:cubicBezTo>
                  <a:cubicBezTo>
                    <a:pt x="9666" y="8879"/>
                    <a:pt x="9634" y="8874"/>
                    <a:pt x="9601" y="8874"/>
                  </a:cubicBezTo>
                  <a:cubicBezTo>
                    <a:pt x="9457" y="8874"/>
                    <a:pt x="9310" y="8985"/>
                    <a:pt x="9216" y="8985"/>
                  </a:cubicBezTo>
                  <a:cubicBezTo>
                    <a:pt x="9190" y="8985"/>
                    <a:pt x="9167" y="8976"/>
                    <a:pt x="9150" y="8954"/>
                  </a:cubicBezTo>
                  <a:cubicBezTo>
                    <a:pt x="9028" y="8771"/>
                    <a:pt x="9120" y="8467"/>
                    <a:pt x="9150" y="8224"/>
                  </a:cubicBezTo>
                  <a:cubicBezTo>
                    <a:pt x="9211" y="7616"/>
                    <a:pt x="9424" y="7069"/>
                    <a:pt x="9606" y="6522"/>
                  </a:cubicBezTo>
                  <a:cubicBezTo>
                    <a:pt x="9633" y="6413"/>
                    <a:pt x="9636" y="6304"/>
                    <a:pt x="9788" y="6304"/>
                  </a:cubicBezTo>
                  <a:cubicBezTo>
                    <a:pt x="9806" y="6304"/>
                    <a:pt x="9827" y="6306"/>
                    <a:pt x="9849" y="6309"/>
                  </a:cubicBezTo>
                  <a:cubicBezTo>
                    <a:pt x="9575" y="7039"/>
                    <a:pt x="9393" y="7799"/>
                    <a:pt x="9606" y="8589"/>
                  </a:cubicBezTo>
                  <a:cubicBezTo>
                    <a:pt x="9697" y="7829"/>
                    <a:pt x="9819" y="7069"/>
                    <a:pt x="10031" y="6309"/>
                  </a:cubicBezTo>
                  <a:cubicBezTo>
                    <a:pt x="10092" y="6096"/>
                    <a:pt x="10153" y="5884"/>
                    <a:pt x="10427" y="5823"/>
                  </a:cubicBezTo>
                  <a:cubicBezTo>
                    <a:pt x="10639" y="5762"/>
                    <a:pt x="10700" y="5580"/>
                    <a:pt x="10670" y="5397"/>
                  </a:cubicBezTo>
                  <a:cubicBezTo>
                    <a:pt x="10487" y="4394"/>
                    <a:pt x="11186" y="3908"/>
                    <a:pt x="11855" y="3330"/>
                  </a:cubicBezTo>
                  <a:cubicBezTo>
                    <a:pt x="11946" y="3665"/>
                    <a:pt x="12038" y="3938"/>
                    <a:pt x="12281" y="4151"/>
                  </a:cubicBezTo>
                  <a:cubicBezTo>
                    <a:pt x="11946" y="4303"/>
                    <a:pt x="11642" y="4455"/>
                    <a:pt x="11399" y="4698"/>
                  </a:cubicBezTo>
                  <a:cubicBezTo>
                    <a:pt x="10974" y="5063"/>
                    <a:pt x="11004" y="5549"/>
                    <a:pt x="11460" y="5853"/>
                  </a:cubicBezTo>
                  <a:cubicBezTo>
                    <a:pt x="11672" y="5994"/>
                    <a:pt x="11883" y="6063"/>
                    <a:pt x="12095" y="6063"/>
                  </a:cubicBezTo>
                  <a:cubicBezTo>
                    <a:pt x="12339" y="6063"/>
                    <a:pt x="12584" y="5972"/>
                    <a:pt x="12828" y="5792"/>
                  </a:cubicBezTo>
                  <a:cubicBezTo>
                    <a:pt x="13314" y="5458"/>
                    <a:pt x="13527" y="4972"/>
                    <a:pt x="13405" y="4485"/>
                  </a:cubicBezTo>
                  <a:cubicBezTo>
                    <a:pt x="13375" y="4394"/>
                    <a:pt x="13284" y="4333"/>
                    <a:pt x="13375" y="4242"/>
                  </a:cubicBezTo>
                  <a:cubicBezTo>
                    <a:pt x="13800" y="3786"/>
                    <a:pt x="13861" y="3057"/>
                    <a:pt x="14378" y="2571"/>
                  </a:cubicBezTo>
                  <a:close/>
                  <a:moveTo>
                    <a:pt x="15290" y="6644"/>
                  </a:moveTo>
                  <a:lnTo>
                    <a:pt x="15290" y="6644"/>
                  </a:lnTo>
                  <a:cubicBezTo>
                    <a:pt x="15320" y="7464"/>
                    <a:pt x="15229" y="8255"/>
                    <a:pt x="15077" y="9045"/>
                  </a:cubicBezTo>
                  <a:cubicBezTo>
                    <a:pt x="15016" y="9410"/>
                    <a:pt x="14652" y="9562"/>
                    <a:pt x="14408" y="9774"/>
                  </a:cubicBezTo>
                  <a:cubicBezTo>
                    <a:pt x="14652" y="8832"/>
                    <a:pt x="14925" y="7920"/>
                    <a:pt x="14712" y="6948"/>
                  </a:cubicBezTo>
                  <a:cubicBezTo>
                    <a:pt x="14682" y="6796"/>
                    <a:pt x="14712" y="6796"/>
                    <a:pt x="15290" y="6644"/>
                  </a:cubicBezTo>
                  <a:close/>
                  <a:moveTo>
                    <a:pt x="9332" y="9536"/>
                  </a:moveTo>
                  <a:cubicBezTo>
                    <a:pt x="9409" y="9536"/>
                    <a:pt x="9490" y="9544"/>
                    <a:pt x="9575" y="9562"/>
                  </a:cubicBezTo>
                  <a:cubicBezTo>
                    <a:pt x="9940" y="9653"/>
                    <a:pt x="10123" y="9987"/>
                    <a:pt x="10031" y="10382"/>
                  </a:cubicBezTo>
                  <a:cubicBezTo>
                    <a:pt x="9951" y="10678"/>
                    <a:pt x="9632" y="10879"/>
                    <a:pt x="9328" y="10879"/>
                  </a:cubicBezTo>
                  <a:cubicBezTo>
                    <a:pt x="9288" y="10879"/>
                    <a:pt x="9249" y="10876"/>
                    <a:pt x="9211" y="10869"/>
                  </a:cubicBezTo>
                  <a:cubicBezTo>
                    <a:pt x="8846" y="10777"/>
                    <a:pt x="8572" y="10321"/>
                    <a:pt x="8664" y="10017"/>
                  </a:cubicBezTo>
                  <a:cubicBezTo>
                    <a:pt x="8762" y="9696"/>
                    <a:pt x="9002" y="9536"/>
                    <a:pt x="9332" y="9536"/>
                  </a:cubicBezTo>
                  <a:close/>
                  <a:moveTo>
                    <a:pt x="6645" y="9559"/>
                  </a:moveTo>
                  <a:cubicBezTo>
                    <a:pt x="6884" y="9559"/>
                    <a:pt x="6750" y="9780"/>
                    <a:pt x="6779" y="9865"/>
                  </a:cubicBezTo>
                  <a:cubicBezTo>
                    <a:pt x="6840" y="10048"/>
                    <a:pt x="6840" y="10261"/>
                    <a:pt x="6901" y="10413"/>
                  </a:cubicBezTo>
                  <a:cubicBezTo>
                    <a:pt x="7083" y="10747"/>
                    <a:pt x="6901" y="10960"/>
                    <a:pt x="6657" y="11203"/>
                  </a:cubicBezTo>
                  <a:cubicBezTo>
                    <a:pt x="6536" y="10747"/>
                    <a:pt x="6475" y="10382"/>
                    <a:pt x="6354" y="10017"/>
                  </a:cubicBezTo>
                  <a:cubicBezTo>
                    <a:pt x="6293" y="9744"/>
                    <a:pt x="6354" y="9622"/>
                    <a:pt x="6597" y="9562"/>
                  </a:cubicBezTo>
                  <a:cubicBezTo>
                    <a:pt x="6614" y="9560"/>
                    <a:pt x="6631" y="9559"/>
                    <a:pt x="6645" y="9559"/>
                  </a:cubicBezTo>
                  <a:close/>
                  <a:moveTo>
                    <a:pt x="6110" y="9896"/>
                  </a:moveTo>
                  <a:cubicBezTo>
                    <a:pt x="6262" y="10413"/>
                    <a:pt x="6293" y="10899"/>
                    <a:pt x="6506" y="11355"/>
                  </a:cubicBezTo>
                  <a:cubicBezTo>
                    <a:pt x="6566" y="11537"/>
                    <a:pt x="6323" y="11720"/>
                    <a:pt x="6171" y="11872"/>
                  </a:cubicBezTo>
                  <a:cubicBezTo>
                    <a:pt x="6050" y="11993"/>
                    <a:pt x="5867" y="12084"/>
                    <a:pt x="5685" y="12176"/>
                  </a:cubicBezTo>
                  <a:cubicBezTo>
                    <a:pt x="5472" y="11750"/>
                    <a:pt x="5715" y="10382"/>
                    <a:pt x="6110" y="9896"/>
                  </a:cubicBezTo>
                  <a:close/>
                  <a:moveTo>
                    <a:pt x="5320" y="11872"/>
                  </a:moveTo>
                  <a:cubicBezTo>
                    <a:pt x="5472" y="12145"/>
                    <a:pt x="5533" y="12358"/>
                    <a:pt x="5229" y="12571"/>
                  </a:cubicBezTo>
                  <a:cubicBezTo>
                    <a:pt x="4955" y="12753"/>
                    <a:pt x="4895" y="13087"/>
                    <a:pt x="4834" y="13422"/>
                  </a:cubicBezTo>
                  <a:cubicBezTo>
                    <a:pt x="4439" y="12966"/>
                    <a:pt x="4560" y="12571"/>
                    <a:pt x="5320" y="11872"/>
                  </a:cubicBezTo>
                  <a:close/>
                  <a:moveTo>
                    <a:pt x="37631" y="9440"/>
                  </a:moveTo>
                  <a:lnTo>
                    <a:pt x="37631" y="9440"/>
                  </a:lnTo>
                  <a:cubicBezTo>
                    <a:pt x="38178" y="9531"/>
                    <a:pt x="38512" y="9865"/>
                    <a:pt x="38968" y="10109"/>
                  </a:cubicBezTo>
                  <a:cubicBezTo>
                    <a:pt x="38816" y="10200"/>
                    <a:pt x="38603" y="10230"/>
                    <a:pt x="38634" y="10443"/>
                  </a:cubicBezTo>
                  <a:cubicBezTo>
                    <a:pt x="38634" y="10595"/>
                    <a:pt x="38786" y="10656"/>
                    <a:pt x="38877" y="10747"/>
                  </a:cubicBezTo>
                  <a:cubicBezTo>
                    <a:pt x="39242" y="11081"/>
                    <a:pt x="39546" y="11446"/>
                    <a:pt x="39910" y="11872"/>
                  </a:cubicBezTo>
                  <a:cubicBezTo>
                    <a:pt x="39637" y="11932"/>
                    <a:pt x="39272" y="11932"/>
                    <a:pt x="39424" y="12358"/>
                  </a:cubicBezTo>
                  <a:cubicBezTo>
                    <a:pt x="39515" y="12631"/>
                    <a:pt x="39789" y="12753"/>
                    <a:pt x="40002" y="12935"/>
                  </a:cubicBezTo>
                  <a:cubicBezTo>
                    <a:pt x="39819" y="13118"/>
                    <a:pt x="39667" y="13239"/>
                    <a:pt x="39485" y="13422"/>
                  </a:cubicBezTo>
                  <a:cubicBezTo>
                    <a:pt x="39151" y="11963"/>
                    <a:pt x="38482" y="10686"/>
                    <a:pt x="37631" y="9440"/>
                  </a:cubicBezTo>
                  <a:close/>
                  <a:moveTo>
                    <a:pt x="4439" y="13148"/>
                  </a:moveTo>
                  <a:cubicBezTo>
                    <a:pt x="4621" y="13969"/>
                    <a:pt x="4895" y="14698"/>
                    <a:pt x="5229" y="15428"/>
                  </a:cubicBezTo>
                  <a:cubicBezTo>
                    <a:pt x="5381" y="15701"/>
                    <a:pt x="5077" y="15884"/>
                    <a:pt x="4925" y="16005"/>
                  </a:cubicBezTo>
                  <a:cubicBezTo>
                    <a:pt x="4898" y="16027"/>
                    <a:pt x="4874" y="16036"/>
                    <a:pt x="4850" y="16036"/>
                  </a:cubicBezTo>
                  <a:cubicBezTo>
                    <a:pt x="4741" y="16036"/>
                    <a:pt x="4666" y="15832"/>
                    <a:pt x="4591" y="15732"/>
                  </a:cubicBezTo>
                  <a:cubicBezTo>
                    <a:pt x="4439" y="15337"/>
                    <a:pt x="4256" y="14942"/>
                    <a:pt x="4135" y="14546"/>
                  </a:cubicBezTo>
                  <a:cubicBezTo>
                    <a:pt x="3983" y="14030"/>
                    <a:pt x="4317" y="13635"/>
                    <a:pt x="4439" y="13148"/>
                  </a:cubicBezTo>
                  <a:close/>
                  <a:moveTo>
                    <a:pt x="4013" y="14790"/>
                  </a:moveTo>
                  <a:cubicBezTo>
                    <a:pt x="4135" y="15124"/>
                    <a:pt x="4256" y="15489"/>
                    <a:pt x="4378" y="15884"/>
                  </a:cubicBezTo>
                  <a:cubicBezTo>
                    <a:pt x="3952" y="15884"/>
                    <a:pt x="3557" y="15914"/>
                    <a:pt x="3162" y="16097"/>
                  </a:cubicBezTo>
                  <a:cubicBezTo>
                    <a:pt x="3557" y="15732"/>
                    <a:pt x="3831" y="15306"/>
                    <a:pt x="4013" y="14790"/>
                  </a:cubicBezTo>
                  <a:close/>
                  <a:moveTo>
                    <a:pt x="9377" y="6333"/>
                  </a:moveTo>
                  <a:cubicBezTo>
                    <a:pt x="9411" y="6333"/>
                    <a:pt x="9446" y="6335"/>
                    <a:pt x="9484" y="6340"/>
                  </a:cubicBezTo>
                  <a:cubicBezTo>
                    <a:pt x="9272" y="6978"/>
                    <a:pt x="8937" y="7586"/>
                    <a:pt x="8876" y="8255"/>
                  </a:cubicBezTo>
                  <a:cubicBezTo>
                    <a:pt x="8876" y="8437"/>
                    <a:pt x="8816" y="8619"/>
                    <a:pt x="8937" y="8771"/>
                  </a:cubicBezTo>
                  <a:cubicBezTo>
                    <a:pt x="9120" y="9045"/>
                    <a:pt x="8968" y="9166"/>
                    <a:pt x="8785" y="9349"/>
                  </a:cubicBezTo>
                  <a:cubicBezTo>
                    <a:pt x="8299" y="9744"/>
                    <a:pt x="8208" y="10109"/>
                    <a:pt x="8360" y="10504"/>
                  </a:cubicBezTo>
                  <a:cubicBezTo>
                    <a:pt x="8572" y="11021"/>
                    <a:pt x="8937" y="11233"/>
                    <a:pt x="9606" y="11233"/>
                  </a:cubicBezTo>
                  <a:cubicBezTo>
                    <a:pt x="9120" y="12753"/>
                    <a:pt x="8329" y="14242"/>
                    <a:pt x="9575" y="15732"/>
                  </a:cubicBezTo>
                  <a:cubicBezTo>
                    <a:pt x="9302" y="15094"/>
                    <a:pt x="9180" y="14425"/>
                    <a:pt x="9272" y="13726"/>
                  </a:cubicBezTo>
                  <a:cubicBezTo>
                    <a:pt x="9424" y="12905"/>
                    <a:pt x="9636" y="12084"/>
                    <a:pt x="9910" y="11294"/>
                  </a:cubicBezTo>
                  <a:cubicBezTo>
                    <a:pt x="9940" y="11142"/>
                    <a:pt x="10062" y="11051"/>
                    <a:pt x="10183" y="10960"/>
                  </a:cubicBezTo>
                  <a:cubicBezTo>
                    <a:pt x="10670" y="10504"/>
                    <a:pt x="10700" y="9805"/>
                    <a:pt x="10214" y="9349"/>
                  </a:cubicBezTo>
                  <a:cubicBezTo>
                    <a:pt x="10062" y="9166"/>
                    <a:pt x="10062" y="9075"/>
                    <a:pt x="10183" y="8923"/>
                  </a:cubicBezTo>
                  <a:cubicBezTo>
                    <a:pt x="11034" y="7799"/>
                    <a:pt x="12068" y="6856"/>
                    <a:pt x="13436" y="6370"/>
                  </a:cubicBezTo>
                  <a:lnTo>
                    <a:pt x="13436" y="6370"/>
                  </a:lnTo>
                  <a:cubicBezTo>
                    <a:pt x="12706" y="6796"/>
                    <a:pt x="12250" y="7464"/>
                    <a:pt x="11886" y="8194"/>
                  </a:cubicBezTo>
                  <a:cubicBezTo>
                    <a:pt x="12341" y="7738"/>
                    <a:pt x="12737" y="7221"/>
                    <a:pt x="13253" y="6826"/>
                  </a:cubicBezTo>
                  <a:cubicBezTo>
                    <a:pt x="13372" y="6731"/>
                    <a:pt x="13490" y="6526"/>
                    <a:pt x="13666" y="6526"/>
                  </a:cubicBezTo>
                  <a:cubicBezTo>
                    <a:pt x="13716" y="6526"/>
                    <a:pt x="13770" y="6542"/>
                    <a:pt x="13831" y="6583"/>
                  </a:cubicBezTo>
                  <a:cubicBezTo>
                    <a:pt x="14165" y="6765"/>
                    <a:pt x="14652" y="6856"/>
                    <a:pt x="14500" y="7464"/>
                  </a:cubicBezTo>
                  <a:cubicBezTo>
                    <a:pt x="14348" y="8194"/>
                    <a:pt x="14135" y="8923"/>
                    <a:pt x="13952" y="9622"/>
                  </a:cubicBezTo>
                  <a:cubicBezTo>
                    <a:pt x="13618" y="10960"/>
                    <a:pt x="12554" y="11811"/>
                    <a:pt x="11886" y="12875"/>
                  </a:cubicBezTo>
                  <a:cubicBezTo>
                    <a:pt x="11551" y="13361"/>
                    <a:pt x="11186" y="13817"/>
                    <a:pt x="10822" y="14364"/>
                  </a:cubicBezTo>
                  <a:cubicBezTo>
                    <a:pt x="10518" y="12480"/>
                    <a:pt x="11034" y="10808"/>
                    <a:pt x="11642" y="9136"/>
                  </a:cubicBezTo>
                  <a:lnTo>
                    <a:pt x="11642" y="9136"/>
                  </a:lnTo>
                  <a:cubicBezTo>
                    <a:pt x="11460" y="9166"/>
                    <a:pt x="11399" y="9288"/>
                    <a:pt x="11369" y="9379"/>
                  </a:cubicBezTo>
                  <a:cubicBezTo>
                    <a:pt x="10791" y="10656"/>
                    <a:pt x="10305" y="11963"/>
                    <a:pt x="10305" y="13391"/>
                  </a:cubicBezTo>
                  <a:cubicBezTo>
                    <a:pt x="10305" y="13817"/>
                    <a:pt x="10305" y="14212"/>
                    <a:pt x="10548" y="14577"/>
                  </a:cubicBezTo>
                  <a:cubicBezTo>
                    <a:pt x="10609" y="14668"/>
                    <a:pt x="10609" y="14729"/>
                    <a:pt x="10579" y="14790"/>
                  </a:cubicBezTo>
                  <a:cubicBezTo>
                    <a:pt x="10062" y="15580"/>
                    <a:pt x="9636" y="16431"/>
                    <a:pt x="9211" y="17373"/>
                  </a:cubicBezTo>
                  <a:cubicBezTo>
                    <a:pt x="9089" y="16978"/>
                    <a:pt x="8937" y="16704"/>
                    <a:pt x="8785" y="16431"/>
                  </a:cubicBezTo>
                  <a:cubicBezTo>
                    <a:pt x="8460" y="15922"/>
                    <a:pt x="8066" y="15659"/>
                    <a:pt x="7604" y="15659"/>
                  </a:cubicBezTo>
                  <a:cubicBezTo>
                    <a:pt x="7376" y="15659"/>
                    <a:pt x="7131" y="15723"/>
                    <a:pt x="6870" y="15853"/>
                  </a:cubicBezTo>
                  <a:cubicBezTo>
                    <a:pt x="6794" y="15892"/>
                    <a:pt x="6733" y="15908"/>
                    <a:pt x="6680" y="15908"/>
                  </a:cubicBezTo>
                  <a:cubicBezTo>
                    <a:pt x="6606" y="15908"/>
                    <a:pt x="6546" y="15876"/>
                    <a:pt x="6475" y="15823"/>
                  </a:cubicBezTo>
                  <a:cubicBezTo>
                    <a:pt x="6238" y="15638"/>
                    <a:pt x="6001" y="15477"/>
                    <a:pt x="5704" y="15477"/>
                  </a:cubicBezTo>
                  <a:cubicBezTo>
                    <a:pt x="5658" y="15477"/>
                    <a:pt x="5612" y="15481"/>
                    <a:pt x="5563" y="15489"/>
                  </a:cubicBezTo>
                  <a:cubicBezTo>
                    <a:pt x="5542" y="15494"/>
                    <a:pt x="5523" y="15497"/>
                    <a:pt x="5507" y="15497"/>
                  </a:cubicBezTo>
                  <a:cubicBezTo>
                    <a:pt x="5431" y="15497"/>
                    <a:pt x="5406" y="15442"/>
                    <a:pt x="5381" y="15367"/>
                  </a:cubicBezTo>
                  <a:cubicBezTo>
                    <a:pt x="5229" y="14759"/>
                    <a:pt x="5016" y="14151"/>
                    <a:pt x="5138" y="13513"/>
                  </a:cubicBezTo>
                  <a:cubicBezTo>
                    <a:pt x="5199" y="13148"/>
                    <a:pt x="5350" y="12905"/>
                    <a:pt x="5715" y="12662"/>
                  </a:cubicBezTo>
                  <a:cubicBezTo>
                    <a:pt x="6323" y="12206"/>
                    <a:pt x="6961" y="11689"/>
                    <a:pt x="7326" y="10960"/>
                  </a:cubicBezTo>
                  <a:cubicBezTo>
                    <a:pt x="7417" y="10747"/>
                    <a:pt x="7387" y="10565"/>
                    <a:pt x="7326" y="10352"/>
                  </a:cubicBezTo>
                  <a:cubicBezTo>
                    <a:pt x="7235" y="9957"/>
                    <a:pt x="7053" y="9592"/>
                    <a:pt x="7387" y="9197"/>
                  </a:cubicBezTo>
                  <a:cubicBezTo>
                    <a:pt x="7509" y="9075"/>
                    <a:pt x="7417" y="8802"/>
                    <a:pt x="7417" y="8589"/>
                  </a:cubicBezTo>
                  <a:cubicBezTo>
                    <a:pt x="7417" y="8163"/>
                    <a:pt x="7569" y="7859"/>
                    <a:pt x="8025" y="7799"/>
                  </a:cubicBezTo>
                  <a:cubicBezTo>
                    <a:pt x="8451" y="7707"/>
                    <a:pt x="8724" y="7495"/>
                    <a:pt x="8785" y="7008"/>
                  </a:cubicBezTo>
                  <a:cubicBezTo>
                    <a:pt x="8842" y="6697"/>
                    <a:pt x="8925" y="6333"/>
                    <a:pt x="9377" y="6333"/>
                  </a:cubicBezTo>
                  <a:close/>
                  <a:moveTo>
                    <a:pt x="5680" y="15965"/>
                  </a:moveTo>
                  <a:cubicBezTo>
                    <a:pt x="5750" y="15965"/>
                    <a:pt x="5833" y="15988"/>
                    <a:pt x="5928" y="16036"/>
                  </a:cubicBezTo>
                  <a:cubicBezTo>
                    <a:pt x="6050" y="16066"/>
                    <a:pt x="6141" y="16127"/>
                    <a:pt x="6202" y="16218"/>
                  </a:cubicBezTo>
                  <a:cubicBezTo>
                    <a:pt x="6373" y="16372"/>
                    <a:pt x="6524" y="16449"/>
                    <a:pt x="6689" y="16449"/>
                  </a:cubicBezTo>
                  <a:cubicBezTo>
                    <a:pt x="6818" y="16449"/>
                    <a:pt x="6954" y="16402"/>
                    <a:pt x="7113" y="16309"/>
                  </a:cubicBezTo>
                  <a:cubicBezTo>
                    <a:pt x="7243" y="16219"/>
                    <a:pt x="7373" y="16179"/>
                    <a:pt x="7501" y="16179"/>
                  </a:cubicBezTo>
                  <a:cubicBezTo>
                    <a:pt x="7762" y="16179"/>
                    <a:pt x="8014" y="16348"/>
                    <a:pt x="8238" y="16613"/>
                  </a:cubicBezTo>
                  <a:cubicBezTo>
                    <a:pt x="8572" y="17008"/>
                    <a:pt x="8572" y="17556"/>
                    <a:pt x="8937" y="17951"/>
                  </a:cubicBezTo>
                  <a:cubicBezTo>
                    <a:pt x="8937" y="17981"/>
                    <a:pt x="8937" y="18042"/>
                    <a:pt x="8907" y="18072"/>
                  </a:cubicBezTo>
                  <a:cubicBezTo>
                    <a:pt x="8694" y="18559"/>
                    <a:pt x="8481" y="19045"/>
                    <a:pt x="8238" y="19592"/>
                  </a:cubicBezTo>
                  <a:cubicBezTo>
                    <a:pt x="8019" y="19175"/>
                    <a:pt x="7768" y="18933"/>
                    <a:pt x="7439" y="18933"/>
                  </a:cubicBezTo>
                  <a:cubicBezTo>
                    <a:pt x="7313" y="18933"/>
                    <a:pt x="7175" y="18969"/>
                    <a:pt x="7022" y="19045"/>
                  </a:cubicBezTo>
                  <a:cubicBezTo>
                    <a:pt x="6987" y="19059"/>
                    <a:pt x="6957" y="19065"/>
                    <a:pt x="6930" y="19065"/>
                  </a:cubicBezTo>
                  <a:cubicBezTo>
                    <a:pt x="6840" y="19065"/>
                    <a:pt x="6788" y="19000"/>
                    <a:pt x="6718" y="18954"/>
                  </a:cubicBezTo>
                  <a:cubicBezTo>
                    <a:pt x="6498" y="18843"/>
                    <a:pt x="6309" y="18701"/>
                    <a:pt x="6083" y="18701"/>
                  </a:cubicBezTo>
                  <a:cubicBezTo>
                    <a:pt x="5997" y="18701"/>
                    <a:pt x="5906" y="18721"/>
                    <a:pt x="5806" y="18771"/>
                  </a:cubicBezTo>
                  <a:cubicBezTo>
                    <a:pt x="5784" y="18779"/>
                    <a:pt x="5763" y="18782"/>
                    <a:pt x="5742" y="18782"/>
                  </a:cubicBezTo>
                  <a:cubicBezTo>
                    <a:pt x="5594" y="18782"/>
                    <a:pt x="5488" y="18608"/>
                    <a:pt x="5381" y="18528"/>
                  </a:cubicBezTo>
                  <a:cubicBezTo>
                    <a:pt x="4720" y="18052"/>
                    <a:pt x="4036" y="17715"/>
                    <a:pt x="3209" y="17715"/>
                  </a:cubicBezTo>
                  <a:cubicBezTo>
                    <a:pt x="3085" y="17715"/>
                    <a:pt x="2958" y="17722"/>
                    <a:pt x="2828" y="17738"/>
                  </a:cubicBezTo>
                  <a:cubicBezTo>
                    <a:pt x="2858" y="17252"/>
                    <a:pt x="2919" y="16765"/>
                    <a:pt x="3375" y="16522"/>
                  </a:cubicBezTo>
                  <a:cubicBezTo>
                    <a:pt x="3612" y="16389"/>
                    <a:pt x="3855" y="16321"/>
                    <a:pt x="4100" y="16321"/>
                  </a:cubicBezTo>
                  <a:cubicBezTo>
                    <a:pt x="4357" y="16321"/>
                    <a:pt x="4615" y="16397"/>
                    <a:pt x="4864" y="16553"/>
                  </a:cubicBezTo>
                  <a:cubicBezTo>
                    <a:pt x="5008" y="16661"/>
                    <a:pt x="5114" y="16716"/>
                    <a:pt x="5194" y="16716"/>
                  </a:cubicBezTo>
                  <a:cubicBezTo>
                    <a:pt x="5315" y="16716"/>
                    <a:pt x="5374" y="16585"/>
                    <a:pt x="5411" y="16309"/>
                  </a:cubicBezTo>
                  <a:cubicBezTo>
                    <a:pt x="5432" y="16079"/>
                    <a:pt x="5525" y="15965"/>
                    <a:pt x="5680" y="15965"/>
                  </a:cubicBezTo>
                  <a:close/>
                  <a:moveTo>
                    <a:pt x="39235" y="20500"/>
                  </a:moveTo>
                  <a:cubicBezTo>
                    <a:pt x="39246" y="20500"/>
                    <a:pt x="39259" y="20501"/>
                    <a:pt x="39272" y="20504"/>
                  </a:cubicBezTo>
                  <a:cubicBezTo>
                    <a:pt x="39363" y="20504"/>
                    <a:pt x="39394" y="20565"/>
                    <a:pt x="39454" y="20656"/>
                  </a:cubicBezTo>
                  <a:cubicBezTo>
                    <a:pt x="39515" y="20747"/>
                    <a:pt x="39454" y="20838"/>
                    <a:pt x="39394" y="20899"/>
                  </a:cubicBezTo>
                  <a:cubicBezTo>
                    <a:pt x="39333" y="20960"/>
                    <a:pt x="39242" y="21021"/>
                    <a:pt x="39181" y="21051"/>
                  </a:cubicBezTo>
                  <a:cubicBezTo>
                    <a:pt x="38938" y="21233"/>
                    <a:pt x="38938" y="21416"/>
                    <a:pt x="39211" y="21568"/>
                  </a:cubicBezTo>
                  <a:cubicBezTo>
                    <a:pt x="39576" y="21750"/>
                    <a:pt x="39546" y="21993"/>
                    <a:pt x="39302" y="22236"/>
                  </a:cubicBezTo>
                  <a:cubicBezTo>
                    <a:pt x="39151" y="22388"/>
                    <a:pt x="39090" y="22510"/>
                    <a:pt x="39181" y="22753"/>
                  </a:cubicBezTo>
                  <a:cubicBezTo>
                    <a:pt x="39302" y="23118"/>
                    <a:pt x="39059" y="23392"/>
                    <a:pt x="38816" y="23604"/>
                  </a:cubicBezTo>
                  <a:cubicBezTo>
                    <a:pt x="38695" y="23726"/>
                    <a:pt x="38543" y="23787"/>
                    <a:pt x="38421" y="23878"/>
                  </a:cubicBezTo>
                  <a:cubicBezTo>
                    <a:pt x="38391" y="23847"/>
                    <a:pt x="38360" y="23847"/>
                    <a:pt x="38299" y="23817"/>
                  </a:cubicBezTo>
                  <a:cubicBezTo>
                    <a:pt x="38573" y="22784"/>
                    <a:pt x="38847" y="21750"/>
                    <a:pt x="39090" y="20717"/>
                  </a:cubicBezTo>
                  <a:cubicBezTo>
                    <a:pt x="39117" y="20634"/>
                    <a:pt x="39120" y="20500"/>
                    <a:pt x="39235" y="20500"/>
                  </a:cubicBezTo>
                  <a:close/>
                  <a:moveTo>
                    <a:pt x="3075" y="18127"/>
                  </a:moveTo>
                  <a:cubicBezTo>
                    <a:pt x="3093" y="18127"/>
                    <a:pt x="3112" y="18129"/>
                    <a:pt x="3132" y="18133"/>
                  </a:cubicBezTo>
                  <a:cubicBezTo>
                    <a:pt x="3861" y="18163"/>
                    <a:pt x="4499" y="18376"/>
                    <a:pt x="5107" y="18802"/>
                  </a:cubicBezTo>
                  <a:cubicBezTo>
                    <a:pt x="5315" y="18963"/>
                    <a:pt x="5522" y="19229"/>
                    <a:pt x="5809" y="19229"/>
                  </a:cubicBezTo>
                  <a:cubicBezTo>
                    <a:pt x="5901" y="19229"/>
                    <a:pt x="6000" y="19202"/>
                    <a:pt x="6110" y="19136"/>
                  </a:cubicBezTo>
                  <a:cubicBezTo>
                    <a:pt x="6119" y="19132"/>
                    <a:pt x="6128" y="19130"/>
                    <a:pt x="6138" y="19130"/>
                  </a:cubicBezTo>
                  <a:cubicBezTo>
                    <a:pt x="6204" y="19130"/>
                    <a:pt x="6305" y="19205"/>
                    <a:pt x="6384" y="19258"/>
                  </a:cubicBezTo>
                  <a:cubicBezTo>
                    <a:pt x="6570" y="19382"/>
                    <a:pt x="6771" y="19492"/>
                    <a:pt x="6995" y="19492"/>
                  </a:cubicBezTo>
                  <a:cubicBezTo>
                    <a:pt x="7100" y="19492"/>
                    <a:pt x="7210" y="19468"/>
                    <a:pt x="7326" y="19410"/>
                  </a:cubicBezTo>
                  <a:cubicBezTo>
                    <a:pt x="7366" y="19395"/>
                    <a:pt x="7402" y="19388"/>
                    <a:pt x="7436" y="19388"/>
                  </a:cubicBezTo>
                  <a:cubicBezTo>
                    <a:pt x="7607" y="19388"/>
                    <a:pt x="7696" y="19566"/>
                    <a:pt x="7721" y="19744"/>
                  </a:cubicBezTo>
                  <a:cubicBezTo>
                    <a:pt x="7843" y="20139"/>
                    <a:pt x="7721" y="20504"/>
                    <a:pt x="7630" y="20899"/>
                  </a:cubicBezTo>
                  <a:cubicBezTo>
                    <a:pt x="7113" y="22328"/>
                    <a:pt x="6627" y="23787"/>
                    <a:pt x="5928" y="25185"/>
                  </a:cubicBezTo>
                  <a:cubicBezTo>
                    <a:pt x="5561" y="25918"/>
                    <a:pt x="4940" y="26198"/>
                    <a:pt x="4325" y="26198"/>
                  </a:cubicBezTo>
                  <a:cubicBezTo>
                    <a:pt x="3920" y="26198"/>
                    <a:pt x="3518" y="26077"/>
                    <a:pt x="3192" y="25884"/>
                  </a:cubicBezTo>
                  <a:cubicBezTo>
                    <a:pt x="2402" y="25398"/>
                    <a:pt x="1825" y="24699"/>
                    <a:pt x="1277" y="23969"/>
                  </a:cubicBezTo>
                  <a:cubicBezTo>
                    <a:pt x="1095" y="23695"/>
                    <a:pt x="1004" y="23331"/>
                    <a:pt x="852" y="22996"/>
                  </a:cubicBezTo>
                  <a:cubicBezTo>
                    <a:pt x="700" y="22662"/>
                    <a:pt x="943" y="22449"/>
                    <a:pt x="1277" y="22358"/>
                  </a:cubicBezTo>
                  <a:cubicBezTo>
                    <a:pt x="1399" y="22328"/>
                    <a:pt x="1551" y="22328"/>
                    <a:pt x="1581" y="22176"/>
                  </a:cubicBezTo>
                  <a:cubicBezTo>
                    <a:pt x="1612" y="22024"/>
                    <a:pt x="1490" y="21963"/>
                    <a:pt x="1399" y="21872"/>
                  </a:cubicBezTo>
                  <a:cubicBezTo>
                    <a:pt x="1156" y="21689"/>
                    <a:pt x="1186" y="21294"/>
                    <a:pt x="1429" y="21142"/>
                  </a:cubicBezTo>
                  <a:cubicBezTo>
                    <a:pt x="1673" y="21021"/>
                    <a:pt x="1733" y="20899"/>
                    <a:pt x="1642" y="20656"/>
                  </a:cubicBezTo>
                  <a:cubicBezTo>
                    <a:pt x="1551" y="20291"/>
                    <a:pt x="1612" y="20018"/>
                    <a:pt x="1977" y="19866"/>
                  </a:cubicBezTo>
                  <a:cubicBezTo>
                    <a:pt x="2189" y="19805"/>
                    <a:pt x="2220" y="19653"/>
                    <a:pt x="2129" y="19470"/>
                  </a:cubicBezTo>
                  <a:cubicBezTo>
                    <a:pt x="1946" y="19015"/>
                    <a:pt x="2159" y="18711"/>
                    <a:pt x="2645" y="18619"/>
                  </a:cubicBezTo>
                  <a:cubicBezTo>
                    <a:pt x="2797" y="18589"/>
                    <a:pt x="2858" y="18528"/>
                    <a:pt x="2858" y="18376"/>
                  </a:cubicBezTo>
                  <a:cubicBezTo>
                    <a:pt x="2858" y="18217"/>
                    <a:pt x="2951" y="18127"/>
                    <a:pt x="3075" y="18127"/>
                  </a:cubicBezTo>
                  <a:close/>
                  <a:moveTo>
                    <a:pt x="27086" y="4420"/>
                  </a:moveTo>
                  <a:cubicBezTo>
                    <a:pt x="27675" y="4420"/>
                    <a:pt x="28270" y="4473"/>
                    <a:pt x="28877" y="4577"/>
                  </a:cubicBezTo>
                  <a:cubicBezTo>
                    <a:pt x="31643" y="5063"/>
                    <a:pt x="33953" y="6461"/>
                    <a:pt x="35959" y="8346"/>
                  </a:cubicBezTo>
                  <a:cubicBezTo>
                    <a:pt x="37540" y="9865"/>
                    <a:pt x="38482" y="11780"/>
                    <a:pt x="39029" y="13908"/>
                  </a:cubicBezTo>
                  <a:cubicBezTo>
                    <a:pt x="39637" y="16157"/>
                    <a:pt x="39151" y="18255"/>
                    <a:pt x="38573" y="20413"/>
                  </a:cubicBezTo>
                  <a:cubicBezTo>
                    <a:pt x="38269" y="21568"/>
                    <a:pt x="38026" y="22753"/>
                    <a:pt x="37692" y="23939"/>
                  </a:cubicBezTo>
                  <a:cubicBezTo>
                    <a:pt x="37600" y="24303"/>
                    <a:pt x="37540" y="24699"/>
                    <a:pt x="37236" y="25002"/>
                  </a:cubicBezTo>
                  <a:cubicBezTo>
                    <a:pt x="36992" y="25246"/>
                    <a:pt x="36688" y="25398"/>
                    <a:pt x="36324" y="25428"/>
                  </a:cubicBezTo>
                  <a:cubicBezTo>
                    <a:pt x="32494" y="25762"/>
                    <a:pt x="28694" y="26097"/>
                    <a:pt x="24895" y="26431"/>
                  </a:cubicBezTo>
                  <a:cubicBezTo>
                    <a:pt x="19728" y="26917"/>
                    <a:pt x="14560" y="27252"/>
                    <a:pt x="9363" y="27525"/>
                  </a:cubicBezTo>
                  <a:cubicBezTo>
                    <a:pt x="8851" y="27548"/>
                    <a:pt x="8335" y="27562"/>
                    <a:pt x="7820" y="27562"/>
                  </a:cubicBezTo>
                  <a:cubicBezTo>
                    <a:pt x="6927" y="27562"/>
                    <a:pt x="6035" y="27519"/>
                    <a:pt x="5168" y="27404"/>
                  </a:cubicBezTo>
                  <a:cubicBezTo>
                    <a:pt x="3679" y="27191"/>
                    <a:pt x="2432" y="26461"/>
                    <a:pt x="1369" y="25398"/>
                  </a:cubicBezTo>
                  <a:cubicBezTo>
                    <a:pt x="1034" y="25063"/>
                    <a:pt x="791" y="24638"/>
                    <a:pt x="426" y="24364"/>
                  </a:cubicBezTo>
                  <a:cubicBezTo>
                    <a:pt x="274" y="24243"/>
                    <a:pt x="335" y="24151"/>
                    <a:pt x="366" y="24060"/>
                  </a:cubicBezTo>
                  <a:cubicBezTo>
                    <a:pt x="457" y="23847"/>
                    <a:pt x="518" y="23665"/>
                    <a:pt x="609" y="23483"/>
                  </a:cubicBezTo>
                  <a:cubicBezTo>
                    <a:pt x="639" y="23452"/>
                    <a:pt x="670" y="23452"/>
                    <a:pt x="730" y="23452"/>
                  </a:cubicBezTo>
                  <a:cubicBezTo>
                    <a:pt x="548" y="24030"/>
                    <a:pt x="852" y="24303"/>
                    <a:pt x="1277" y="24547"/>
                  </a:cubicBezTo>
                  <a:cubicBezTo>
                    <a:pt x="1399" y="24607"/>
                    <a:pt x="1490" y="24790"/>
                    <a:pt x="1551" y="24911"/>
                  </a:cubicBezTo>
                  <a:cubicBezTo>
                    <a:pt x="2286" y="26087"/>
                    <a:pt x="3390" y="26524"/>
                    <a:pt x="4699" y="26524"/>
                  </a:cubicBezTo>
                  <a:cubicBezTo>
                    <a:pt x="4744" y="26524"/>
                    <a:pt x="4789" y="26523"/>
                    <a:pt x="4834" y="26522"/>
                  </a:cubicBezTo>
                  <a:cubicBezTo>
                    <a:pt x="5472" y="26492"/>
                    <a:pt x="5898" y="26066"/>
                    <a:pt x="6232" y="25550"/>
                  </a:cubicBezTo>
                  <a:cubicBezTo>
                    <a:pt x="6901" y="24516"/>
                    <a:pt x="7265" y="23361"/>
                    <a:pt x="7691" y="22236"/>
                  </a:cubicBezTo>
                  <a:cubicBezTo>
                    <a:pt x="9180" y="18255"/>
                    <a:pt x="10943" y="14425"/>
                    <a:pt x="13770" y="11203"/>
                  </a:cubicBezTo>
                  <a:cubicBezTo>
                    <a:pt x="15685" y="9014"/>
                    <a:pt x="17995" y="7312"/>
                    <a:pt x="20640" y="6127"/>
                  </a:cubicBezTo>
                  <a:cubicBezTo>
                    <a:pt x="21947" y="5549"/>
                    <a:pt x="23314" y="5124"/>
                    <a:pt x="24713" y="4729"/>
                  </a:cubicBezTo>
                  <a:cubicBezTo>
                    <a:pt x="25500" y="4519"/>
                    <a:pt x="26287" y="4420"/>
                    <a:pt x="27086" y="4420"/>
                  </a:cubicBezTo>
                  <a:close/>
                  <a:moveTo>
                    <a:pt x="19587" y="1"/>
                  </a:moveTo>
                  <a:cubicBezTo>
                    <a:pt x="19500" y="1"/>
                    <a:pt x="19413" y="28"/>
                    <a:pt x="19333" y="109"/>
                  </a:cubicBezTo>
                  <a:cubicBezTo>
                    <a:pt x="19150" y="321"/>
                    <a:pt x="19302" y="504"/>
                    <a:pt x="19393" y="686"/>
                  </a:cubicBezTo>
                  <a:cubicBezTo>
                    <a:pt x="19515" y="960"/>
                    <a:pt x="19697" y="1233"/>
                    <a:pt x="19697" y="1567"/>
                  </a:cubicBezTo>
                  <a:cubicBezTo>
                    <a:pt x="18902" y="1511"/>
                    <a:pt x="18134" y="1321"/>
                    <a:pt x="17343" y="1321"/>
                  </a:cubicBezTo>
                  <a:cubicBezTo>
                    <a:pt x="17287" y="1321"/>
                    <a:pt x="17231" y="1322"/>
                    <a:pt x="17174" y="1324"/>
                  </a:cubicBezTo>
                  <a:cubicBezTo>
                    <a:pt x="17146" y="1327"/>
                    <a:pt x="17116" y="1329"/>
                    <a:pt x="17085" y="1329"/>
                  </a:cubicBezTo>
                  <a:cubicBezTo>
                    <a:pt x="16993" y="1329"/>
                    <a:pt x="16892" y="1318"/>
                    <a:pt x="16795" y="1318"/>
                  </a:cubicBezTo>
                  <a:cubicBezTo>
                    <a:pt x="16613" y="1318"/>
                    <a:pt x="16442" y="1355"/>
                    <a:pt x="16354" y="1567"/>
                  </a:cubicBezTo>
                  <a:cubicBezTo>
                    <a:pt x="16202" y="1902"/>
                    <a:pt x="16536" y="2084"/>
                    <a:pt x="16779" y="2358"/>
                  </a:cubicBezTo>
                  <a:cubicBezTo>
                    <a:pt x="16627" y="2388"/>
                    <a:pt x="16536" y="2388"/>
                    <a:pt x="16415" y="2388"/>
                  </a:cubicBezTo>
                  <a:cubicBezTo>
                    <a:pt x="16232" y="2358"/>
                    <a:pt x="16050" y="2327"/>
                    <a:pt x="15898" y="2297"/>
                  </a:cubicBezTo>
                  <a:cubicBezTo>
                    <a:pt x="15836" y="2288"/>
                    <a:pt x="15774" y="2282"/>
                    <a:pt x="15715" y="2282"/>
                  </a:cubicBezTo>
                  <a:cubicBezTo>
                    <a:pt x="15569" y="2282"/>
                    <a:pt x="15437" y="2319"/>
                    <a:pt x="15351" y="2449"/>
                  </a:cubicBezTo>
                  <a:cubicBezTo>
                    <a:pt x="15261" y="2641"/>
                    <a:pt x="15187" y="2715"/>
                    <a:pt x="15121" y="2715"/>
                  </a:cubicBezTo>
                  <a:cubicBezTo>
                    <a:pt x="15030" y="2715"/>
                    <a:pt x="14952" y="2577"/>
                    <a:pt x="14864" y="2419"/>
                  </a:cubicBezTo>
                  <a:cubicBezTo>
                    <a:pt x="14705" y="2179"/>
                    <a:pt x="14553" y="2057"/>
                    <a:pt x="14392" y="2057"/>
                  </a:cubicBezTo>
                  <a:cubicBezTo>
                    <a:pt x="14247" y="2057"/>
                    <a:pt x="14095" y="2156"/>
                    <a:pt x="13922" y="2358"/>
                  </a:cubicBezTo>
                  <a:cubicBezTo>
                    <a:pt x="13588" y="2723"/>
                    <a:pt x="13436" y="3178"/>
                    <a:pt x="13223" y="3604"/>
                  </a:cubicBezTo>
                  <a:cubicBezTo>
                    <a:pt x="13147" y="3756"/>
                    <a:pt x="13071" y="3930"/>
                    <a:pt x="12906" y="3930"/>
                  </a:cubicBezTo>
                  <a:cubicBezTo>
                    <a:pt x="12874" y="3930"/>
                    <a:pt x="12838" y="3923"/>
                    <a:pt x="12797" y="3908"/>
                  </a:cubicBezTo>
                  <a:cubicBezTo>
                    <a:pt x="12524" y="3817"/>
                    <a:pt x="12341" y="3634"/>
                    <a:pt x="12372" y="3330"/>
                  </a:cubicBezTo>
                  <a:cubicBezTo>
                    <a:pt x="12372" y="3239"/>
                    <a:pt x="12433" y="3178"/>
                    <a:pt x="12463" y="3087"/>
                  </a:cubicBezTo>
                  <a:cubicBezTo>
                    <a:pt x="12524" y="2844"/>
                    <a:pt x="12402" y="2723"/>
                    <a:pt x="12159" y="2723"/>
                  </a:cubicBezTo>
                  <a:cubicBezTo>
                    <a:pt x="11338" y="2814"/>
                    <a:pt x="10153" y="4090"/>
                    <a:pt x="10123" y="4911"/>
                  </a:cubicBezTo>
                  <a:cubicBezTo>
                    <a:pt x="10092" y="5093"/>
                    <a:pt x="10335" y="5397"/>
                    <a:pt x="9971" y="5458"/>
                  </a:cubicBezTo>
                  <a:cubicBezTo>
                    <a:pt x="9667" y="5458"/>
                    <a:pt x="9636" y="5823"/>
                    <a:pt x="9393" y="5823"/>
                  </a:cubicBezTo>
                  <a:cubicBezTo>
                    <a:pt x="8664" y="5853"/>
                    <a:pt x="8451" y="6370"/>
                    <a:pt x="8268" y="6948"/>
                  </a:cubicBezTo>
                  <a:cubicBezTo>
                    <a:pt x="8238" y="7130"/>
                    <a:pt x="8147" y="7282"/>
                    <a:pt x="7934" y="7312"/>
                  </a:cubicBezTo>
                  <a:cubicBezTo>
                    <a:pt x="7205" y="7434"/>
                    <a:pt x="6901" y="7920"/>
                    <a:pt x="6901" y="8619"/>
                  </a:cubicBezTo>
                  <a:cubicBezTo>
                    <a:pt x="6901" y="8802"/>
                    <a:pt x="6931" y="8984"/>
                    <a:pt x="6688" y="9045"/>
                  </a:cubicBezTo>
                  <a:cubicBezTo>
                    <a:pt x="5654" y="9288"/>
                    <a:pt x="5259" y="10048"/>
                    <a:pt x="5199" y="11021"/>
                  </a:cubicBezTo>
                  <a:cubicBezTo>
                    <a:pt x="5168" y="11264"/>
                    <a:pt x="5047" y="11446"/>
                    <a:pt x="4895" y="11598"/>
                  </a:cubicBezTo>
                  <a:cubicBezTo>
                    <a:pt x="4347" y="12176"/>
                    <a:pt x="3983" y="12875"/>
                    <a:pt x="3831" y="13665"/>
                  </a:cubicBezTo>
                  <a:cubicBezTo>
                    <a:pt x="3709" y="14182"/>
                    <a:pt x="3588" y="14698"/>
                    <a:pt x="3496" y="15185"/>
                  </a:cubicBezTo>
                  <a:cubicBezTo>
                    <a:pt x="3436" y="15337"/>
                    <a:pt x="3405" y="15489"/>
                    <a:pt x="3253" y="15580"/>
                  </a:cubicBezTo>
                  <a:cubicBezTo>
                    <a:pt x="2949" y="15732"/>
                    <a:pt x="2797" y="15975"/>
                    <a:pt x="2736" y="16309"/>
                  </a:cubicBezTo>
                  <a:cubicBezTo>
                    <a:pt x="2645" y="16796"/>
                    <a:pt x="2493" y="17252"/>
                    <a:pt x="2524" y="17768"/>
                  </a:cubicBezTo>
                  <a:cubicBezTo>
                    <a:pt x="2554" y="17981"/>
                    <a:pt x="2493" y="18133"/>
                    <a:pt x="2281" y="18255"/>
                  </a:cubicBezTo>
                  <a:cubicBezTo>
                    <a:pt x="1855" y="18498"/>
                    <a:pt x="1612" y="18893"/>
                    <a:pt x="1642" y="19410"/>
                  </a:cubicBezTo>
                  <a:cubicBezTo>
                    <a:pt x="1642" y="19531"/>
                    <a:pt x="1581" y="19562"/>
                    <a:pt x="1521" y="19683"/>
                  </a:cubicBezTo>
                  <a:cubicBezTo>
                    <a:pt x="1156" y="20322"/>
                    <a:pt x="974" y="21051"/>
                    <a:pt x="822" y="21781"/>
                  </a:cubicBezTo>
                  <a:cubicBezTo>
                    <a:pt x="822" y="21841"/>
                    <a:pt x="852" y="21872"/>
                    <a:pt x="882" y="21933"/>
                  </a:cubicBezTo>
                  <a:cubicBezTo>
                    <a:pt x="882" y="21993"/>
                    <a:pt x="943" y="22054"/>
                    <a:pt x="882" y="22085"/>
                  </a:cubicBezTo>
                  <a:cubicBezTo>
                    <a:pt x="274" y="22328"/>
                    <a:pt x="487" y="22996"/>
                    <a:pt x="274" y="23422"/>
                  </a:cubicBezTo>
                  <a:cubicBezTo>
                    <a:pt x="1" y="23969"/>
                    <a:pt x="122" y="24516"/>
                    <a:pt x="518" y="25063"/>
                  </a:cubicBezTo>
                  <a:cubicBezTo>
                    <a:pt x="1703" y="26826"/>
                    <a:pt x="3375" y="27860"/>
                    <a:pt x="5472" y="28072"/>
                  </a:cubicBezTo>
                  <a:cubicBezTo>
                    <a:pt x="6306" y="28159"/>
                    <a:pt x="7153" y="28191"/>
                    <a:pt x="8004" y="28191"/>
                  </a:cubicBezTo>
                  <a:cubicBezTo>
                    <a:pt x="8953" y="28191"/>
                    <a:pt x="9907" y="28151"/>
                    <a:pt x="10852" y="28103"/>
                  </a:cubicBezTo>
                  <a:cubicBezTo>
                    <a:pt x="17874" y="27768"/>
                    <a:pt x="24895" y="27100"/>
                    <a:pt x="31916" y="26492"/>
                  </a:cubicBezTo>
                  <a:cubicBezTo>
                    <a:pt x="33467" y="26340"/>
                    <a:pt x="35017" y="26218"/>
                    <a:pt x="36567" y="26066"/>
                  </a:cubicBezTo>
                  <a:cubicBezTo>
                    <a:pt x="37418" y="25975"/>
                    <a:pt x="38056" y="25337"/>
                    <a:pt x="38178" y="24547"/>
                  </a:cubicBezTo>
                  <a:cubicBezTo>
                    <a:pt x="38208" y="24334"/>
                    <a:pt x="38299" y="24334"/>
                    <a:pt x="38451" y="24273"/>
                  </a:cubicBezTo>
                  <a:cubicBezTo>
                    <a:pt x="38999" y="24151"/>
                    <a:pt x="39394" y="23787"/>
                    <a:pt x="39546" y="23270"/>
                  </a:cubicBezTo>
                  <a:cubicBezTo>
                    <a:pt x="39667" y="22844"/>
                    <a:pt x="39667" y="22358"/>
                    <a:pt x="39880" y="21933"/>
                  </a:cubicBezTo>
                  <a:cubicBezTo>
                    <a:pt x="39941" y="21781"/>
                    <a:pt x="39850" y="21598"/>
                    <a:pt x="39728" y="21446"/>
                  </a:cubicBezTo>
                  <a:cubicBezTo>
                    <a:pt x="39637" y="21325"/>
                    <a:pt x="39606" y="21264"/>
                    <a:pt x="39728" y="21112"/>
                  </a:cubicBezTo>
                  <a:cubicBezTo>
                    <a:pt x="39971" y="20777"/>
                    <a:pt x="39910" y="20413"/>
                    <a:pt x="39485" y="20261"/>
                  </a:cubicBezTo>
                  <a:cubicBezTo>
                    <a:pt x="39242" y="20170"/>
                    <a:pt x="39302" y="20078"/>
                    <a:pt x="39333" y="19896"/>
                  </a:cubicBezTo>
                  <a:cubicBezTo>
                    <a:pt x="39485" y="19197"/>
                    <a:pt x="39637" y="18528"/>
                    <a:pt x="39758" y="17829"/>
                  </a:cubicBezTo>
                  <a:cubicBezTo>
                    <a:pt x="40002" y="16796"/>
                    <a:pt x="40032" y="15762"/>
                    <a:pt x="39758" y="14729"/>
                  </a:cubicBezTo>
                  <a:cubicBezTo>
                    <a:pt x="39576" y="14121"/>
                    <a:pt x="39819" y="13756"/>
                    <a:pt x="40214" y="13422"/>
                  </a:cubicBezTo>
                  <a:cubicBezTo>
                    <a:pt x="40761" y="12905"/>
                    <a:pt x="40761" y="12905"/>
                    <a:pt x="40214" y="12449"/>
                  </a:cubicBezTo>
                  <a:cubicBezTo>
                    <a:pt x="40184" y="12449"/>
                    <a:pt x="40184" y="12419"/>
                    <a:pt x="40184" y="12388"/>
                  </a:cubicBezTo>
                  <a:cubicBezTo>
                    <a:pt x="40212" y="12384"/>
                    <a:pt x="40241" y="12383"/>
                    <a:pt x="40270" y="12383"/>
                  </a:cubicBezTo>
                  <a:cubicBezTo>
                    <a:pt x="40336" y="12383"/>
                    <a:pt x="40405" y="12390"/>
                    <a:pt x="40472" y="12390"/>
                  </a:cubicBezTo>
                  <a:cubicBezTo>
                    <a:pt x="40602" y="12390"/>
                    <a:pt x="40722" y="12363"/>
                    <a:pt x="40792" y="12206"/>
                  </a:cubicBezTo>
                  <a:cubicBezTo>
                    <a:pt x="40913" y="11932"/>
                    <a:pt x="40610" y="11841"/>
                    <a:pt x="40458" y="11689"/>
                  </a:cubicBezTo>
                  <a:cubicBezTo>
                    <a:pt x="40123" y="11385"/>
                    <a:pt x="39819" y="11051"/>
                    <a:pt x="39515" y="10686"/>
                  </a:cubicBezTo>
                  <a:cubicBezTo>
                    <a:pt x="39698" y="10625"/>
                    <a:pt x="39850" y="10717"/>
                    <a:pt x="39971" y="10534"/>
                  </a:cubicBezTo>
                  <a:cubicBezTo>
                    <a:pt x="40002" y="10443"/>
                    <a:pt x="40002" y="10352"/>
                    <a:pt x="39910" y="10291"/>
                  </a:cubicBezTo>
                  <a:cubicBezTo>
                    <a:pt x="39272" y="9805"/>
                    <a:pt x="38634" y="9288"/>
                    <a:pt x="37813" y="9197"/>
                  </a:cubicBezTo>
                  <a:cubicBezTo>
                    <a:pt x="37388" y="9136"/>
                    <a:pt x="37266" y="9045"/>
                    <a:pt x="37327" y="8619"/>
                  </a:cubicBezTo>
                  <a:cubicBezTo>
                    <a:pt x="37418" y="7768"/>
                    <a:pt x="36901" y="7191"/>
                    <a:pt x="36020" y="7160"/>
                  </a:cubicBezTo>
                  <a:cubicBezTo>
                    <a:pt x="35959" y="7160"/>
                    <a:pt x="35898" y="7175"/>
                    <a:pt x="35841" y="7175"/>
                  </a:cubicBezTo>
                  <a:cubicBezTo>
                    <a:pt x="35784" y="7175"/>
                    <a:pt x="35731" y="7160"/>
                    <a:pt x="35685" y="7099"/>
                  </a:cubicBezTo>
                  <a:cubicBezTo>
                    <a:pt x="36111" y="6279"/>
                    <a:pt x="36050" y="6188"/>
                    <a:pt x="35077" y="6036"/>
                  </a:cubicBezTo>
                  <a:cubicBezTo>
                    <a:pt x="35169" y="5944"/>
                    <a:pt x="35351" y="5914"/>
                    <a:pt x="35321" y="5732"/>
                  </a:cubicBezTo>
                  <a:cubicBezTo>
                    <a:pt x="35290" y="5580"/>
                    <a:pt x="35138" y="5580"/>
                    <a:pt x="34986" y="5519"/>
                  </a:cubicBezTo>
                  <a:cubicBezTo>
                    <a:pt x="34591" y="5397"/>
                    <a:pt x="34166" y="5306"/>
                    <a:pt x="33740" y="5245"/>
                  </a:cubicBezTo>
                  <a:cubicBezTo>
                    <a:pt x="33601" y="5245"/>
                    <a:pt x="33452" y="5265"/>
                    <a:pt x="33316" y="5265"/>
                  </a:cubicBezTo>
                  <a:cubicBezTo>
                    <a:pt x="33214" y="5265"/>
                    <a:pt x="33119" y="5254"/>
                    <a:pt x="33041" y="5215"/>
                  </a:cubicBezTo>
                  <a:cubicBezTo>
                    <a:pt x="32828" y="5063"/>
                    <a:pt x="32919" y="4759"/>
                    <a:pt x="32859" y="4516"/>
                  </a:cubicBezTo>
                  <a:cubicBezTo>
                    <a:pt x="32717" y="4052"/>
                    <a:pt x="32133" y="3748"/>
                    <a:pt x="31606" y="3748"/>
                  </a:cubicBezTo>
                  <a:cubicBezTo>
                    <a:pt x="31339" y="3748"/>
                    <a:pt x="31087" y="3826"/>
                    <a:pt x="30913" y="3999"/>
                  </a:cubicBezTo>
                  <a:cubicBezTo>
                    <a:pt x="30822" y="4060"/>
                    <a:pt x="30761" y="4151"/>
                    <a:pt x="30761" y="4242"/>
                  </a:cubicBezTo>
                  <a:cubicBezTo>
                    <a:pt x="30726" y="4418"/>
                    <a:pt x="30664" y="4472"/>
                    <a:pt x="30592" y="4472"/>
                  </a:cubicBezTo>
                  <a:cubicBezTo>
                    <a:pt x="30478" y="4472"/>
                    <a:pt x="30338" y="4333"/>
                    <a:pt x="30245" y="4333"/>
                  </a:cubicBezTo>
                  <a:cubicBezTo>
                    <a:pt x="30001" y="4333"/>
                    <a:pt x="30123" y="4182"/>
                    <a:pt x="30153" y="4060"/>
                  </a:cubicBezTo>
                  <a:cubicBezTo>
                    <a:pt x="30457" y="3270"/>
                    <a:pt x="30153" y="2814"/>
                    <a:pt x="29333" y="2783"/>
                  </a:cubicBezTo>
                  <a:cubicBezTo>
                    <a:pt x="29120" y="2783"/>
                    <a:pt x="29059" y="2631"/>
                    <a:pt x="28998" y="2479"/>
                  </a:cubicBezTo>
                  <a:cubicBezTo>
                    <a:pt x="28797" y="2026"/>
                    <a:pt x="28658" y="1886"/>
                    <a:pt x="28270" y="1886"/>
                  </a:cubicBezTo>
                  <a:cubicBezTo>
                    <a:pt x="28190" y="1886"/>
                    <a:pt x="28099" y="1891"/>
                    <a:pt x="27995" y="1902"/>
                  </a:cubicBezTo>
                  <a:cubicBezTo>
                    <a:pt x="27813" y="1932"/>
                    <a:pt x="27661" y="1963"/>
                    <a:pt x="27479" y="1993"/>
                  </a:cubicBezTo>
                  <a:cubicBezTo>
                    <a:pt x="27393" y="2012"/>
                    <a:pt x="27313" y="2028"/>
                    <a:pt x="27244" y="2028"/>
                  </a:cubicBezTo>
                  <a:cubicBezTo>
                    <a:pt x="27093" y="2028"/>
                    <a:pt x="26992" y="1951"/>
                    <a:pt x="26992" y="1659"/>
                  </a:cubicBezTo>
                  <a:cubicBezTo>
                    <a:pt x="26992" y="1567"/>
                    <a:pt x="26901" y="1446"/>
                    <a:pt x="26810" y="1355"/>
                  </a:cubicBezTo>
                  <a:cubicBezTo>
                    <a:pt x="26441" y="903"/>
                    <a:pt x="26154" y="715"/>
                    <a:pt x="25755" y="715"/>
                  </a:cubicBezTo>
                  <a:cubicBezTo>
                    <a:pt x="25563" y="715"/>
                    <a:pt x="25344" y="759"/>
                    <a:pt x="25077" y="838"/>
                  </a:cubicBezTo>
                  <a:cubicBezTo>
                    <a:pt x="24957" y="874"/>
                    <a:pt x="24846" y="901"/>
                    <a:pt x="24744" y="901"/>
                  </a:cubicBezTo>
                  <a:cubicBezTo>
                    <a:pt x="24590" y="901"/>
                    <a:pt x="24458" y="839"/>
                    <a:pt x="24348" y="656"/>
                  </a:cubicBezTo>
                  <a:cubicBezTo>
                    <a:pt x="24227" y="487"/>
                    <a:pt x="24049" y="433"/>
                    <a:pt x="23875" y="433"/>
                  </a:cubicBezTo>
                  <a:cubicBezTo>
                    <a:pt x="23829" y="433"/>
                    <a:pt x="23784" y="437"/>
                    <a:pt x="23740" y="443"/>
                  </a:cubicBezTo>
                  <a:cubicBezTo>
                    <a:pt x="23314" y="504"/>
                    <a:pt x="22889" y="564"/>
                    <a:pt x="22554" y="868"/>
                  </a:cubicBezTo>
                  <a:cubicBezTo>
                    <a:pt x="22465" y="940"/>
                    <a:pt x="22387" y="969"/>
                    <a:pt x="22306" y="969"/>
                  </a:cubicBezTo>
                  <a:cubicBezTo>
                    <a:pt x="22250" y="969"/>
                    <a:pt x="22192" y="954"/>
                    <a:pt x="22129" y="929"/>
                  </a:cubicBezTo>
                  <a:cubicBezTo>
                    <a:pt x="21399" y="625"/>
                    <a:pt x="20670" y="352"/>
                    <a:pt x="19910" y="78"/>
                  </a:cubicBezTo>
                  <a:cubicBezTo>
                    <a:pt x="19808" y="44"/>
                    <a:pt x="19697" y="1"/>
                    <a:pt x="19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6"/>
            <p:cNvSpPr/>
            <p:nvPr/>
          </p:nvSpPr>
          <p:spPr>
            <a:xfrm>
              <a:off x="1722175" y="2344550"/>
              <a:ext cx="26625" cy="306250"/>
            </a:xfrm>
            <a:custGeom>
              <a:rect b="b" l="l" r="r" t="t"/>
              <a:pathLst>
                <a:path extrusionOk="0" h="12250" w="1065">
                  <a:moveTo>
                    <a:pt x="31" y="0"/>
                  </a:moveTo>
                  <a:cubicBezTo>
                    <a:pt x="426" y="1216"/>
                    <a:pt x="487" y="2371"/>
                    <a:pt x="518" y="3557"/>
                  </a:cubicBezTo>
                  <a:cubicBezTo>
                    <a:pt x="578" y="5198"/>
                    <a:pt x="335" y="6839"/>
                    <a:pt x="244" y="8481"/>
                  </a:cubicBezTo>
                  <a:cubicBezTo>
                    <a:pt x="153" y="9697"/>
                    <a:pt x="1" y="10913"/>
                    <a:pt x="1" y="12250"/>
                  </a:cubicBezTo>
                  <a:cubicBezTo>
                    <a:pt x="305" y="10973"/>
                    <a:pt x="457" y="9788"/>
                    <a:pt x="670" y="8633"/>
                  </a:cubicBezTo>
                  <a:cubicBezTo>
                    <a:pt x="821" y="7782"/>
                    <a:pt x="852" y="6931"/>
                    <a:pt x="943" y="6110"/>
                  </a:cubicBezTo>
                  <a:cubicBezTo>
                    <a:pt x="1065" y="4408"/>
                    <a:pt x="973" y="2766"/>
                    <a:pt x="548" y="1125"/>
                  </a:cubicBezTo>
                  <a:cubicBezTo>
                    <a:pt x="457" y="760"/>
                    <a:pt x="366" y="365"/>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6"/>
            <p:cNvSpPr/>
            <p:nvPr/>
          </p:nvSpPr>
          <p:spPr>
            <a:xfrm>
              <a:off x="1310325" y="2573275"/>
              <a:ext cx="62325" cy="202150"/>
            </a:xfrm>
            <a:custGeom>
              <a:rect b="b" l="l" r="r" t="t"/>
              <a:pathLst>
                <a:path extrusionOk="0" h="8086" w="2493">
                  <a:moveTo>
                    <a:pt x="2493" y="1"/>
                  </a:moveTo>
                  <a:cubicBezTo>
                    <a:pt x="2219" y="1"/>
                    <a:pt x="2128" y="213"/>
                    <a:pt x="2037" y="426"/>
                  </a:cubicBezTo>
                  <a:cubicBezTo>
                    <a:pt x="1824" y="943"/>
                    <a:pt x="1702" y="1490"/>
                    <a:pt x="1824" y="2037"/>
                  </a:cubicBezTo>
                  <a:cubicBezTo>
                    <a:pt x="1946" y="2645"/>
                    <a:pt x="1824" y="3253"/>
                    <a:pt x="1642" y="3830"/>
                  </a:cubicBezTo>
                  <a:cubicBezTo>
                    <a:pt x="1490" y="4286"/>
                    <a:pt x="1277" y="4773"/>
                    <a:pt x="1095" y="5229"/>
                  </a:cubicBezTo>
                  <a:cubicBezTo>
                    <a:pt x="730" y="6171"/>
                    <a:pt x="304" y="7052"/>
                    <a:pt x="0" y="8086"/>
                  </a:cubicBezTo>
                  <a:cubicBezTo>
                    <a:pt x="304" y="7873"/>
                    <a:pt x="456" y="7630"/>
                    <a:pt x="608" y="7387"/>
                  </a:cubicBezTo>
                  <a:cubicBezTo>
                    <a:pt x="973" y="6779"/>
                    <a:pt x="1186" y="6110"/>
                    <a:pt x="1490" y="5472"/>
                  </a:cubicBezTo>
                  <a:cubicBezTo>
                    <a:pt x="2006" y="4256"/>
                    <a:pt x="2493" y="3040"/>
                    <a:pt x="2098" y="1642"/>
                  </a:cubicBezTo>
                  <a:cubicBezTo>
                    <a:pt x="1976" y="1095"/>
                    <a:pt x="2067" y="487"/>
                    <a:pt x="24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6"/>
            <p:cNvSpPr/>
            <p:nvPr/>
          </p:nvSpPr>
          <p:spPr>
            <a:xfrm>
              <a:off x="1536775" y="2444850"/>
              <a:ext cx="38025" cy="167200"/>
            </a:xfrm>
            <a:custGeom>
              <a:rect b="b" l="l" r="r" t="t"/>
              <a:pathLst>
                <a:path extrusionOk="0" h="6688" w="1521">
                  <a:moveTo>
                    <a:pt x="1277" y="1"/>
                  </a:moveTo>
                  <a:cubicBezTo>
                    <a:pt x="1368" y="396"/>
                    <a:pt x="1246" y="730"/>
                    <a:pt x="1095" y="1065"/>
                  </a:cubicBezTo>
                  <a:cubicBezTo>
                    <a:pt x="882" y="1612"/>
                    <a:pt x="669" y="2159"/>
                    <a:pt x="487" y="2706"/>
                  </a:cubicBezTo>
                  <a:cubicBezTo>
                    <a:pt x="0" y="4074"/>
                    <a:pt x="0" y="5381"/>
                    <a:pt x="791" y="6688"/>
                  </a:cubicBezTo>
                  <a:cubicBezTo>
                    <a:pt x="851" y="6445"/>
                    <a:pt x="791" y="6201"/>
                    <a:pt x="760" y="5989"/>
                  </a:cubicBezTo>
                  <a:cubicBezTo>
                    <a:pt x="517" y="4651"/>
                    <a:pt x="608" y="3375"/>
                    <a:pt x="1064" y="2098"/>
                  </a:cubicBezTo>
                  <a:cubicBezTo>
                    <a:pt x="1216" y="1703"/>
                    <a:pt x="1307" y="1308"/>
                    <a:pt x="1429" y="913"/>
                  </a:cubicBezTo>
                  <a:cubicBezTo>
                    <a:pt x="1520" y="609"/>
                    <a:pt x="1520" y="274"/>
                    <a:pt x="1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6"/>
            <p:cNvSpPr/>
            <p:nvPr/>
          </p:nvSpPr>
          <p:spPr>
            <a:xfrm>
              <a:off x="1127950" y="2681175"/>
              <a:ext cx="72975" cy="142900"/>
            </a:xfrm>
            <a:custGeom>
              <a:rect b="b" l="l" r="r" t="t"/>
              <a:pathLst>
                <a:path extrusionOk="0" h="5716" w="2919">
                  <a:moveTo>
                    <a:pt x="2584" y="1"/>
                  </a:moveTo>
                  <a:lnTo>
                    <a:pt x="2584" y="1"/>
                  </a:lnTo>
                  <a:cubicBezTo>
                    <a:pt x="2432" y="821"/>
                    <a:pt x="2158" y="1551"/>
                    <a:pt x="1855" y="2311"/>
                  </a:cubicBezTo>
                  <a:cubicBezTo>
                    <a:pt x="1338" y="3496"/>
                    <a:pt x="487" y="4499"/>
                    <a:pt x="0" y="5715"/>
                  </a:cubicBezTo>
                  <a:cubicBezTo>
                    <a:pt x="1186" y="5107"/>
                    <a:pt x="2918" y="1338"/>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6"/>
            <p:cNvSpPr/>
            <p:nvPr/>
          </p:nvSpPr>
          <p:spPr>
            <a:xfrm>
              <a:off x="1862775" y="2463100"/>
              <a:ext cx="17500" cy="126925"/>
            </a:xfrm>
            <a:custGeom>
              <a:rect b="b" l="l" r="r" t="t"/>
              <a:pathLst>
                <a:path extrusionOk="0" h="5077" w="700">
                  <a:moveTo>
                    <a:pt x="0" y="0"/>
                  </a:moveTo>
                  <a:lnTo>
                    <a:pt x="0" y="0"/>
                  </a:lnTo>
                  <a:cubicBezTo>
                    <a:pt x="334" y="365"/>
                    <a:pt x="395" y="730"/>
                    <a:pt x="395" y="1094"/>
                  </a:cubicBezTo>
                  <a:cubicBezTo>
                    <a:pt x="395" y="2097"/>
                    <a:pt x="365" y="3070"/>
                    <a:pt x="365" y="4073"/>
                  </a:cubicBezTo>
                  <a:cubicBezTo>
                    <a:pt x="365" y="4408"/>
                    <a:pt x="243" y="4742"/>
                    <a:pt x="395" y="5076"/>
                  </a:cubicBezTo>
                  <a:cubicBezTo>
                    <a:pt x="456" y="4560"/>
                    <a:pt x="517" y="4012"/>
                    <a:pt x="578" y="3496"/>
                  </a:cubicBezTo>
                  <a:cubicBezTo>
                    <a:pt x="669" y="2614"/>
                    <a:pt x="699" y="1733"/>
                    <a:pt x="638" y="851"/>
                  </a:cubicBezTo>
                  <a:cubicBezTo>
                    <a:pt x="608" y="517"/>
                    <a:pt x="517" y="15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6"/>
            <p:cNvSpPr/>
            <p:nvPr/>
          </p:nvSpPr>
          <p:spPr>
            <a:xfrm>
              <a:off x="1480525" y="2717650"/>
              <a:ext cx="23600" cy="85150"/>
            </a:xfrm>
            <a:custGeom>
              <a:rect b="b" l="l" r="r" t="t"/>
              <a:pathLst>
                <a:path extrusionOk="0" h="3406" w="944">
                  <a:moveTo>
                    <a:pt x="670" y="1"/>
                  </a:moveTo>
                  <a:lnTo>
                    <a:pt x="670" y="1"/>
                  </a:lnTo>
                  <a:cubicBezTo>
                    <a:pt x="700" y="1186"/>
                    <a:pt x="1" y="2220"/>
                    <a:pt x="366" y="3405"/>
                  </a:cubicBezTo>
                  <a:cubicBezTo>
                    <a:pt x="609" y="2493"/>
                    <a:pt x="852" y="1612"/>
                    <a:pt x="913" y="700"/>
                  </a:cubicBezTo>
                  <a:cubicBezTo>
                    <a:pt x="913" y="457"/>
                    <a:pt x="943" y="213"/>
                    <a:pt x="6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6"/>
            <p:cNvSpPr/>
            <p:nvPr/>
          </p:nvSpPr>
          <p:spPr>
            <a:xfrm>
              <a:off x="1640875" y="2569475"/>
              <a:ext cx="20550" cy="78300"/>
            </a:xfrm>
            <a:custGeom>
              <a:rect b="b" l="l" r="r" t="t"/>
              <a:pathLst>
                <a:path extrusionOk="0" h="3132" w="822">
                  <a:moveTo>
                    <a:pt x="791" y="1"/>
                  </a:moveTo>
                  <a:lnTo>
                    <a:pt x="791" y="1"/>
                  </a:lnTo>
                  <a:cubicBezTo>
                    <a:pt x="578" y="1034"/>
                    <a:pt x="0" y="2037"/>
                    <a:pt x="122" y="3131"/>
                  </a:cubicBezTo>
                  <a:cubicBezTo>
                    <a:pt x="396" y="2098"/>
                    <a:pt x="821" y="1095"/>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6"/>
            <p:cNvSpPr/>
            <p:nvPr/>
          </p:nvSpPr>
          <p:spPr>
            <a:xfrm>
              <a:off x="1754100" y="2510975"/>
              <a:ext cx="12950" cy="79050"/>
            </a:xfrm>
            <a:custGeom>
              <a:rect b="b" l="l" r="r" t="t"/>
              <a:pathLst>
                <a:path extrusionOk="0" h="3162" w="518">
                  <a:moveTo>
                    <a:pt x="456" y="0"/>
                  </a:moveTo>
                  <a:lnTo>
                    <a:pt x="456" y="0"/>
                  </a:lnTo>
                  <a:cubicBezTo>
                    <a:pt x="31" y="1368"/>
                    <a:pt x="0" y="2401"/>
                    <a:pt x="335" y="3161"/>
                  </a:cubicBezTo>
                  <a:cubicBezTo>
                    <a:pt x="426" y="2766"/>
                    <a:pt x="517" y="304"/>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6"/>
            <p:cNvSpPr/>
            <p:nvPr/>
          </p:nvSpPr>
          <p:spPr>
            <a:xfrm>
              <a:off x="1678100" y="2543650"/>
              <a:ext cx="13700" cy="72200"/>
            </a:xfrm>
            <a:custGeom>
              <a:rect b="b" l="l" r="r" t="t"/>
              <a:pathLst>
                <a:path extrusionOk="0" h="2888" w="548">
                  <a:moveTo>
                    <a:pt x="274" y="0"/>
                  </a:moveTo>
                  <a:lnTo>
                    <a:pt x="274" y="0"/>
                  </a:lnTo>
                  <a:cubicBezTo>
                    <a:pt x="305" y="973"/>
                    <a:pt x="62" y="1885"/>
                    <a:pt x="1" y="2888"/>
                  </a:cubicBezTo>
                  <a:cubicBezTo>
                    <a:pt x="396" y="2401"/>
                    <a:pt x="548" y="456"/>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6"/>
            <p:cNvSpPr/>
            <p:nvPr/>
          </p:nvSpPr>
          <p:spPr>
            <a:xfrm>
              <a:off x="1811100" y="2703225"/>
              <a:ext cx="19775" cy="40300"/>
            </a:xfrm>
            <a:custGeom>
              <a:rect b="b" l="l" r="r" t="t"/>
              <a:pathLst>
                <a:path extrusionOk="0" h="1612" w="791">
                  <a:moveTo>
                    <a:pt x="790" y="0"/>
                  </a:moveTo>
                  <a:cubicBezTo>
                    <a:pt x="365" y="426"/>
                    <a:pt x="182" y="973"/>
                    <a:pt x="0" y="1611"/>
                  </a:cubicBezTo>
                  <a:cubicBezTo>
                    <a:pt x="608" y="1186"/>
                    <a:pt x="790" y="639"/>
                    <a:pt x="7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6"/>
            <p:cNvSpPr/>
            <p:nvPr/>
          </p:nvSpPr>
          <p:spPr>
            <a:xfrm>
              <a:off x="1407575" y="2381775"/>
              <a:ext cx="42600" cy="31950"/>
            </a:xfrm>
            <a:custGeom>
              <a:rect b="b" l="l" r="r" t="t"/>
              <a:pathLst>
                <a:path extrusionOk="0" h="1278" w="1704">
                  <a:moveTo>
                    <a:pt x="1673" y="1"/>
                  </a:moveTo>
                  <a:cubicBezTo>
                    <a:pt x="974" y="244"/>
                    <a:pt x="366" y="609"/>
                    <a:pt x="1" y="1277"/>
                  </a:cubicBezTo>
                  <a:cubicBezTo>
                    <a:pt x="579" y="882"/>
                    <a:pt x="1156" y="487"/>
                    <a:pt x="1703" y="92"/>
                  </a:cubicBezTo>
                  <a:cubicBezTo>
                    <a:pt x="1703" y="62"/>
                    <a:pt x="1673" y="31"/>
                    <a:pt x="1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6"/>
            <p:cNvSpPr/>
            <p:nvPr/>
          </p:nvSpPr>
          <p:spPr>
            <a:xfrm>
              <a:off x="1298175" y="2625700"/>
              <a:ext cx="22050" cy="42575"/>
            </a:xfrm>
            <a:custGeom>
              <a:rect b="b" l="l" r="r" t="t"/>
              <a:pathLst>
                <a:path extrusionOk="0" h="1703" w="882">
                  <a:moveTo>
                    <a:pt x="730" y="1"/>
                  </a:moveTo>
                  <a:cubicBezTo>
                    <a:pt x="638" y="548"/>
                    <a:pt x="0" y="1095"/>
                    <a:pt x="578" y="1703"/>
                  </a:cubicBezTo>
                  <a:cubicBezTo>
                    <a:pt x="608" y="1125"/>
                    <a:pt x="881" y="578"/>
                    <a:pt x="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6"/>
            <p:cNvSpPr/>
            <p:nvPr/>
          </p:nvSpPr>
          <p:spPr>
            <a:xfrm>
              <a:off x="1767025" y="2718975"/>
              <a:ext cx="13700" cy="35175"/>
            </a:xfrm>
            <a:custGeom>
              <a:rect b="b" l="l" r="r" t="t"/>
              <a:pathLst>
                <a:path extrusionOk="0" h="1407" w="548">
                  <a:moveTo>
                    <a:pt x="243" y="0"/>
                  </a:moveTo>
                  <a:cubicBezTo>
                    <a:pt x="203" y="0"/>
                    <a:pt x="183" y="50"/>
                    <a:pt x="183" y="100"/>
                  </a:cubicBezTo>
                  <a:cubicBezTo>
                    <a:pt x="0" y="464"/>
                    <a:pt x="91" y="1072"/>
                    <a:pt x="426" y="1407"/>
                  </a:cubicBezTo>
                  <a:cubicBezTo>
                    <a:pt x="547" y="981"/>
                    <a:pt x="547" y="586"/>
                    <a:pt x="426" y="191"/>
                  </a:cubicBezTo>
                  <a:cubicBezTo>
                    <a:pt x="426" y="100"/>
                    <a:pt x="365" y="9"/>
                    <a:pt x="274" y="9"/>
                  </a:cubicBezTo>
                  <a:cubicBezTo>
                    <a:pt x="263" y="3"/>
                    <a:pt x="252" y="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6"/>
            <p:cNvSpPr/>
            <p:nvPr/>
          </p:nvSpPr>
          <p:spPr>
            <a:xfrm>
              <a:off x="1599850" y="2413700"/>
              <a:ext cx="63075" cy="11150"/>
            </a:xfrm>
            <a:custGeom>
              <a:rect b="b" l="l" r="r" t="t"/>
              <a:pathLst>
                <a:path extrusionOk="0" h="446" w="2523">
                  <a:moveTo>
                    <a:pt x="0" y="0"/>
                  </a:moveTo>
                  <a:cubicBezTo>
                    <a:pt x="675" y="234"/>
                    <a:pt x="1394" y="446"/>
                    <a:pt x="2139" y="446"/>
                  </a:cubicBezTo>
                  <a:cubicBezTo>
                    <a:pt x="2266" y="446"/>
                    <a:pt x="2394" y="439"/>
                    <a:pt x="2523" y="426"/>
                  </a:cubicBezTo>
                  <a:cubicBezTo>
                    <a:pt x="1672" y="304"/>
                    <a:pt x="85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6"/>
            <p:cNvSpPr/>
            <p:nvPr/>
          </p:nvSpPr>
          <p:spPr>
            <a:xfrm>
              <a:off x="1563375" y="2719925"/>
              <a:ext cx="10650" cy="26625"/>
            </a:xfrm>
            <a:custGeom>
              <a:rect b="b" l="l" r="r" t="t"/>
              <a:pathLst>
                <a:path extrusionOk="0" h="1065" w="426">
                  <a:moveTo>
                    <a:pt x="426" y="1"/>
                  </a:moveTo>
                  <a:lnTo>
                    <a:pt x="426" y="1"/>
                  </a:lnTo>
                  <a:cubicBezTo>
                    <a:pt x="213" y="274"/>
                    <a:pt x="0" y="518"/>
                    <a:pt x="31" y="852"/>
                  </a:cubicBezTo>
                  <a:cubicBezTo>
                    <a:pt x="31" y="943"/>
                    <a:pt x="61" y="1065"/>
                    <a:pt x="152" y="1065"/>
                  </a:cubicBezTo>
                  <a:cubicBezTo>
                    <a:pt x="274" y="1065"/>
                    <a:pt x="274" y="974"/>
                    <a:pt x="274" y="882"/>
                  </a:cubicBezTo>
                  <a:cubicBezTo>
                    <a:pt x="334" y="609"/>
                    <a:pt x="395" y="305"/>
                    <a:pt x="4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6"/>
            <p:cNvSpPr/>
            <p:nvPr/>
          </p:nvSpPr>
          <p:spPr>
            <a:xfrm>
              <a:off x="1834650" y="2538325"/>
              <a:ext cx="10650" cy="25100"/>
            </a:xfrm>
            <a:custGeom>
              <a:rect b="b" l="l" r="r" t="t"/>
              <a:pathLst>
                <a:path extrusionOk="0" h="1004" w="426">
                  <a:moveTo>
                    <a:pt x="183" y="0"/>
                  </a:moveTo>
                  <a:cubicBezTo>
                    <a:pt x="92" y="426"/>
                    <a:pt x="0" y="730"/>
                    <a:pt x="335" y="1003"/>
                  </a:cubicBezTo>
                  <a:cubicBezTo>
                    <a:pt x="426" y="669"/>
                    <a:pt x="365" y="365"/>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6"/>
            <p:cNvSpPr/>
            <p:nvPr/>
          </p:nvSpPr>
          <p:spPr>
            <a:xfrm>
              <a:off x="1191025" y="2808700"/>
              <a:ext cx="12925" cy="9475"/>
            </a:xfrm>
            <a:custGeom>
              <a:rect b="b" l="l" r="r" t="t"/>
              <a:pathLst>
                <a:path extrusionOk="0" h="379" w="517">
                  <a:moveTo>
                    <a:pt x="305" y="0"/>
                  </a:moveTo>
                  <a:cubicBezTo>
                    <a:pt x="175" y="0"/>
                    <a:pt x="57" y="83"/>
                    <a:pt x="31" y="189"/>
                  </a:cubicBezTo>
                  <a:cubicBezTo>
                    <a:pt x="0" y="280"/>
                    <a:pt x="152" y="341"/>
                    <a:pt x="243" y="371"/>
                  </a:cubicBezTo>
                  <a:cubicBezTo>
                    <a:pt x="264" y="376"/>
                    <a:pt x="284" y="379"/>
                    <a:pt x="303" y="379"/>
                  </a:cubicBezTo>
                  <a:cubicBezTo>
                    <a:pt x="395" y="379"/>
                    <a:pt x="467" y="320"/>
                    <a:pt x="517" y="219"/>
                  </a:cubicBezTo>
                  <a:cubicBezTo>
                    <a:pt x="487" y="128"/>
                    <a:pt x="456" y="37"/>
                    <a:pt x="365" y="6"/>
                  </a:cubicBezTo>
                  <a:cubicBezTo>
                    <a:pt x="345" y="2"/>
                    <a:pt x="325"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6"/>
            <p:cNvSpPr/>
            <p:nvPr/>
          </p:nvSpPr>
          <p:spPr>
            <a:xfrm>
              <a:off x="1870350" y="2591525"/>
              <a:ext cx="1550" cy="6850"/>
            </a:xfrm>
            <a:custGeom>
              <a:rect b="b" l="l" r="r" t="t"/>
              <a:pathLst>
                <a:path extrusionOk="0" h="274" w="62">
                  <a:moveTo>
                    <a:pt x="62" y="0"/>
                  </a:moveTo>
                  <a:lnTo>
                    <a:pt x="50" y="105"/>
                  </a:lnTo>
                  <a:lnTo>
                    <a:pt x="50" y="105"/>
                  </a:lnTo>
                  <a:cubicBezTo>
                    <a:pt x="57" y="70"/>
                    <a:pt x="62" y="35"/>
                    <a:pt x="62" y="0"/>
                  </a:cubicBezTo>
                  <a:close/>
                  <a:moveTo>
                    <a:pt x="50" y="105"/>
                  </a:moveTo>
                  <a:cubicBezTo>
                    <a:pt x="39" y="161"/>
                    <a:pt x="20" y="217"/>
                    <a:pt x="1" y="274"/>
                  </a:cubicBezTo>
                  <a:lnTo>
                    <a:pt x="31" y="274"/>
                  </a:lnTo>
                  <a:lnTo>
                    <a:pt x="50"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6"/>
            <p:cNvSpPr/>
            <p:nvPr/>
          </p:nvSpPr>
          <p:spPr>
            <a:xfrm>
              <a:off x="1871875" y="2590000"/>
              <a:ext cx="800" cy="1550"/>
            </a:xfrm>
            <a:custGeom>
              <a:rect b="b" l="l" r="r" t="t"/>
              <a:pathLst>
                <a:path extrusionOk="0" h="62" w="32">
                  <a:moveTo>
                    <a:pt x="31" y="0"/>
                  </a:moveTo>
                  <a:lnTo>
                    <a:pt x="31" y="0"/>
                  </a:lnTo>
                  <a:cubicBezTo>
                    <a:pt x="1" y="31"/>
                    <a:pt x="1" y="31"/>
                    <a:pt x="1" y="61"/>
                  </a:cubicBezTo>
                  <a:lnTo>
                    <a:pt x="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6"/>
            <p:cNvSpPr/>
            <p:nvPr/>
          </p:nvSpPr>
          <p:spPr>
            <a:xfrm>
              <a:off x="1083875" y="2488925"/>
              <a:ext cx="60825" cy="42275"/>
            </a:xfrm>
            <a:custGeom>
              <a:rect b="b" l="l" r="r" t="t"/>
              <a:pathLst>
                <a:path extrusionOk="0" h="1691" w="2433">
                  <a:moveTo>
                    <a:pt x="1159" y="289"/>
                  </a:moveTo>
                  <a:cubicBezTo>
                    <a:pt x="1399" y="289"/>
                    <a:pt x="1627" y="396"/>
                    <a:pt x="1763" y="609"/>
                  </a:cubicBezTo>
                  <a:cubicBezTo>
                    <a:pt x="1946" y="852"/>
                    <a:pt x="1915" y="1095"/>
                    <a:pt x="1611" y="1216"/>
                  </a:cubicBezTo>
                  <a:cubicBezTo>
                    <a:pt x="1415" y="1304"/>
                    <a:pt x="1204" y="1375"/>
                    <a:pt x="988" y="1375"/>
                  </a:cubicBezTo>
                  <a:cubicBezTo>
                    <a:pt x="902" y="1375"/>
                    <a:pt x="816" y="1364"/>
                    <a:pt x="730" y="1338"/>
                  </a:cubicBezTo>
                  <a:cubicBezTo>
                    <a:pt x="304" y="1216"/>
                    <a:pt x="213" y="913"/>
                    <a:pt x="487" y="609"/>
                  </a:cubicBezTo>
                  <a:cubicBezTo>
                    <a:pt x="669" y="396"/>
                    <a:pt x="920" y="289"/>
                    <a:pt x="1159" y="289"/>
                  </a:cubicBezTo>
                  <a:close/>
                  <a:moveTo>
                    <a:pt x="1642" y="1"/>
                  </a:moveTo>
                  <a:cubicBezTo>
                    <a:pt x="1247" y="1"/>
                    <a:pt x="851" y="61"/>
                    <a:pt x="517" y="274"/>
                  </a:cubicBezTo>
                  <a:cubicBezTo>
                    <a:pt x="213" y="457"/>
                    <a:pt x="0" y="700"/>
                    <a:pt x="92" y="1095"/>
                  </a:cubicBezTo>
                  <a:cubicBezTo>
                    <a:pt x="152" y="1429"/>
                    <a:pt x="396" y="1581"/>
                    <a:pt x="730" y="1642"/>
                  </a:cubicBezTo>
                  <a:cubicBezTo>
                    <a:pt x="877" y="1673"/>
                    <a:pt x="1024" y="1690"/>
                    <a:pt x="1168" y="1690"/>
                  </a:cubicBezTo>
                  <a:cubicBezTo>
                    <a:pt x="1442" y="1690"/>
                    <a:pt x="1707" y="1629"/>
                    <a:pt x="1946" y="1490"/>
                  </a:cubicBezTo>
                  <a:cubicBezTo>
                    <a:pt x="2280" y="1308"/>
                    <a:pt x="2432" y="1034"/>
                    <a:pt x="2341" y="669"/>
                  </a:cubicBezTo>
                  <a:cubicBezTo>
                    <a:pt x="2250" y="274"/>
                    <a:pt x="2007"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6"/>
            <p:cNvSpPr/>
            <p:nvPr/>
          </p:nvSpPr>
          <p:spPr>
            <a:xfrm>
              <a:off x="995725" y="2681425"/>
              <a:ext cx="47150" cy="88625"/>
            </a:xfrm>
            <a:custGeom>
              <a:rect b="b" l="l" r="r" t="t"/>
              <a:pathLst>
                <a:path extrusionOk="0" h="3545" w="1886">
                  <a:moveTo>
                    <a:pt x="1465" y="1"/>
                  </a:moveTo>
                  <a:cubicBezTo>
                    <a:pt x="1272" y="1"/>
                    <a:pt x="1106" y="135"/>
                    <a:pt x="1034" y="386"/>
                  </a:cubicBezTo>
                  <a:cubicBezTo>
                    <a:pt x="973" y="599"/>
                    <a:pt x="882" y="720"/>
                    <a:pt x="730" y="872"/>
                  </a:cubicBezTo>
                  <a:cubicBezTo>
                    <a:pt x="122" y="1419"/>
                    <a:pt x="1" y="2514"/>
                    <a:pt x="487" y="3182"/>
                  </a:cubicBezTo>
                  <a:cubicBezTo>
                    <a:pt x="663" y="3422"/>
                    <a:pt x="855" y="3544"/>
                    <a:pt x="1056" y="3544"/>
                  </a:cubicBezTo>
                  <a:cubicBezTo>
                    <a:pt x="1237" y="3544"/>
                    <a:pt x="1424" y="3445"/>
                    <a:pt x="1611" y="3243"/>
                  </a:cubicBezTo>
                  <a:cubicBezTo>
                    <a:pt x="1034" y="3061"/>
                    <a:pt x="791" y="2818"/>
                    <a:pt x="669" y="2362"/>
                  </a:cubicBezTo>
                  <a:cubicBezTo>
                    <a:pt x="639" y="2149"/>
                    <a:pt x="882" y="2027"/>
                    <a:pt x="791" y="1875"/>
                  </a:cubicBezTo>
                  <a:cubicBezTo>
                    <a:pt x="578" y="1359"/>
                    <a:pt x="943" y="1207"/>
                    <a:pt x="1277" y="1024"/>
                  </a:cubicBezTo>
                  <a:cubicBezTo>
                    <a:pt x="1399" y="994"/>
                    <a:pt x="1490" y="903"/>
                    <a:pt x="1429" y="781"/>
                  </a:cubicBezTo>
                  <a:cubicBezTo>
                    <a:pt x="1216" y="325"/>
                    <a:pt x="1581" y="325"/>
                    <a:pt x="1885" y="203"/>
                  </a:cubicBezTo>
                  <a:cubicBezTo>
                    <a:pt x="1748" y="66"/>
                    <a:pt x="1600" y="1"/>
                    <a:pt x="1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6"/>
            <p:cNvSpPr/>
            <p:nvPr/>
          </p:nvSpPr>
          <p:spPr>
            <a:xfrm>
              <a:off x="1064875" y="2693500"/>
              <a:ext cx="53225" cy="42425"/>
            </a:xfrm>
            <a:custGeom>
              <a:rect b="b" l="l" r="r" t="t"/>
              <a:pathLst>
                <a:path extrusionOk="0" h="1697" w="2129">
                  <a:moveTo>
                    <a:pt x="613" y="1"/>
                  </a:moveTo>
                  <a:cubicBezTo>
                    <a:pt x="353" y="1"/>
                    <a:pt x="187" y="169"/>
                    <a:pt x="61" y="420"/>
                  </a:cubicBezTo>
                  <a:cubicBezTo>
                    <a:pt x="31" y="511"/>
                    <a:pt x="1" y="632"/>
                    <a:pt x="122" y="724"/>
                  </a:cubicBezTo>
                  <a:cubicBezTo>
                    <a:pt x="149" y="744"/>
                    <a:pt x="171" y="752"/>
                    <a:pt x="191" y="752"/>
                  </a:cubicBezTo>
                  <a:cubicBezTo>
                    <a:pt x="259" y="752"/>
                    <a:pt x="288" y="649"/>
                    <a:pt x="335" y="602"/>
                  </a:cubicBezTo>
                  <a:cubicBezTo>
                    <a:pt x="406" y="507"/>
                    <a:pt x="496" y="431"/>
                    <a:pt x="619" y="431"/>
                  </a:cubicBezTo>
                  <a:cubicBezTo>
                    <a:pt x="653" y="431"/>
                    <a:pt x="690" y="437"/>
                    <a:pt x="730" y="450"/>
                  </a:cubicBezTo>
                  <a:cubicBezTo>
                    <a:pt x="1399" y="663"/>
                    <a:pt x="1429" y="724"/>
                    <a:pt x="1490" y="1423"/>
                  </a:cubicBezTo>
                  <a:cubicBezTo>
                    <a:pt x="1490" y="1514"/>
                    <a:pt x="1520" y="1605"/>
                    <a:pt x="1520" y="1696"/>
                  </a:cubicBezTo>
                  <a:cubicBezTo>
                    <a:pt x="1976" y="1423"/>
                    <a:pt x="2128" y="693"/>
                    <a:pt x="1824" y="298"/>
                  </a:cubicBezTo>
                  <a:cubicBezTo>
                    <a:pt x="1772" y="219"/>
                    <a:pt x="1696" y="140"/>
                    <a:pt x="1618" y="140"/>
                  </a:cubicBezTo>
                  <a:cubicBezTo>
                    <a:pt x="1606" y="140"/>
                    <a:pt x="1593" y="142"/>
                    <a:pt x="1581" y="146"/>
                  </a:cubicBezTo>
                  <a:cubicBezTo>
                    <a:pt x="1521" y="164"/>
                    <a:pt x="1464" y="171"/>
                    <a:pt x="1408" y="171"/>
                  </a:cubicBezTo>
                  <a:cubicBezTo>
                    <a:pt x="1181" y="171"/>
                    <a:pt x="986" y="49"/>
                    <a:pt x="791" y="24"/>
                  </a:cubicBezTo>
                  <a:cubicBezTo>
                    <a:pt x="727" y="8"/>
                    <a:pt x="668" y="1"/>
                    <a:pt x="6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6"/>
            <p:cNvSpPr/>
            <p:nvPr/>
          </p:nvSpPr>
          <p:spPr>
            <a:xfrm>
              <a:off x="1055000" y="2742000"/>
              <a:ext cx="25850" cy="31900"/>
            </a:xfrm>
            <a:custGeom>
              <a:rect b="b" l="l" r="r" t="t"/>
              <a:pathLst>
                <a:path extrusionOk="0" h="1276" w="1034">
                  <a:moveTo>
                    <a:pt x="713" y="0"/>
                  </a:moveTo>
                  <a:cubicBezTo>
                    <a:pt x="671" y="0"/>
                    <a:pt x="626" y="11"/>
                    <a:pt x="578" y="30"/>
                  </a:cubicBezTo>
                  <a:cubicBezTo>
                    <a:pt x="304" y="121"/>
                    <a:pt x="152" y="303"/>
                    <a:pt x="92" y="577"/>
                  </a:cubicBezTo>
                  <a:cubicBezTo>
                    <a:pt x="0" y="942"/>
                    <a:pt x="183" y="1276"/>
                    <a:pt x="456" y="1276"/>
                  </a:cubicBezTo>
                  <a:cubicBezTo>
                    <a:pt x="548" y="1276"/>
                    <a:pt x="639" y="1276"/>
                    <a:pt x="699" y="1215"/>
                  </a:cubicBezTo>
                  <a:cubicBezTo>
                    <a:pt x="791" y="1124"/>
                    <a:pt x="699" y="1063"/>
                    <a:pt x="639" y="1002"/>
                  </a:cubicBezTo>
                  <a:cubicBezTo>
                    <a:pt x="426" y="729"/>
                    <a:pt x="548" y="546"/>
                    <a:pt x="760" y="364"/>
                  </a:cubicBezTo>
                  <a:cubicBezTo>
                    <a:pt x="851" y="303"/>
                    <a:pt x="1034" y="303"/>
                    <a:pt x="943" y="151"/>
                  </a:cubicBezTo>
                  <a:cubicBezTo>
                    <a:pt x="880" y="47"/>
                    <a:pt x="804" y="0"/>
                    <a:pt x="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6"/>
            <p:cNvSpPr/>
            <p:nvPr/>
          </p:nvSpPr>
          <p:spPr>
            <a:xfrm>
              <a:off x="1083875" y="2663900"/>
              <a:ext cx="39525" cy="17300"/>
            </a:xfrm>
            <a:custGeom>
              <a:rect b="b" l="l" r="r" t="t"/>
              <a:pathLst>
                <a:path extrusionOk="0" h="692" w="1581">
                  <a:moveTo>
                    <a:pt x="787" y="0"/>
                  </a:moveTo>
                  <a:cubicBezTo>
                    <a:pt x="719" y="0"/>
                    <a:pt x="650" y="8"/>
                    <a:pt x="578" y="23"/>
                  </a:cubicBezTo>
                  <a:cubicBezTo>
                    <a:pt x="244" y="114"/>
                    <a:pt x="31" y="297"/>
                    <a:pt x="0" y="692"/>
                  </a:cubicBezTo>
                  <a:cubicBezTo>
                    <a:pt x="321" y="514"/>
                    <a:pt x="454" y="440"/>
                    <a:pt x="716" y="440"/>
                  </a:cubicBezTo>
                  <a:cubicBezTo>
                    <a:pt x="902" y="440"/>
                    <a:pt x="1153" y="477"/>
                    <a:pt x="1581" y="540"/>
                  </a:cubicBezTo>
                  <a:cubicBezTo>
                    <a:pt x="1404" y="186"/>
                    <a:pt x="1122" y="0"/>
                    <a:pt x="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6"/>
            <p:cNvSpPr/>
            <p:nvPr/>
          </p:nvSpPr>
          <p:spPr>
            <a:xfrm>
              <a:off x="1397700" y="2237650"/>
              <a:ext cx="54750" cy="35325"/>
            </a:xfrm>
            <a:custGeom>
              <a:rect b="b" l="l" r="r" t="t"/>
              <a:pathLst>
                <a:path extrusionOk="0" h="1413" w="2190">
                  <a:moveTo>
                    <a:pt x="979" y="366"/>
                  </a:moveTo>
                  <a:cubicBezTo>
                    <a:pt x="1088" y="366"/>
                    <a:pt x="1207" y="384"/>
                    <a:pt x="1338" y="416"/>
                  </a:cubicBezTo>
                  <a:cubicBezTo>
                    <a:pt x="1429" y="477"/>
                    <a:pt x="1673" y="477"/>
                    <a:pt x="1673" y="720"/>
                  </a:cubicBezTo>
                  <a:cubicBezTo>
                    <a:pt x="1642" y="903"/>
                    <a:pt x="1460" y="994"/>
                    <a:pt x="1277" y="1024"/>
                  </a:cubicBezTo>
                  <a:cubicBezTo>
                    <a:pt x="1156" y="1055"/>
                    <a:pt x="1042" y="1070"/>
                    <a:pt x="932" y="1070"/>
                  </a:cubicBezTo>
                  <a:cubicBezTo>
                    <a:pt x="822" y="1070"/>
                    <a:pt x="715" y="1055"/>
                    <a:pt x="609" y="1024"/>
                  </a:cubicBezTo>
                  <a:cubicBezTo>
                    <a:pt x="487" y="994"/>
                    <a:pt x="366" y="963"/>
                    <a:pt x="335" y="842"/>
                  </a:cubicBezTo>
                  <a:cubicBezTo>
                    <a:pt x="335" y="720"/>
                    <a:pt x="396" y="629"/>
                    <a:pt x="487" y="538"/>
                  </a:cubicBezTo>
                  <a:cubicBezTo>
                    <a:pt x="624" y="421"/>
                    <a:pt x="785" y="366"/>
                    <a:pt x="979" y="366"/>
                  </a:cubicBezTo>
                  <a:close/>
                  <a:moveTo>
                    <a:pt x="1219" y="0"/>
                  </a:moveTo>
                  <a:cubicBezTo>
                    <a:pt x="992" y="0"/>
                    <a:pt x="776" y="48"/>
                    <a:pt x="548" y="143"/>
                  </a:cubicBezTo>
                  <a:cubicBezTo>
                    <a:pt x="183" y="264"/>
                    <a:pt x="1" y="507"/>
                    <a:pt x="31" y="842"/>
                  </a:cubicBezTo>
                  <a:cubicBezTo>
                    <a:pt x="62" y="1176"/>
                    <a:pt x="335" y="1298"/>
                    <a:pt x="578" y="1359"/>
                  </a:cubicBezTo>
                  <a:cubicBezTo>
                    <a:pt x="742" y="1395"/>
                    <a:pt x="902" y="1412"/>
                    <a:pt x="1054" y="1412"/>
                  </a:cubicBezTo>
                  <a:cubicBezTo>
                    <a:pt x="1410" y="1412"/>
                    <a:pt x="1715" y="1316"/>
                    <a:pt x="1885" y="1146"/>
                  </a:cubicBezTo>
                  <a:cubicBezTo>
                    <a:pt x="2098" y="963"/>
                    <a:pt x="2189" y="720"/>
                    <a:pt x="2129" y="447"/>
                  </a:cubicBezTo>
                  <a:cubicBezTo>
                    <a:pt x="2068" y="203"/>
                    <a:pt x="1885" y="112"/>
                    <a:pt x="1642" y="52"/>
                  </a:cubicBezTo>
                  <a:cubicBezTo>
                    <a:pt x="1494" y="17"/>
                    <a:pt x="1354" y="0"/>
                    <a:pt x="12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1" name="Google Shape;2161;p36"/>
          <p:cNvGrpSpPr/>
          <p:nvPr/>
        </p:nvGrpSpPr>
        <p:grpSpPr>
          <a:xfrm rot="-368094">
            <a:off x="-164658" y="3104714"/>
            <a:ext cx="840615" cy="742272"/>
            <a:chOff x="6101450" y="822425"/>
            <a:chExt cx="953675" cy="842200"/>
          </a:xfrm>
        </p:grpSpPr>
        <p:sp>
          <p:nvSpPr>
            <p:cNvPr id="2162" name="Google Shape;2162;p36"/>
            <p:cNvSpPr/>
            <p:nvPr/>
          </p:nvSpPr>
          <p:spPr>
            <a:xfrm>
              <a:off x="6101450" y="822425"/>
              <a:ext cx="953675" cy="842200"/>
            </a:xfrm>
            <a:custGeom>
              <a:rect b="b" l="l" r="r" t="t"/>
              <a:pathLst>
                <a:path extrusionOk="0" h="33688" w="38147">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6"/>
            <p:cNvSpPr/>
            <p:nvPr/>
          </p:nvSpPr>
          <p:spPr>
            <a:xfrm>
              <a:off x="6510275" y="884800"/>
              <a:ext cx="38775" cy="401250"/>
            </a:xfrm>
            <a:custGeom>
              <a:rect b="b" l="l" r="r" t="t"/>
              <a:pathLst>
                <a:path extrusionOk="0" h="16050" w="1551">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6"/>
            <p:cNvSpPr/>
            <p:nvPr/>
          </p:nvSpPr>
          <p:spPr>
            <a:xfrm>
              <a:off x="6596125" y="887850"/>
              <a:ext cx="50175" cy="264450"/>
            </a:xfrm>
            <a:custGeom>
              <a:rect b="b" l="l" r="r" t="t"/>
              <a:pathLst>
                <a:path extrusionOk="0" h="10578" w="2007">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6"/>
            <p:cNvSpPr/>
            <p:nvPr/>
          </p:nvSpPr>
          <p:spPr>
            <a:xfrm>
              <a:off x="6330175" y="1001825"/>
              <a:ext cx="32700" cy="220400"/>
            </a:xfrm>
            <a:custGeom>
              <a:rect b="b" l="l" r="r" t="t"/>
              <a:pathLst>
                <a:path extrusionOk="0" h="8816" w="1308">
                  <a:moveTo>
                    <a:pt x="547" y="1"/>
                  </a:moveTo>
                  <a:cubicBezTo>
                    <a:pt x="274" y="2979"/>
                    <a:pt x="0" y="5958"/>
                    <a:pt x="1307" y="8815"/>
                  </a:cubicBezTo>
                  <a:cubicBezTo>
                    <a:pt x="821" y="5897"/>
                    <a:pt x="699" y="2949"/>
                    <a:pt x="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6"/>
            <p:cNvSpPr/>
            <p:nvPr/>
          </p:nvSpPr>
          <p:spPr>
            <a:xfrm>
              <a:off x="6537625" y="1064125"/>
              <a:ext cx="19025" cy="160375"/>
            </a:xfrm>
            <a:custGeom>
              <a:rect b="b" l="l" r="r" t="t"/>
              <a:pathLst>
                <a:path extrusionOk="0" h="6415" w="761">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6"/>
            <p:cNvSpPr/>
            <p:nvPr/>
          </p:nvSpPr>
          <p:spPr>
            <a:xfrm>
              <a:off x="6267100" y="1053500"/>
              <a:ext cx="18250" cy="91975"/>
            </a:xfrm>
            <a:custGeom>
              <a:rect b="b" l="l" r="r" t="t"/>
              <a:pathLst>
                <a:path extrusionOk="0" h="3679" w="73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6"/>
            <p:cNvSpPr/>
            <p:nvPr/>
          </p:nvSpPr>
          <p:spPr>
            <a:xfrm>
              <a:off x="6792950" y="1002575"/>
              <a:ext cx="9900" cy="70700"/>
            </a:xfrm>
            <a:custGeom>
              <a:rect b="b" l="l" r="r" t="t"/>
              <a:pathLst>
                <a:path extrusionOk="0" h="2828" w="396">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6"/>
            <p:cNvSpPr/>
            <p:nvPr/>
          </p:nvSpPr>
          <p:spPr>
            <a:xfrm>
              <a:off x="6823350" y="992700"/>
              <a:ext cx="10650" cy="37275"/>
            </a:xfrm>
            <a:custGeom>
              <a:rect b="b" l="l" r="r" t="t"/>
              <a:pathLst>
                <a:path extrusionOk="0" h="1491" w="426">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6"/>
            <p:cNvSpPr/>
            <p:nvPr/>
          </p:nvSpPr>
          <p:spPr>
            <a:xfrm>
              <a:off x="6656175" y="1011700"/>
              <a:ext cx="9900" cy="31175"/>
            </a:xfrm>
            <a:custGeom>
              <a:rect b="b" l="l" r="r" t="t"/>
              <a:pathLst>
                <a:path extrusionOk="0" h="1247" w="396">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6"/>
            <p:cNvSpPr/>
            <p:nvPr/>
          </p:nvSpPr>
          <p:spPr>
            <a:xfrm>
              <a:off x="6840050" y="1028425"/>
              <a:ext cx="7625" cy="25100"/>
            </a:xfrm>
            <a:custGeom>
              <a:rect b="b" l="l" r="r" t="t"/>
              <a:pathLst>
                <a:path extrusionOk="0" h="1004" w="305">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6"/>
            <p:cNvSpPr/>
            <p:nvPr/>
          </p:nvSpPr>
          <p:spPr>
            <a:xfrm>
              <a:off x="6300525" y="1227850"/>
              <a:ext cx="35000" cy="68075"/>
            </a:xfrm>
            <a:custGeom>
              <a:rect b="b" l="l" r="r" t="t"/>
              <a:pathLst>
                <a:path extrusionOk="0" h="2723" w="140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3" name="Google Shape;2173;p36"/>
          <p:cNvGrpSpPr/>
          <p:nvPr/>
        </p:nvGrpSpPr>
        <p:grpSpPr>
          <a:xfrm rot="-939672">
            <a:off x="566744" y="289089"/>
            <a:ext cx="973417" cy="636289"/>
            <a:chOff x="4305050" y="4174075"/>
            <a:chExt cx="1212050" cy="792275"/>
          </a:xfrm>
        </p:grpSpPr>
        <p:sp>
          <p:nvSpPr>
            <p:cNvPr id="2174" name="Google Shape;2174;p36"/>
            <p:cNvSpPr/>
            <p:nvPr/>
          </p:nvSpPr>
          <p:spPr>
            <a:xfrm>
              <a:off x="4305050" y="4174075"/>
              <a:ext cx="1212050" cy="792275"/>
            </a:xfrm>
            <a:custGeom>
              <a:rect b="b" l="l" r="r" t="t"/>
              <a:pathLst>
                <a:path extrusionOk="0" h="31691" w="48482">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6"/>
            <p:cNvSpPr/>
            <p:nvPr/>
          </p:nvSpPr>
          <p:spPr>
            <a:xfrm>
              <a:off x="4765550" y="4879550"/>
              <a:ext cx="424800" cy="66075"/>
            </a:xfrm>
            <a:custGeom>
              <a:rect b="b" l="l" r="r" t="t"/>
              <a:pathLst>
                <a:path extrusionOk="0" h="2643" w="16992">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6"/>
            <p:cNvSpPr/>
            <p:nvPr/>
          </p:nvSpPr>
          <p:spPr>
            <a:xfrm>
              <a:off x="4816475" y="4874225"/>
              <a:ext cx="335125" cy="49950"/>
            </a:xfrm>
            <a:custGeom>
              <a:rect b="b" l="l" r="r" t="t"/>
              <a:pathLst>
                <a:path extrusionOk="0" h="1998" w="13405">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6"/>
            <p:cNvSpPr/>
            <p:nvPr/>
          </p:nvSpPr>
          <p:spPr>
            <a:xfrm>
              <a:off x="4898525" y="4855975"/>
              <a:ext cx="210525" cy="40050"/>
            </a:xfrm>
            <a:custGeom>
              <a:rect b="b" l="l" r="r" t="t"/>
              <a:pathLst>
                <a:path extrusionOk="0" h="1602" w="8421">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6"/>
            <p:cNvSpPr/>
            <p:nvPr/>
          </p:nvSpPr>
          <p:spPr>
            <a:xfrm>
              <a:off x="4931200" y="4857500"/>
              <a:ext cx="110225" cy="20475"/>
            </a:xfrm>
            <a:custGeom>
              <a:rect b="b" l="l" r="r" t="t"/>
              <a:pathLst>
                <a:path extrusionOk="0" h="819" w="4409">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6"/>
            <p:cNvSpPr/>
            <p:nvPr/>
          </p:nvSpPr>
          <p:spPr>
            <a:xfrm>
              <a:off x="4947925" y="4842300"/>
              <a:ext cx="72225" cy="13700"/>
            </a:xfrm>
            <a:custGeom>
              <a:rect b="b" l="l" r="r" t="t"/>
              <a:pathLst>
                <a:path extrusionOk="0" h="548" w="2889">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6"/>
            <p:cNvSpPr/>
            <p:nvPr/>
          </p:nvSpPr>
          <p:spPr>
            <a:xfrm>
              <a:off x="4338500" y="4207450"/>
              <a:ext cx="1158850" cy="600675"/>
            </a:xfrm>
            <a:custGeom>
              <a:rect b="b" l="l" r="r" t="t"/>
              <a:pathLst>
                <a:path extrusionOk="0" h="24027" w="46354">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6"/>
            <p:cNvSpPr/>
            <p:nvPr/>
          </p:nvSpPr>
          <p:spPr>
            <a:xfrm>
              <a:off x="4608250" y="4599600"/>
              <a:ext cx="414925" cy="89975"/>
            </a:xfrm>
            <a:custGeom>
              <a:rect b="b" l="l" r="r" t="t"/>
              <a:pathLst>
                <a:path extrusionOk="0" h="3599" w="16597">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6"/>
            <p:cNvSpPr/>
            <p:nvPr/>
          </p:nvSpPr>
          <p:spPr>
            <a:xfrm>
              <a:off x="5030750" y="4388650"/>
              <a:ext cx="181650" cy="229525"/>
            </a:xfrm>
            <a:custGeom>
              <a:rect b="b" l="l" r="r" t="t"/>
              <a:pathLst>
                <a:path extrusionOk="0" h="9181" w="7266">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6"/>
            <p:cNvSpPr/>
            <p:nvPr/>
          </p:nvSpPr>
          <p:spPr>
            <a:xfrm>
              <a:off x="4819500" y="4692500"/>
              <a:ext cx="357175" cy="91800"/>
            </a:xfrm>
            <a:custGeom>
              <a:rect b="b" l="l" r="r" t="t"/>
              <a:pathLst>
                <a:path extrusionOk="0" h="3672" w="14287">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6"/>
            <p:cNvSpPr/>
            <p:nvPr/>
          </p:nvSpPr>
          <p:spPr>
            <a:xfrm>
              <a:off x="4947925" y="4517575"/>
              <a:ext cx="88925" cy="91475"/>
            </a:xfrm>
            <a:custGeom>
              <a:rect b="b" l="l" r="r" t="t"/>
              <a:pathLst>
                <a:path extrusionOk="0" h="3659" w="3557">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6"/>
            <p:cNvSpPr/>
            <p:nvPr/>
          </p:nvSpPr>
          <p:spPr>
            <a:xfrm>
              <a:off x="5032275" y="4312075"/>
              <a:ext cx="107175" cy="106050"/>
            </a:xfrm>
            <a:custGeom>
              <a:rect b="b" l="l" r="r" t="t"/>
              <a:pathLst>
                <a:path extrusionOk="0" h="4242" w="4287">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6"/>
            <p:cNvSpPr/>
            <p:nvPr/>
          </p:nvSpPr>
          <p:spPr>
            <a:xfrm>
              <a:off x="5216925" y="4421375"/>
              <a:ext cx="47900" cy="78275"/>
            </a:xfrm>
            <a:custGeom>
              <a:rect b="b" l="l" r="r" t="t"/>
              <a:pathLst>
                <a:path extrusionOk="0" h="3131" w="1916">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6"/>
            <p:cNvSpPr/>
            <p:nvPr/>
          </p:nvSpPr>
          <p:spPr>
            <a:xfrm>
              <a:off x="5262525" y="4564000"/>
              <a:ext cx="77525" cy="35525"/>
            </a:xfrm>
            <a:custGeom>
              <a:rect b="b" l="l" r="r" t="t"/>
              <a:pathLst>
                <a:path extrusionOk="0" h="1421" w="3101">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6"/>
            <p:cNvSpPr/>
            <p:nvPr/>
          </p:nvSpPr>
          <p:spPr>
            <a:xfrm>
              <a:off x="4707800" y="4718300"/>
              <a:ext cx="69175" cy="45000"/>
            </a:xfrm>
            <a:custGeom>
              <a:rect b="b" l="l" r="r" t="t"/>
              <a:pathLst>
                <a:path extrusionOk="0" h="1800" w="2767">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6"/>
            <p:cNvSpPr/>
            <p:nvPr/>
          </p:nvSpPr>
          <p:spPr>
            <a:xfrm>
              <a:off x="4658400" y="4706175"/>
              <a:ext cx="80575" cy="49525"/>
            </a:xfrm>
            <a:custGeom>
              <a:rect b="b" l="l" r="r" t="t"/>
              <a:pathLst>
                <a:path extrusionOk="0" h="1981" w="3223">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6"/>
            <p:cNvSpPr/>
            <p:nvPr/>
          </p:nvSpPr>
          <p:spPr>
            <a:xfrm>
              <a:off x="5258725" y="4428000"/>
              <a:ext cx="42575" cy="60550"/>
            </a:xfrm>
            <a:custGeom>
              <a:rect b="b" l="l" r="r" t="t"/>
              <a:pathLst>
                <a:path extrusionOk="0" h="2422" w="1703">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6"/>
            <p:cNvSpPr/>
            <p:nvPr/>
          </p:nvSpPr>
          <p:spPr>
            <a:xfrm>
              <a:off x="5284550" y="4602450"/>
              <a:ext cx="52475" cy="25600"/>
            </a:xfrm>
            <a:custGeom>
              <a:rect b="b" l="l" r="r" t="t"/>
              <a:pathLst>
                <a:path extrusionOk="0" h="1024" w="2099">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6"/>
            <p:cNvSpPr/>
            <p:nvPr/>
          </p:nvSpPr>
          <p:spPr>
            <a:xfrm>
              <a:off x="4965400" y="4669250"/>
              <a:ext cx="60825" cy="35550"/>
            </a:xfrm>
            <a:custGeom>
              <a:rect b="b" l="l" r="r" t="t"/>
              <a:pathLst>
                <a:path extrusionOk="0" h="1422" w="2433">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6"/>
            <p:cNvSpPr/>
            <p:nvPr/>
          </p:nvSpPr>
          <p:spPr>
            <a:xfrm>
              <a:off x="4937300" y="4660150"/>
              <a:ext cx="60800" cy="32475"/>
            </a:xfrm>
            <a:custGeom>
              <a:rect b="b" l="l" r="r" t="t"/>
              <a:pathLst>
                <a:path extrusionOk="0" h="1299" w="2432">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6"/>
            <p:cNvSpPr/>
            <p:nvPr/>
          </p:nvSpPr>
          <p:spPr>
            <a:xfrm>
              <a:off x="4593050" y="4676275"/>
              <a:ext cx="34975" cy="44175"/>
            </a:xfrm>
            <a:custGeom>
              <a:rect b="b" l="l" r="r" t="t"/>
              <a:pathLst>
                <a:path extrusionOk="0" h="1767" w="1399">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6"/>
            <p:cNvSpPr/>
            <p:nvPr/>
          </p:nvSpPr>
          <p:spPr>
            <a:xfrm>
              <a:off x="4751125" y="4556500"/>
              <a:ext cx="44850" cy="15725"/>
            </a:xfrm>
            <a:custGeom>
              <a:rect b="b" l="l" r="r" t="t"/>
              <a:pathLst>
                <a:path extrusionOk="0" h="629" w="1794">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6"/>
            <p:cNvSpPr/>
            <p:nvPr/>
          </p:nvSpPr>
          <p:spPr>
            <a:xfrm>
              <a:off x="4441850" y="4620275"/>
              <a:ext cx="25100" cy="27600"/>
            </a:xfrm>
            <a:custGeom>
              <a:rect b="b" l="l" r="r" t="t"/>
              <a:pathLst>
                <a:path extrusionOk="0" h="1104" w="1004">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6"/>
            <p:cNvSpPr/>
            <p:nvPr/>
          </p:nvSpPr>
          <p:spPr>
            <a:xfrm>
              <a:off x="5058100" y="4530700"/>
              <a:ext cx="23600" cy="21350"/>
            </a:xfrm>
            <a:custGeom>
              <a:rect b="b" l="l" r="r" t="t"/>
              <a:pathLst>
                <a:path extrusionOk="0" h="854" w="944">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6"/>
            <p:cNvSpPr/>
            <p:nvPr/>
          </p:nvSpPr>
          <p:spPr>
            <a:xfrm>
              <a:off x="4517075" y="4681200"/>
              <a:ext cx="18125" cy="13900"/>
            </a:xfrm>
            <a:custGeom>
              <a:rect b="b" l="l" r="r" t="t"/>
              <a:pathLst>
                <a:path extrusionOk="0" h="556" w="725">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6"/>
            <p:cNvSpPr/>
            <p:nvPr/>
          </p:nvSpPr>
          <p:spPr>
            <a:xfrm>
              <a:off x="5128775" y="4652325"/>
              <a:ext cx="11425" cy="9425"/>
            </a:xfrm>
            <a:custGeom>
              <a:rect b="b" l="l" r="r" t="t"/>
              <a:pathLst>
                <a:path extrusionOk="0" h="377" w="457">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6"/>
            <p:cNvSpPr/>
            <p:nvPr/>
          </p:nvSpPr>
          <p:spPr>
            <a:xfrm>
              <a:off x="4564175" y="4683300"/>
              <a:ext cx="9150" cy="10300"/>
            </a:xfrm>
            <a:custGeom>
              <a:rect b="b" l="l" r="r" t="t"/>
              <a:pathLst>
                <a:path extrusionOk="0" h="412" w="366">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6"/>
            <p:cNvSpPr/>
            <p:nvPr/>
          </p:nvSpPr>
          <p:spPr>
            <a:xfrm>
              <a:off x="4530750" y="4653850"/>
              <a:ext cx="9900" cy="7825"/>
            </a:xfrm>
            <a:custGeom>
              <a:rect b="b" l="l" r="r" t="t"/>
              <a:pathLst>
                <a:path extrusionOk="0" h="313" w="396">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6"/>
            <p:cNvSpPr/>
            <p:nvPr/>
          </p:nvSpPr>
          <p:spPr>
            <a:xfrm>
              <a:off x="4485150" y="4621750"/>
              <a:ext cx="9900" cy="9325"/>
            </a:xfrm>
            <a:custGeom>
              <a:rect b="b" l="l" r="r" t="t"/>
              <a:pathLst>
                <a:path extrusionOk="0" h="373" w="396">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3" name="Google Shape;2203;p36"/>
          <p:cNvGrpSpPr/>
          <p:nvPr/>
        </p:nvGrpSpPr>
        <p:grpSpPr>
          <a:xfrm>
            <a:off x="7908263" y="405650"/>
            <a:ext cx="696100" cy="875425"/>
            <a:chOff x="4921325" y="714575"/>
            <a:chExt cx="696100" cy="875425"/>
          </a:xfrm>
        </p:grpSpPr>
        <p:sp>
          <p:nvSpPr>
            <p:cNvPr id="2204" name="Google Shape;2204;p36"/>
            <p:cNvSpPr/>
            <p:nvPr/>
          </p:nvSpPr>
          <p:spPr>
            <a:xfrm>
              <a:off x="4921325" y="714575"/>
              <a:ext cx="696100" cy="875425"/>
            </a:xfrm>
            <a:custGeom>
              <a:rect b="b" l="l" r="r" t="t"/>
              <a:pathLst>
                <a:path extrusionOk="0" h="35017" w="27844">
                  <a:moveTo>
                    <a:pt x="23678" y="334"/>
                  </a:moveTo>
                  <a:cubicBezTo>
                    <a:pt x="23804" y="334"/>
                    <a:pt x="23969" y="370"/>
                    <a:pt x="24196" y="427"/>
                  </a:cubicBezTo>
                  <a:cubicBezTo>
                    <a:pt x="24621" y="548"/>
                    <a:pt x="24986" y="791"/>
                    <a:pt x="25320" y="1065"/>
                  </a:cubicBezTo>
                  <a:cubicBezTo>
                    <a:pt x="25594" y="1308"/>
                    <a:pt x="25594" y="1642"/>
                    <a:pt x="25442" y="1946"/>
                  </a:cubicBezTo>
                  <a:cubicBezTo>
                    <a:pt x="25199" y="2433"/>
                    <a:pt x="24804" y="2828"/>
                    <a:pt x="24469" y="3223"/>
                  </a:cubicBezTo>
                  <a:cubicBezTo>
                    <a:pt x="24441" y="3279"/>
                    <a:pt x="24413" y="3303"/>
                    <a:pt x="24384" y="3303"/>
                  </a:cubicBezTo>
                  <a:cubicBezTo>
                    <a:pt x="24352" y="3303"/>
                    <a:pt x="24319" y="3272"/>
                    <a:pt x="24287" y="3223"/>
                  </a:cubicBezTo>
                  <a:cubicBezTo>
                    <a:pt x="23861" y="2767"/>
                    <a:pt x="23284" y="2554"/>
                    <a:pt x="22706" y="2220"/>
                  </a:cubicBezTo>
                  <a:cubicBezTo>
                    <a:pt x="22919" y="2068"/>
                    <a:pt x="23010" y="1886"/>
                    <a:pt x="23071" y="1673"/>
                  </a:cubicBezTo>
                  <a:cubicBezTo>
                    <a:pt x="23101" y="1460"/>
                    <a:pt x="23162" y="1247"/>
                    <a:pt x="23193" y="1034"/>
                  </a:cubicBezTo>
                  <a:cubicBezTo>
                    <a:pt x="23318" y="511"/>
                    <a:pt x="23401" y="334"/>
                    <a:pt x="23678" y="334"/>
                  </a:cubicBezTo>
                  <a:close/>
                  <a:moveTo>
                    <a:pt x="19003" y="1904"/>
                  </a:moveTo>
                  <a:cubicBezTo>
                    <a:pt x="19477" y="1904"/>
                    <a:pt x="19952" y="1970"/>
                    <a:pt x="20427" y="2129"/>
                  </a:cubicBezTo>
                  <a:cubicBezTo>
                    <a:pt x="20761" y="2220"/>
                    <a:pt x="21065" y="2311"/>
                    <a:pt x="21399" y="2341"/>
                  </a:cubicBezTo>
                  <a:cubicBezTo>
                    <a:pt x="22646" y="2402"/>
                    <a:pt x="23557" y="3041"/>
                    <a:pt x="24348" y="3861"/>
                  </a:cubicBezTo>
                  <a:cubicBezTo>
                    <a:pt x="25047" y="4621"/>
                    <a:pt x="25715" y="5411"/>
                    <a:pt x="26141" y="6384"/>
                  </a:cubicBezTo>
                  <a:cubicBezTo>
                    <a:pt x="26171" y="6506"/>
                    <a:pt x="26232" y="6627"/>
                    <a:pt x="26293" y="6749"/>
                  </a:cubicBezTo>
                  <a:cubicBezTo>
                    <a:pt x="25746" y="6323"/>
                    <a:pt x="25381" y="5746"/>
                    <a:pt x="24864" y="5320"/>
                  </a:cubicBezTo>
                  <a:cubicBezTo>
                    <a:pt x="24013" y="4560"/>
                    <a:pt x="23101" y="3861"/>
                    <a:pt x="22038" y="3375"/>
                  </a:cubicBezTo>
                  <a:cubicBezTo>
                    <a:pt x="21537" y="3124"/>
                    <a:pt x="21010" y="2976"/>
                    <a:pt x="20459" y="2976"/>
                  </a:cubicBezTo>
                  <a:cubicBezTo>
                    <a:pt x="20408" y="2976"/>
                    <a:pt x="20356" y="2977"/>
                    <a:pt x="20305" y="2980"/>
                  </a:cubicBezTo>
                  <a:cubicBezTo>
                    <a:pt x="20153" y="3010"/>
                    <a:pt x="20001" y="2980"/>
                    <a:pt x="19910" y="3101"/>
                  </a:cubicBezTo>
                  <a:cubicBezTo>
                    <a:pt x="19940" y="3193"/>
                    <a:pt x="20001" y="3193"/>
                    <a:pt x="20062" y="3223"/>
                  </a:cubicBezTo>
                  <a:cubicBezTo>
                    <a:pt x="21095" y="3284"/>
                    <a:pt x="21977" y="3800"/>
                    <a:pt x="22797" y="4378"/>
                  </a:cubicBezTo>
                  <a:cubicBezTo>
                    <a:pt x="23953" y="5168"/>
                    <a:pt x="25077" y="5989"/>
                    <a:pt x="26171" y="6840"/>
                  </a:cubicBezTo>
                  <a:cubicBezTo>
                    <a:pt x="26658" y="7205"/>
                    <a:pt x="26719" y="7782"/>
                    <a:pt x="26658" y="8329"/>
                  </a:cubicBezTo>
                  <a:cubicBezTo>
                    <a:pt x="26597" y="9028"/>
                    <a:pt x="26171" y="9515"/>
                    <a:pt x="25594" y="9849"/>
                  </a:cubicBezTo>
                  <a:cubicBezTo>
                    <a:pt x="25168" y="10062"/>
                    <a:pt x="24743" y="10214"/>
                    <a:pt x="24287" y="10305"/>
                  </a:cubicBezTo>
                  <a:cubicBezTo>
                    <a:pt x="23953" y="10335"/>
                    <a:pt x="23618" y="10396"/>
                    <a:pt x="23375" y="10639"/>
                  </a:cubicBezTo>
                  <a:cubicBezTo>
                    <a:pt x="23330" y="10673"/>
                    <a:pt x="23294" y="10686"/>
                    <a:pt x="23261" y="10686"/>
                  </a:cubicBezTo>
                  <a:cubicBezTo>
                    <a:pt x="23205" y="10686"/>
                    <a:pt x="23159" y="10647"/>
                    <a:pt x="23101" y="10609"/>
                  </a:cubicBezTo>
                  <a:cubicBezTo>
                    <a:pt x="20883" y="9332"/>
                    <a:pt x="18724" y="7965"/>
                    <a:pt x="16931" y="6171"/>
                  </a:cubicBezTo>
                  <a:cubicBezTo>
                    <a:pt x="16171" y="5381"/>
                    <a:pt x="15715" y="3436"/>
                    <a:pt x="16779" y="2463"/>
                  </a:cubicBezTo>
                  <a:cubicBezTo>
                    <a:pt x="16901" y="2341"/>
                    <a:pt x="16992" y="2250"/>
                    <a:pt x="17144" y="2189"/>
                  </a:cubicBezTo>
                  <a:cubicBezTo>
                    <a:pt x="17763" y="2017"/>
                    <a:pt x="18383" y="1904"/>
                    <a:pt x="19003" y="1904"/>
                  </a:cubicBezTo>
                  <a:close/>
                  <a:moveTo>
                    <a:pt x="16500" y="6513"/>
                  </a:moveTo>
                  <a:cubicBezTo>
                    <a:pt x="16599" y="6513"/>
                    <a:pt x="16650" y="6650"/>
                    <a:pt x="16718" y="6718"/>
                  </a:cubicBezTo>
                  <a:cubicBezTo>
                    <a:pt x="18147" y="7995"/>
                    <a:pt x="19728" y="9120"/>
                    <a:pt x="21399" y="10092"/>
                  </a:cubicBezTo>
                  <a:cubicBezTo>
                    <a:pt x="21855" y="10366"/>
                    <a:pt x="22311" y="10579"/>
                    <a:pt x="22828" y="10761"/>
                  </a:cubicBezTo>
                  <a:cubicBezTo>
                    <a:pt x="23223" y="10883"/>
                    <a:pt x="23436" y="11369"/>
                    <a:pt x="23284" y="11855"/>
                  </a:cubicBezTo>
                  <a:cubicBezTo>
                    <a:pt x="22797" y="12311"/>
                    <a:pt x="22646" y="13101"/>
                    <a:pt x="21886" y="13405"/>
                  </a:cubicBezTo>
                  <a:cubicBezTo>
                    <a:pt x="21840" y="13428"/>
                    <a:pt x="21800" y="13438"/>
                    <a:pt x="21765" y="13438"/>
                  </a:cubicBezTo>
                  <a:cubicBezTo>
                    <a:pt x="21658" y="13438"/>
                    <a:pt x="21589" y="13352"/>
                    <a:pt x="21521" y="13284"/>
                  </a:cubicBezTo>
                  <a:cubicBezTo>
                    <a:pt x="19515" y="11977"/>
                    <a:pt x="17569" y="10548"/>
                    <a:pt x="15746" y="9028"/>
                  </a:cubicBezTo>
                  <a:cubicBezTo>
                    <a:pt x="15624" y="8907"/>
                    <a:pt x="15533" y="8816"/>
                    <a:pt x="15411" y="8725"/>
                  </a:cubicBezTo>
                  <a:cubicBezTo>
                    <a:pt x="15047" y="8481"/>
                    <a:pt x="14864" y="8147"/>
                    <a:pt x="14986" y="7721"/>
                  </a:cubicBezTo>
                  <a:cubicBezTo>
                    <a:pt x="15138" y="7266"/>
                    <a:pt x="15381" y="6901"/>
                    <a:pt x="15867" y="6749"/>
                  </a:cubicBezTo>
                  <a:cubicBezTo>
                    <a:pt x="16050" y="6688"/>
                    <a:pt x="16232" y="6688"/>
                    <a:pt x="16384" y="6566"/>
                  </a:cubicBezTo>
                  <a:cubicBezTo>
                    <a:pt x="16430" y="6528"/>
                    <a:pt x="16468" y="6513"/>
                    <a:pt x="16500" y="6513"/>
                  </a:cubicBezTo>
                  <a:close/>
                  <a:moveTo>
                    <a:pt x="14751" y="9015"/>
                  </a:moveTo>
                  <a:cubicBezTo>
                    <a:pt x="14984" y="9015"/>
                    <a:pt x="15163" y="9154"/>
                    <a:pt x="15381" y="9332"/>
                  </a:cubicBezTo>
                  <a:cubicBezTo>
                    <a:pt x="17022" y="10731"/>
                    <a:pt x="18724" y="12007"/>
                    <a:pt x="20609" y="13101"/>
                  </a:cubicBezTo>
                  <a:cubicBezTo>
                    <a:pt x="20852" y="13253"/>
                    <a:pt x="21126" y="13345"/>
                    <a:pt x="21399" y="13466"/>
                  </a:cubicBezTo>
                  <a:cubicBezTo>
                    <a:pt x="21886" y="13679"/>
                    <a:pt x="21977" y="13983"/>
                    <a:pt x="21642" y="14439"/>
                  </a:cubicBezTo>
                  <a:cubicBezTo>
                    <a:pt x="21490" y="14621"/>
                    <a:pt x="21339" y="14804"/>
                    <a:pt x="21126" y="14925"/>
                  </a:cubicBezTo>
                  <a:cubicBezTo>
                    <a:pt x="19393" y="15807"/>
                    <a:pt x="18269" y="17205"/>
                    <a:pt x="17387" y="18877"/>
                  </a:cubicBezTo>
                  <a:cubicBezTo>
                    <a:pt x="16566" y="20457"/>
                    <a:pt x="15928" y="22129"/>
                    <a:pt x="15290" y="23801"/>
                  </a:cubicBezTo>
                  <a:cubicBezTo>
                    <a:pt x="14986" y="24561"/>
                    <a:pt x="14591" y="25260"/>
                    <a:pt x="14499" y="26050"/>
                  </a:cubicBezTo>
                  <a:cubicBezTo>
                    <a:pt x="14499" y="26263"/>
                    <a:pt x="14226" y="26293"/>
                    <a:pt x="14135" y="26476"/>
                  </a:cubicBezTo>
                  <a:cubicBezTo>
                    <a:pt x="14076" y="26564"/>
                    <a:pt x="14020" y="26595"/>
                    <a:pt x="13968" y="26595"/>
                  </a:cubicBezTo>
                  <a:cubicBezTo>
                    <a:pt x="13858" y="26595"/>
                    <a:pt x="13761" y="26456"/>
                    <a:pt x="13679" y="26415"/>
                  </a:cubicBezTo>
                  <a:cubicBezTo>
                    <a:pt x="11430" y="25381"/>
                    <a:pt x="9423" y="23953"/>
                    <a:pt x="7569" y="22281"/>
                  </a:cubicBezTo>
                  <a:cubicBezTo>
                    <a:pt x="7417" y="22159"/>
                    <a:pt x="7265" y="22007"/>
                    <a:pt x="7113" y="21855"/>
                  </a:cubicBezTo>
                  <a:lnTo>
                    <a:pt x="7113" y="21855"/>
                  </a:lnTo>
                  <a:cubicBezTo>
                    <a:pt x="8238" y="23588"/>
                    <a:pt x="9758" y="24834"/>
                    <a:pt x="11551" y="25837"/>
                  </a:cubicBezTo>
                  <a:cubicBezTo>
                    <a:pt x="12311" y="26263"/>
                    <a:pt x="13101" y="26567"/>
                    <a:pt x="13922" y="26810"/>
                  </a:cubicBezTo>
                  <a:cubicBezTo>
                    <a:pt x="14165" y="26871"/>
                    <a:pt x="14256" y="26992"/>
                    <a:pt x="14317" y="27205"/>
                  </a:cubicBezTo>
                  <a:cubicBezTo>
                    <a:pt x="14439" y="27631"/>
                    <a:pt x="14621" y="28086"/>
                    <a:pt x="14287" y="28512"/>
                  </a:cubicBezTo>
                  <a:cubicBezTo>
                    <a:pt x="14074" y="28755"/>
                    <a:pt x="13831" y="28877"/>
                    <a:pt x="13557" y="28998"/>
                  </a:cubicBezTo>
                  <a:cubicBezTo>
                    <a:pt x="13192" y="29090"/>
                    <a:pt x="13071" y="29333"/>
                    <a:pt x="13223" y="29667"/>
                  </a:cubicBezTo>
                  <a:cubicBezTo>
                    <a:pt x="13344" y="29971"/>
                    <a:pt x="13314" y="30214"/>
                    <a:pt x="12980" y="30366"/>
                  </a:cubicBezTo>
                  <a:cubicBezTo>
                    <a:pt x="12949" y="30366"/>
                    <a:pt x="12889" y="30427"/>
                    <a:pt x="12889" y="30457"/>
                  </a:cubicBezTo>
                  <a:cubicBezTo>
                    <a:pt x="12857" y="30692"/>
                    <a:pt x="12769" y="30758"/>
                    <a:pt x="12658" y="30758"/>
                  </a:cubicBezTo>
                  <a:cubicBezTo>
                    <a:pt x="12554" y="30758"/>
                    <a:pt x="12429" y="30700"/>
                    <a:pt x="12311" y="30670"/>
                  </a:cubicBezTo>
                  <a:cubicBezTo>
                    <a:pt x="9363" y="29758"/>
                    <a:pt x="6809" y="28117"/>
                    <a:pt x="4621" y="25959"/>
                  </a:cubicBezTo>
                  <a:cubicBezTo>
                    <a:pt x="4104" y="25442"/>
                    <a:pt x="3709" y="24804"/>
                    <a:pt x="3131" y="24348"/>
                  </a:cubicBezTo>
                  <a:cubicBezTo>
                    <a:pt x="3040" y="24287"/>
                    <a:pt x="3010" y="24196"/>
                    <a:pt x="3101" y="24105"/>
                  </a:cubicBezTo>
                  <a:cubicBezTo>
                    <a:pt x="3283" y="23922"/>
                    <a:pt x="3375" y="23649"/>
                    <a:pt x="3709" y="23618"/>
                  </a:cubicBezTo>
                  <a:cubicBezTo>
                    <a:pt x="3922" y="23588"/>
                    <a:pt x="3952" y="23375"/>
                    <a:pt x="3952" y="23193"/>
                  </a:cubicBezTo>
                  <a:cubicBezTo>
                    <a:pt x="4043" y="22159"/>
                    <a:pt x="4560" y="21582"/>
                    <a:pt x="5563" y="21491"/>
                  </a:cubicBezTo>
                  <a:cubicBezTo>
                    <a:pt x="6323" y="21399"/>
                    <a:pt x="6718" y="20852"/>
                    <a:pt x="7205" y="20427"/>
                  </a:cubicBezTo>
                  <a:cubicBezTo>
                    <a:pt x="7539" y="20153"/>
                    <a:pt x="7812" y="19849"/>
                    <a:pt x="8116" y="19545"/>
                  </a:cubicBezTo>
                  <a:cubicBezTo>
                    <a:pt x="9606" y="18026"/>
                    <a:pt x="10974" y="16384"/>
                    <a:pt x="12189" y="14621"/>
                  </a:cubicBezTo>
                  <a:cubicBezTo>
                    <a:pt x="12828" y="13709"/>
                    <a:pt x="13101" y="12646"/>
                    <a:pt x="13132" y="11551"/>
                  </a:cubicBezTo>
                  <a:cubicBezTo>
                    <a:pt x="13132" y="11095"/>
                    <a:pt x="13223" y="10670"/>
                    <a:pt x="13375" y="10244"/>
                  </a:cubicBezTo>
                  <a:cubicBezTo>
                    <a:pt x="13527" y="9728"/>
                    <a:pt x="13861" y="9424"/>
                    <a:pt x="14317" y="9150"/>
                  </a:cubicBezTo>
                  <a:cubicBezTo>
                    <a:pt x="14487" y="9055"/>
                    <a:pt x="14627" y="9015"/>
                    <a:pt x="14751" y="9015"/>
                  </a:cubicBezTo>
                  <a:close/>
                  <a:moveTo>
                    <a:pt x="2864" y="24496"/>
                  </a:moveTo>
                  <a:cubicBezTo>
                    <a:pt x="2908" y="24496"/>
                    <a:pt x="2952" y="24534"/>
                    <a:pt x="3010" y="24621"/>
                  </a:cubicBezTo>
                  <a:cubicBezTo>
                    <a:pt x="4530" y="26658"/>
                    <a:pt x="6353" y="28390"/>
                    <a:pt x="8633" y="29576"/>
                  </a:cubicBezTo>
                  <a:cubicBezTo>
                    <a:pt x="9819" y="30184"/>
                    <a:pt x="11065" y="30731"/>
                    <a:pt x="12402" y="30913"/>
                  </a:cubicBezTo>
                  <a:cubicBezTo>
                    <a:pt x="12797" y="30974"/>
                    <a:pt x="12828" y="31035"/>
                    <a:pt x="12615" y="31400"/>
                  </a:cubicBezTo>
                  <a:cubicBezTo>
                    <a:pt x="12159" y="32281"/>
                    <a:pt x="11673" y="33102"/>
                    <a:pt x="11095" y="33892"/>
                  </a:cubicBezTo>
                  <a:cubicBezTo>
                    <a:pt x="10811" y="34297"/>
                    <a:pt x="10717" y="34432"/>
                    <a:pt x="10451" y="34432"/>
                  </a:cubicBezTo>
                  <a:cubicBezTo>
                    <a:pt x="10318" y="34432"/>
                    <a:pt x="10143" y="34399"/>
                    <a:pt x="9879" y="34348"/>
                  </a:cubicBezTo>
                  <a:cubicBezTo>
                    <a:pt x="9667" y="34287"/>
                    <a:pt x="9484" y="34196"/>
                    <a:pt x="9271" y="34135"/>
                  </a:cubicBezTo>
                  <a:cubicBezTo>
                    <a:pt x="7356" y="33588"/>
                    <a:pt x="5746" y="32494"/>
                    <a:pt x="4135" y="31369"/>
                  </a:cubicBezTo>
                  <a:cubicBezTo>
                    <a:pt x="2858" y="30488"/>
                    <a:pt x="1733" y="29424"/>
                    <a:pt x="609" y="28360"/>
                  </a:cubicBezTo>
                  <a:cubicBezTo>
                    <a:pt x="457" y="28208"/>
                    <a:pt x="457" y="28117"/>
                    <a:pt x="548" y="27965"/>
                  </a:cubicBezTo>
                  <a:cubicBezTo>
                    <a:pt x="1156" y="26779"/>
                    <a:pt x="1885" y="25685"/>
                    <a:pt x="2706" y="24621"/>
                  </a:cubicBezTo>
                  <a:cubicBezTo>
                    <a:pt x="2769" y="24542"/>
                    <a:pt x="2816" y="24496"/>
                    <a:pt x="2864" y="24496"/>
                  </a:cubicBezTo>
                  <a:close/>
                  <a:moveTo>
                    <a:pt x="23649" y="1"/>
                  </a:moveTo>
                  <a:cubicBezTo>
                    <a:pt x="23314" y="1"/>
                    <a:pt x="23101" y="153"/>
                    <a:pt x="23010" y="457"/>
                  </a:cubicBezTo>
                  <a:cubicBezTo>
                    <a:pt x="22919" y="822"/>
                    <a:pt x="22797" y="1186"/>
                    <a:pt x="22767" y="1551"/>
                  </a:cubicBezTo>
                  <a:cubicBezTo>
                    <a:pt x="22713" y="1846"/>
                    <a:pt x="22565" y="1952"/>
                    <a:pt x="22323" y="1952"/>
                  </a:cubicBezTo>
                  <a:cubicBezTo>
                    <a:pt x="22290" y="1952"/>
                    <a:pt x="22256" y="1950"/>
                    <a:pt x="22220" y="1946"/>
                  </a:cubicBezTo>
                  <a:cubicBezTo>
                    <a:pt x="21612" y="1855"/>
                    <a:pt x="21004" y="1764"/>
                    <a:pt x="20427" y="1582"/>
                  </a:cubicBezTo>
                  <a:cubicBezTo>
                    <a:pt x="19962" y="1451"/>
                    <a:pt x="19498" y="1394"/>
                    <a:pt x="19035" y="1394"/>
                  </a:cubicBezTo>
                  <a:cubicBezTo>
                    <a:pt x="18317" y="1394"/>
                    <a:pt x="17603" y="1530"/>
                    <a:pt x="16901" y="1734"/>
                  </a:cubicBezTo>
                  <a:cubicBezTo>
                    <a:pt x="16749" y="1794"/>
                    <a:pt x="16627" y="1916"/>
                    <a:pt x="16506" y="2007"/>
                  </a:cubicBezTo>
                  <a:cubicBezTo>
                    <a:pt x="15533" y="2828"/>
                    <a:pt x="15533" y="4348"/>
                    <a:pt x="15928" y="5290"/>
                  </a:cubicBezTo>
                  <a:cubicBezTo>
                    <a:pt x="15989" y="5442"/>
                    <a:pt x="16050" y="5624"/>
                    <a:pt x="16110" y="5776"/>
                  </a:cubicBezTo>
                  <a:cubicBezTo>
                    <a:pt x="16171" y="6019"/>
                    <a:pt x="16110" y="6141"/>
                    <a:pt x="15837" y="6232"/>
                  </a:cubicBezTo>
                  <a:cubicBezTo>
                    <a:pt x="14986" y="6414"/>
                    <a:pt x="14408" y="7266"/>
                    <a:pt x="14469" y="8147"/>
                  </a:cubicBezTo>
                  <a:cubicBezTo>
                    <a:pt x="14499" y="8451"/>
                    <a:pt x="14378" y="8633"/>
                    <a:pt x="14104" y="8725"/>
                  </a:cubicBezTo>
                  <a:cubicBezTo>
                    <a:pt x="13679" y="8846"/>
                    <a:pt x="13314" y="9120"/>
                    <a:pt x="13101" y="9515"/>
                  </a:cubicBezTo>
                  <a:cubicBezTo>
                    <a:pt x="12797" y="10092"/>
                    <a:pt x="12585" y="10700"/>
                    <a:pt x="12585" y="11339"/>
                  </a:cubicBezTo>
                  <a:cubicBezTo>
                    <a:pt x="12615" y="12798"/>
                    <a:pt x="12068" y="14013"/>
                    <a:pt x="11186" y="15108"/>
                  </a:cubicBezTo>
                  <a:cubicBezTo>
                    <a:pt x="9788" y="16931"/>
                    <a:pt x="8299" y="18694"/>
                    <a:pt x="6688" y="20336"/>
                  </a:cubicBezTo>
                  <a:cubicBezTo>
                    <a:pt x="6262" y="20761"/>
                    <a:pt x="5867" y="21004"/>
                    <a:pt x="5290" y="21096"/>
                  </a:cubicBezTo>
                  <a:cubicBezTo>
                    <a:pt x="4438" y="21217"/>
                    <a:pt x="3831" y="21764"/>
                    <a:pt x="3587" y="22585"/>
                  </a:cubicBezTo>
                  <a:cubicBezTo>
                    <a:pt x="3496" y="22919"/>
                    <a:pt x="3375" y="23193"/>
                    <a:pt x="3162" y="23466"/>
                  </a:cubicBezTo>
                  <a:cubicBezTo>
                    <a:pt x="2463" y="24317"/>
                    <a:pt x="1794" y="25138"/>
                    <a:pt x="1125" y="25989"/>
                  </a:cubicBezTo>
                  <a:cubicBezTo>
                    <a:pt x="821" y="26384"/>
                    <a:pt x="517" y="26810"/>
                    <a:pt x="305" y="27266"/>
                  </a:cubicBezTo>
                  <a:cubicBezTo>
                    <a:pt x="92" y="27752"/>
                    <a:pt x="1" y="28147"/>
                    <a:pt x="457" y="28634"/>
                  </a:cubicBezTo>
                  <a:cubicBezTo>
                    <a:pt x="1308" y="29576"/>
                    <a:pt x="2189" y="30549"/>
                    <a:pt x="3223" y="31308"/>
                  </a:cubicBezTo>
                  <a:cubicBezTo>
                    <a:pt x="4955" y="32585"/>
                    <a:pt x="6688" y="33862"/>
                    <a:pt x="8785" y="34530"/>
                  </a:cubicBezTo>
                  <a:cubicBezTo>
                    <a:pt x="9423" y="34774"/>
                    <a:pt x="10122" y="34925"/>
                    <a:pt x="10822" y="35017"/>
                  </a:cubicBezTo>
                  <a:cubicBezTo>
                    <a:pt x="11004" y="35017"/>
                    <a:pt x="11247" y="35017"/>
                    <a:pt x="11217" y="34804"/>
                  </a:cubicBezTo>
                  <a:cubicBezTo>
                    <a:pt x="11156" y="34470"/>
                    <a:pt x="11399" y="34287"/>
                    <a:pt x="11551" y="34044"/>
                  </a:cubicBezTo>
                  <a:cubicBezTo>
                    <a:pt x="12220" y="33011"/>
                    <a:pt x="12980" y="32038"/>
                    <a:pt x="13253" y="30792"/>
                  </a:cubicBezTo>
                  <a:cubicBezTo>
                    <a:pt x="13253" y="30701"/>
                    <a:pt x="13314" y="30670"/>
                    <a:pt x="13375" y="30609"/>
                  </a:cubicBezTo>
                  <a:cubicBezTo>
                    <a:pt x="13679" y="30366"/>
                    <a:pt x="13800" y="30032"/>
                    <a:pt x="13648" y="29667"/>
                  </a:cubicBezTo>
                  <a:cubicBezTo>
                    <a:pt x="13588" y="29485"/>
                    <a:pt x="13618" y="29424"/>
                    <a:pt x="13800" y="29363"/>
                  </a:cubicBezTo>
                  <a:cubicBezTo>
                    <a:pt x="14803" y="28938"/>
                    <a:pt x="15047" y="28360"/>
                    <a:pt x="14803" y="27296"/>
                  </a:cubicBezTo>
                  <a:cubicBezTo>
                    <a:pt x="14712" y="26962"/>
                    <a:pt x="14469" y="26628"/>
                    <a:pt x="14895" y="26354"/>
                  </a:cubicBezTo>
                  <a:cubicBezTo>
                    <a:pt x="14955" y="26324"/>
                    <a:pt x="14955" y="26232"/>
                    <a:pt x="14986" y="26172"/>
                  </a:cubicBezTo>
                  <a:cubicBezTo>
                    <a:pt x="15047" y="25564"/>
                    <a:pt x="15320" y="25017"/>
                    <a:pt x="15533" y="24469"/>
                  </a:cubicBezTo>
                  <a:cubicBezTo>
                    <a:pt x="16293" y="22585"/>
                    <a:pt x="16962" y="20670"/>
                    <a:pt x="17873" y="18816"/>
                  </a:cubicBezTo>
                  <a:cubicBezTo>
                    <a:pt x="18208" y="18178"/>
                    <a:pt x="18481" y="17478"/>
                    <a:pt x="19028" y="16992"/>
                  </a:cubicBezTo>
                  <a:cubicBezTo>
                    <a:pt x="19758" y="16384"/>
                    <a:pt x="20457" y="15776"/>
                    <a:pt x="21308" y="15351"/>
                  </a:cubicBezTo>
                  <a:cubicBezTo>
                    <a:pt x="21734" y="15138"/>
                    <a:pt x="22159" y="14743"/>
                    <a:pt x="22220" y="14317"/>
                  </a:cubicBezTo>
                  <a:cubicBezTo>
                    <a:pt x="22311" y="13831"/>
                    <a:pt x="22554" y="13588"/>
                    <a:pt x="22858" y="13314"/>
                  </a:cubicBezTo>
                  <a:cubicBezTo>
                    <a:pt x="23101" y="13071"/>
                    <a:pt x="23223" y="12737"/>
                    <a:pt x="23436" y="12494"/>
                  </a:cubicBezTo>
                  <a:cubicBezTo>
                    <a:pt x="23801" y="12129"/>
                    <a:pt x="23953" y="11734"/>
                    <a:pt x="23770" y="11217"/>
                  </a:cubicBezTo>
                  <a:cubicBezTo>
                    <a:pt x="23679" y="10974"/>
                    <a:pt x="23801" y="10852"/>
                    <a:pt x="24044" y="10822"/>
                  </a:cubicBezTo>
                  <a:cubicBezTo>
                    <a:pt x="24287" y="10791"/>
                    <a:pt x="24530" y="10761"/>
                    <a:pt x="24773" y="10700"/>
                  </a:cubicBezTo>
                  <a:cubicBezTo>
                    <a:pt x="26536" y="10335"/>
                    <a:pt x="27843" y="8846"/>
                    <a:pt x="26871" y="6749"/>
                  </a:cubicBezTo>
                  <a:cubicBezTo>
                    <a:pt x="26415" y="5685"/>
                    <a:pt x="25807" y="4743"/>
                    <a:pt x="25016" y="3922"/>
                  </a:cubicBezTo>
                  <a:cubicBezTo>
                    <a:pt x="24804" y="3679"/>
                    <a:pt x="24804" y="3527"/>
                    <a:pt x="25016" y="3284"/>
                  </a:cubicBezTo>
                  <a:cubicBezTo>
                    <a:pt x="25351" y="2949"/>
                    <a:pt x="25624" y="2554"/>
                    <a:pt x="25837" y="2159"/>
                  </a:cubicBezTo>
                  <a:cubicBezTo>
                    <a:pt x="26080" y="1703"/>
                    <a:pt x="25989" y="1095"/>
                    <a:pt x="25624" y="822"/>
                  </a:cubicBezTo>
                  <a:cubicBezTo>
                    <a:pt x="25047" y="335"/>
                    <a:pt x="24408" y="31"/>
                    <a:pt x="23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6"/>
            <p:cNvSpPr/>
            <p:nvPr/>
          </p:nvSpPr>
          <p:spPr>
            <a:xfrm>
              <a:off x="5055075" y="1330850"/>
              <a:ext cx="186950" cy="124650"/>
            </a:xfrm>
            <a:custGeom>
              <a:rect b="b" l="l" r="r" t="t"/>
              <a:pathLst>
                <a:path extrusionOk="0" h="4986" w="7478">
                  <a:moveTo>
                    <a:pt x="0" y="1"/>
                  </a:moveTo>
                  <a:cubicBezTo>
                    <a:pt x="1855" y="2615"/>
                    <a:pt x="4347" y="4256"/>
                    <a:pt x="7478" y="4986"/>
                  </a:cubicBezTo>
                  <a:cubicBezTo>
                    <a:pt x="4621" y="3891"/>
                    <a:pt x="2250" y="2007"/>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6"/>
            <p:cNvSpPr/>
            <p:nvPr/>
          </p:nvSpPr>
          <p:spPr>
            <a:xfrm>
              <a:off x="5147025" y="1271575"/>
              <a:ext cx="109450" cy="72450"/>
            </a:xfrm>
            <a:custGeom>
              <a:rect b="b" l="l" r="r" t="t"/>
              <a:pathLst>
                <a:path extrusionOk="0" h="2898" w="4378">
                  <a:moveTo>
                    <a:pt x="0" y="1"/>
                  </a:moveTo>
                  <a:lnTo>
                    <a:pt x="0" y="1"/>
                  </a:lnTo>
                  <a:cubicBezTo>
                    <a:pt x="364" y="1204"/>
                    <a:pt x="2892" y="2897"/>
                    <a:pt x="4097" y="2897"/>
                  </a:cubicBezTo>
                  <a:cubicBezTo>
                    <a:pt x="4201" y="2897"/>
                    <a:pt x="4295" y="2885"/>
                    <a:pt x="4377" y="2858"/>
                  </a:cubicBezTo>
                  <a:cubicBezTo>
                    <a:pt x="2766" y="2129"/>
                    <a:pt x="1307" y="1186"/>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6"/>
            <p:cNvSpPr/>
            <p:nvPr/>
          </p:nvSpPr>
          <p:spPr>
            <a:xfrm>
              <a:off x="5164500" y="1251950"/>
              <a:ext cx="74500" cy="54625"/>
            </a:xfrm>
            <a:custGeom>
              <a:rect b="b" l="l" r="r" t="t"/>
              <a:pathLst>
                <a:path extrusionOk="0" h="2185" w="2980">
                  <a:moveTo>
                    <a:pt x="140" y="1"/>
                  </a:moveTo>
                  <a:cubicBezTo>
                    <a:pt x="115" y="1"/>
                    <a:pt x="88" y="8"/>
                    <a:pt x="61" y="26"/>
                  </a:cubicBezTo>
                  <a:cubicBezTo>
                    <a:pt x="0" y="117"/>
                    <a:pt x="61" y="208"/>
                    <a:pt x="92" y="269"/>
                  </a:cubicBezTo>
                  <a:cubicBezTo>
                    <a:pt x="152" y="330"/>
                    <a:pt x="183" y="421"/>
                    <a:pt x="244" y="482"/>
                  </a:cubicBezTo>
                  <a:cubicBezTo>
                    <a:pt x="1003" y="1242"/>
                    <a:pt x="1885" y="1911"/>
                    <a:pt x="2979" y="2184"/>
                  </a:cubicBezTo>
                  <a:cubicBezTo>
                    <a:pt x="2189" y="1333"/>
                    <a:pt x="1216" y="756"/>
                    <a:pt x="304" y="87"/>
                  </a:cubicBezTo>
                  <a:cubicBezTo>
                    <a:pt x="261" y="44"/>
                    <a:pt x="203" y="1"/>
                    <a:pt x="1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6"/>
            <p:cNvSpPr/>
            <p:nvPr/>
          </p:nvSpPr>
          <p:spPr>
            <a:xfrm>
              <a:off x="5175900" y="1225800"/>
              <a:ext cx="72200" cy="51900"/>
            </a:xfrm>
            <a:custGeom>
              <a:rect b="b" l="l" r="r" t="t"/>
              <a:pathLst>
                <a:path extrusionOk="0" h="2076" w="2888">
                  <a:moveTo>
                    <a:pt x="245" y="1"/>
                  </a:moveTo>
                  <a:cubicBezTo>
                    <a:pt x="211" y="1"/>
                    <a:pt x="179" y="12"/>
                    <a:pt x="152" y="39"/>
                  </a:cubicBezTo>
                  <a:cubicBezTo>
                    <a:pt x="0" y="160"/>
                    <a:pt x="122" y="282"/>
                    <a:pt x="183" y="403"/>
                  </a:cubicBezTo>
                  <a:cubicBezTo>
                    <a:pt x="213" y="434"/>
                    <a:pt x="243" y="464"/>
                    <a:pt x="274" y="495"/>
                  </a:cubicBezTo>
                  <a:cubicBezTo>
                    <a:pt x="1003" y="1194"/>
                    <a:pt x="1733" y="1862"/>
                    <a:pt x="2888" y="2075"/>
                  </a:cubicBezTo>
                  <a:cubicBezTo>
                    <a:pt x="2736" y="1923"/>
                    <a:pt x="2614" y="1802"/>
                    <a:pt x="2493" y="1710"/>
                  </a:cubicBezTo>
                  <a:cubicBezTo>
                    <a:pt x="1885" y="1133"/>
                    <a:pt x="1186" y="647"/>
                    <a:pt x="487" y="130"/>
                  </a:cubicBezTo>
                  <a:cubicBezTo>
                    <a:pt x="422" y="65"/>
                    <a:pt x="327"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6"/>
            <p:cNvSpPr/>
            <p:nvPr/>
          </p:nvSpPr>
          <p:spPr>
            <a:xfrm>
              <a:off x="5115875" y="1335400"/>
              <a:ext cx="63850" cy="49425"/>
            </a:xfrm>
            <a:custGeom>
              <a:rect b="b" l="l" r="r" t="t"/>
              <a:pathLst>
                <a:path extrusionOk="0" h="1977" w="2554">
                  <a:moveTo>
                    <a:pt x="149" y="1"/>
                  </a:moveTo>
                  <a:cubicBezTo>
                    <a:pt x="115" y="1"/>
                    <a:pt x="84" y="16"/>
                    <a:pt x="61" y="62"/>
                  </a:cubicBezTo>
                  <a:cubicBezTo>
                    <a:pt x="0" y="123"/>
                    <a:pt x="61" y="214"/>
                    <a:pt x="122" y="305"/>
                  </a:cubicBezTo>
                  <a:cubicBezTo>
                    <a:pt x="152" y="336"/>
                    <a:pt x="213" y="396"/>
                    <a:pt x="243" y="427"/>
                  </a:cubicBezTo>
                  <a:cubicBezTo>
                    <a:pt x="942" y="1095"/>
                    <a:pt x="1672" y="1643"/>
                    <a:pt x="2553" y="1977"/>
                  </a:cubicBezTo>
                  <a:cubicBezTo>
                    <a:pt x="2158" y="1399"/>
                    <a:pt x="1611" y="943"/>
                    <a:pt x="1033" y="548"/>
                  </a:cubicBezTo>
                  <a:cubicBezTo>
                    <a:pt x="790" y="366"/>
                    <a:pt x="547" y="214"/>
                    <a:pt x="304" y="62"/>
                  </a:cubicBezTo>
                  <a:cubicBezTo>
                    <a:pt x="266" y="43"/>
                    <a:pt x="205" y="1"/>
                    <a:pt x="1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6"/>
            <p:cNvSpPr/>
            <p:nvPr/>
          </p:nvSpPr>
          <p:spPr>
            <a:xfrm>
              <a:off x="5106750" y="1347575"/>
              <a:ext cx="71450" cy="57025"/>
            </a:xfrm>
            <a:custGeom>
              <a:rect b="b" l="l" r="r" t="t"/>
              <a:pathLst>
                <a:path extrusionOk="0" h="2281" w="2858">
                  <a:moveTo>
                    <a:pt x="0" y="0"/>
                  </a:moveTo>
                  <a:lnTo>
                    <a:pt x="0" y="0"/>
                  </a:lnTo>
                  <a:cubicBezTo>
                    <a:pt x="699" y="1125"/>
                    <a:pt x="1733" y="1763"/>
                    <a:pt x="2857" y="2280"/>
                  </a:cubicBezTo>
                  <a:cubicBezTo>
                    <a:pt x="2037" y="1368"/>
                    <a:pt x="1003" y="70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6"/>
            <p:cNvSpPr/>
            <p:nvPr/>
          </p:nvSpPr>
          <p:spPr>
            <a:xfrm>
              <a:off x="5263275" y="1095525"/>
              <a:ext cx="46375" cy="40825"/>
            </a:xfrm>
            <a:custGeom>
              <a:rect b="b" l="l" r="r" t="t"/>
              <a:pathLst>
                <a:path extrusionOk="0" h="1633" w="1855">
                  <a:moveTo>
                    <a:pt x="263" y="1"/>
                  </a:moveTo>
                  <a:cubicBezTo>
                    <a:pt x="226" y="1"/>
                    <a:pt x="189" y="15"/>
                    <a:pt x="153" y="52"/>
                  </a:cubicBezTo>
                  <a:cubicBezTo>
                    <a:pt x="1" y="174"/>
                    <a:pt x="62" y="326"/>
                    <a:pt x="153" y="447"/>
                  </a:cubicBezTo>
                  <a:cubicBezTo>
                    <a:pt x="518" y="1055"/>
                    <a:pt x="1065" y="1450"/>
                    <a:pt x="1855" y="1633"/>
                  </a:cubicBezTo>
                  <a:cubicBezTo>
                    <a:pt x="1429" y="1055"/>
                    <a:pt x="1004" y="569"/>
                    <a:pt x="518" y="143"/>
                  </a:cubicBezTo>
                  <a:cubicBezTo>
                    <a:pt x="433" y="79"/>
                    <a:pt x="34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6"/>
            <p:cNvSpPr/>
            <p:nvPr/>
          </p:nvSpPr>
          <p:spPr>
            <a:xfrm>
              <a:off x="5307350" y="1020825"/>
              <a:ext cx="69175" cy="45625"/>
            </a:xfrm>
            <a:custGeom>
              <a:rect b="b" l="l" r="r" t="t"/>
              <a:pathLst>
                <a:path extrusionOk="0" h="1825" w="2767">
                  <a:moveTo>
                    <a:pt x="1" y="0"/>
                  </a:moveTo>
                  <a:lnTo>
                    <a:pt x="1" y="0"/>
                  </a:lnTo>
                  <a:cubicBezTo>
                    <a:pt x="214" y="730"/>
                    <a:pt x="1733" y="1733"/>
                    <a:pt x="2767" y="1824"/>
                  </a:cubicBezTo>
                  <a:cubicBezTo>
                    <a:pt x="1794" y="1186"/>
                    <a:pt x="943" y="608"/>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6"/>
            <p:cNvSpPr/>
            <p:nvPr/>
          </p:nvSpPr>
          <p:spPr>
            <a:xfrm>
              <a:off x="5323325" y="1006375"/>
              <a:ext cx="64600" cy="41825"/>
            </a:xfrm>
            <a:custGeom>
              <a:rect b="b" l="l" r="r" t="t"/>
              <a:pathLst>
                <a:path extrusionOk="0" h="1673" w="2584">
                  <a:moveTo>
                    <a:pt x="0" y="1"/>
                  </a:moveTo>
                  <a:lnTo>
                    <a:pt x="0" y="1"/>
                  </a:lnTo>
                  <a:cubicBezTo>
                    <a:pt x="638" y="913"/>
                    <a:pt x="1550" y="1399"/>
                    <a:pt x="2584" y="1673"/>
                  </a:cubicBezTo>
                  <a:cubicBezTo>
                    <a:pt x="1793" y="1034"/>
                    <a:pt x="912" y="457"/>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6"/>
            <p:cNvSpPr/>
            <p:nvPr/>
          </p:nvSpPr>
          <p:spPr>
            <a:xfrm>
              <a:off x="5216175" y="1180400"/>
              <a:ext cx="48650" cy="41050"/>
            </a:xfrm>
            <a:custGeom>
              <a:rect b="b" l="l" r="r" t="t"/>
              <a:pathLst>
                <a:path extrusionOk="0" h="1642" w="1946">
                  <a:moveTo>
                    <a:pt x="0" y="0"/>
                  </a:moveTo>
                  <a:lnTo>
                    <a:pt x="0" y="0"/>
                  </a:lnTo>
                  <a:cubicBezTo>
                    <a:pt x="395" y="852"/>
                    <a:pt x="1064" y="1338"/>
                    <a:pt x="1946" y="1642"/>
                  </a:cubicBezTo>
                  <a:cubicBezTo>
                    <a:pt x="1429" y="912"/>
                    <a:pt x="791" y="365"/>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6"/>
            <p:cNvSpPr/>
            <p:nvPr/>
          </p:nvSpPr>
          <p:spPr>
            <a:xfrm>
              <a:off x="5200975" y="1204600"/>
              <a:ext cx="50175" cy="37375"/>
            </a:xfrm>
            <a:custGeom>
              <a:rect b="b" l="l" r="r" t="t"/>
              <a:pathLst>
                <a:path extrusionOk="0" h="1495" w="2007">
                  <a:moveTo>
                    <a:pt x="206" y="0"/>
                  </a:moveTo>
                  <a:cubicBezTo>
                    <a:pt x="168" y="0"/>
                    <a:pt x="130" y="18"/>
                    <a:pt x="92" y="66"/>
                  </a:cubicBezTo>
                  <a:cubicBezTo>
                    <a:pt x="0" y="188"/>
                    <a:pt x="122" y="309"/>
                    <a:pt x="213" y="431"/>
                  </a:cubicBezTo>
                  <a:cubicBezTo>
                    <a:pt x="699" y="947"/>
                    <a:pt x="1338" y="1282"/>
                    <a:pt x="2006" y="1495"/>
                  </a:cubicBezTo>
                  <a:cubicBezTo>
                    <a:pt x="1551" y="947"/>
                    <a:pt x="1034" y="522"/>
                    <a:pt x="456" y="127"/>
                  </a:cubicBezTo>
                  <a:cubicBezTo>
                    <a:pt x="373" y="85"/>
                    <a:pt x="290"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6"/>
            <p:cNvSpPr/>
            <p:nvPr/>
          </p:nvSpPr>
          <p:spPr>
            <a:xfrm>
              <a:off x="5289875" y="1046650"/>
              <a:ext cx="52450" cy="38025"/>
            </a:xfrm>
            <a:custGeom>
              <a:rect b="b" l="l" r="r" t="t"/>
              <a:pathLst>
                <a:path extrusionOk="0" h="1521" w="2098">
                  <a:moveTo>
                    <a:pt x="1" y="1"/>
                  </a:moveTo>
                  <a:lnTo>
                    <a:pt x="1" y="1"/>
                  </a:lnTo>
                  <a:cubicBezTo>
                    <a:pt x="426" y="852"/>
                    <a:pt x="1156" y="1247"/>
                    <a:pt x="2098" y="1521"/>
                  </a:cubicBezTo>
                  <a:cubicBezTo>
                    <a:pt x="1429" y="882"/>
                    <a:pt x="730" y="426"/>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6"/>
            <p:cNvSpPr/>
            <p:nvPr/>
          </p:nvSpPr>
          <p:spPr>
            <a:xfrm>
              <a:off x="5279250" y="1070975"/>
              <a:ext cx="50925" cy="42575"/>
            </a:xfrm>
            <a:custGeom>
              <a:rect b="b" l="l" r="r" t="t"/>
              <a:pathLst>
                <a:path extrusionOk="0" h="1703" w="2037">
                  <a:moveTo>
                    <a:pt x="0" y="1"/>
                  </a:moveTo>
                  <a:lnTo>
                    <a:pt x="0" y="1"/>
                  </a:lnTo>
                  <a:cubicBezTo>
                    <a:pt x="426" y="821"/>
                    <a:pt x="1125" y="1338"/>
                    <a:pt x="2037" y="1703"/>
                  </a:cubicBezTo>
                  <a:cubicBezTo>
                    <a:pt x="1368" y="1034"/>
                    <a:pt x="730" y="456"/>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6"/>
            <p:cNvSpPr/>
            <p:nvPr/>
          </p:nvSpPr>
          <p:spPr>
            <a:xfrm>
              <a:off x="5248850" y="1129700"/>
              <a:ext cx="40300" cy="32475"/>
            </a:xfrm>
            <a:custGeom>
              <a:rect b="b" l="l" r="r" t="t"/>
              <a:pathLst>
                <a:path extrusionOk="0" h="1299" w="1612">
                  <a:moveTo>
                    <a:pt x="175" y="1"/>
                  </a:moveTo>
                  <a:cubicBezTo>
                    <a:pt x="148" y="1"/>
                    <a:pt x="120" y="15"/>
                    <a:pt x="91" y="53"/>
                  </a:cubicBezTo>
                  <a:cubicBezTo>
                    <a:pt x="0" y="114"/>
                    <a:pt x="91" y="205"/>
                    <a:pt x="152" y="296"/>
                  </a:cubicBezTo>
                  <a:cubicBezTo>
                    <a:pt x="517" y="813"/>
                    <a:pt x="1003" y="1177"/>
                    <a:pt x="1611" y="1299"/>
                  </a:cubicBezTo>
                  <a:cubicBezTo>
                    <a:pt x="1277" y="813"/>
                    <a:pt x="821" y="448"/>
                    <a:pt x="335" y="114"/>
                  </a:cubicBezTo>
                  <a:cubicBezTo>
                    <a:pt x="293" y="72"/>
                    <a:pt x="236" y="1"/>
                    <a:pt x="1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6"/>
            <p:cNvSpPr/>
            <p:nvPr/>
          </p:nvSpPr>
          <p:spPr>
            <a:xfrm>
              <a:off x="5074825" y="1384800"/>
              <a:ext cx="52450" cy="38800"/>
            </a:xfrm>
            <a:custGeom>
              <a:rect b="b" l="l" r="r" t="t"/>
              <a:pathLst>
                <a:path extrusionOk="0" h="1552" w="2098">
                  <a:moveTo>
                    <a:pt x="1" y="1"/>
                  </a:moveTo>
                  <a:lnTo>
                    <a:pt x="1" y="1"/>
                  </a:lnTo>
                  <a:cubicBezTo>
                    <a:pt x="457" y="822"/>
                    <a:pt x="1247" y="1217"/>
                    <a:pt x="2098" y="1551"/>
                  </a:cubicBezTo>
                  <a:cubicBezTo>
                    <a:pt x="1460" y="943"/>
                    <a:pt x="730" y="45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6"/>
            <p:cNvSpPr/>
            <p:nvPr/>
          </p:nvSpPr>
          <p:spPr>
            <a:xfrm>
              <a:off x="5236675" y="1158350"/>
              <a:ext cx="43350" cy="35000"/>
            </a:xfrm>
            <a:custGeom>
              <a:rect b="b" l="l" r="r" t="t"/>
              <a:pathLst>
                <a:path extrusionOk="0" h="1400" w="1734">
                  <a:moveTo>
                    <a:pt x="1" y="1"/>
                  </a:moveTo>
                  <a:cubicBezTo>
                    <a:pt x="487" y="518"/>
                    <a:pt x="913" y="1126"/>
                    <a:pt x="1733" y="1399"/>
                  </a:cubicBezTo>
                  <a:cubicBezTo>
                    <a:pt x="1247" y="730"/>
                    <a:pt x="609" y="366"/>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6"/>
            <p:cNvSpPr/>
            <p:nvPr/>
          </p:nvSpPr>
          <p:spPr>
            <a:xfrm>
              <a:off x="5127250" y="1321750"/>
              <a:ext cx="42600" cy="31925"/>
            </a:xfrm>
            <a:custGeom>
              <a:rect b="b" l="l" r="r" t="t"/>
              <a:pathLst>
                <a:path extrusionOk="0" h="1277" w="1704">
                  <a:moveTo>
                    <a:pt x="1" y="0"/>
                  </a:moveTo>
                  <a:lnTo>
                    <a:pt x="1" y="0"/>
                  </a:lnTo>
                  <a:cubicBezTo>
                    <a:pt x="366" y="699"/>
                    <a:pt x="1095" y="882"/>
                    <a:pt x="1703" y="1277"/>
                  </a:cubicBezTo>
                  <a:cubicBezTo>
                    <a:pt x="1186" y="790"/>
                    <a:pt x="670" y="27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6"/>
            <p:cNvSpPr/>
            <p:nvPr/>
          </p:nvSpPr>
          <p:spPr>
            <a:xfrm>
              <a:off x="5361300" y="848575"/>
              <a:ext cx="133025" cy="97800"/>
            </a:xfrm>
            <a:custGeom>
              <a:rect b="b" l="l" r="r" t="t"/>
              <a:pathLst>
                <a:path extrusionOk="0" h="3912" w="5321">
                  <a:moveTo>
                    <a:pt x="215" y="1"/>
                  </a:moveTo>
                  <a:cubicBezTo>
                    <a:pt x="197" y="1"/>
                    <a:pt x="176" y="7"/>
                    <a:pt x="153" y="21"/>
                  </a:cubicBezTo>
                  <a:cubicBezTo>
                    <a:pt x="1" y="112"/>
                    <a:pt x="122" y="295"/>
                    <a:pt x="214" y="416"/>
                  </a:cubicBezTo>
                  <a:cubicBezTo>
                    <a:pt x="244" y="507"/>
                    <a:pt x="305" y="599"/>
                    <a:pt x="366" y="690"/>
                  </a:cubicBezTo>
                  <a:cubicBezTo>
                    <a:pt x="1733" y="2209"/>
                    <a:pt x="3284" y="3425"/>
                    <a:pt x="5320" y="3912"/>
                  </a:cubicBezTo>
                  <a:cubicBezTo>
                    <a:pt x="4803" y="3577"/>
                    <a:pt x="4287" y="3243"/>
                    <a:pt x="3770" y="2909"/>
                  </a:cubicBezTo>
                  <a:cubicBezTo>
                    <a:pt x="2554" y="2118"/>
                    <a:pt x="1399" y="1298"/>
                    <a:pt x="396" y="234"/>
                  </a:cubicBezTo>
                  <a:cubicBezTo>
                    <a:pt x="345" y="182"/>
                    <a:pt x="315" y="1"/>
                    <a:pt x="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6"/>
            <p:cNvSpPr/>
            <p:nvPr/>
          </p:nvSpPr>
          <p:spPr>
            <a:xfrm>
              <a:off x="5386375" y="836175"/>
              <a:ext cx="91975" cy="65375"/>
            </a:xfrm>
            <a:custGeom>
              <a:rect b="b" l="l" r="r" t="t"/>
              <a:pathLst>
                <a:path extrusionOk="0" h="2615" w="3679">
                  <a:moveTo>
                    <a:pt x="92" y="0"/>
                  </a:moveTo>
                  <a:cubicBezTo>
                    <a:pt x="62" y="31"/>
                    <a:pt x="31" y="91"/>
                    <a:pt x="1" y="152"/>
                  </a:cubicBezTo>
                  <a:cubicBezTo>
                    <a:pt x="1034" y="1186"/>
                    <a:pt x="2220" y="2037"/>
                    <a:pt x="3679" y="2614"/>
                  </a:cubicBezTo>
                  <a:cubicBezTo>
                    <a:pt x="2585" y="1490"/>
                    <a:pt x="1338" y="730"/>
                    <a:pt x="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6"/>
            <p:cNvSpPr/>
            <p:nvPr/>
          </p:nvSpPr>
          <p:spPr>
            <a:xfrm>
              <a:off x="5414500" y="828575"/>
              <a:ext cx="59300" cy="35725"/>
            </a:xfrm>
            <a:custGeom>
              <a:rect b="b" l="l" r="r" t="t"/>
              <a:pathLst>
                <a:path extrusionOk="0" h="1429" w="2372">
                  <a:moveTo>
                    <a:pt x="187" y="0"/>
                  </a:moveTo>
                  <a:cubicBezTo>
                    <a:pt x="137" y="0"/>
                    <a:pt x="92" y="16"/>
                    <a:pt x="61" y="61"/>
                  </a:cubicBezTo>
                  <a:cubicBezTo>
                    <a:pt x="1" y="213"/>
                    <a:pt x="153" y="274"/>
                    <a:pt x="213" y="335"/>
                  </a:cubicBezTo>
                  <a:cubicBezTo>
                    <a:pt x="882" y="791"/>
                    <a:pt x="1551" y="1155"/>
                    <a:pt x="2371" y="1429"/>
                  </a:cubicBezTo>
                  <a:cubicBezTo>
                    <a:pt x="1794" y="730"/>
                    <a:pt x="1125" y="335"/>
                    <a:pt x="335" y="31"/>
                  </a:cubicBezTo>
                  <a:cubicBezTo>
                    <a:pt x="289" y="16"/>
                    <a:pt x="236"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6"/>
            <p:cNvSpPr/>
            <p:nvPr/>
          </p:nvSpPr>
          <p:spPr>
            <a:xfrm>
              <a:off x="5435775" y="815050"/>
              <a:ext cx="42575" cy="25700"/>
            </a:xfrm>
            <a:custGeom>
              <a:rect b="b" l="l" r="r" t="t"/>
              <a:pathLst>
                <a:path extrusionOk="0" h="1028" w="1703">
                  <a:moveTo>
                    <a:pt x="132" y="0"/>
                  </a:moveTo>
                  <a:cubicBezTo>
                    <a:pt x="94" y="0"/>
                    <a:pt x="57" y="21"/>
                    <a:pt x="31" y="85"/>
                  </a:cubicBezTo>
                  <a:cubicBezTo>
                    <a:pt x="1" y="177"/>
                    <a:pt x="92" y="237"/>
                    <a:pt x="183" y="268"/>
                  </a:cubicBezTo>
                  <a:cubicBezTo>
                    <a:pt x="639" y="602"/>
                    <a:pt x="1186" y="815"/>
                    <a:pt x="1703" y="1028"/>
                  </a:cubicBezTo>
                  <a:cubicBezTo>
                    <a:pt x="1277" y="663"/>
                    <a:pt x="882" y="207"/>
                    <a:pt x="274" y="55"/>
                  </a:cubicBezTo>
                  <a:cubicBezTo>
                    <a:pt x="239" y="38"/>
                    <a:pt x="184" y="0"/>
                    <a:pt x="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6"/>
            <p:cNvSpPr/>
            <p:nvPr/>
          </p:nvSpPr>
          <p:spPr>
            <a:xfrm>
              <a:off x="4989725" y="1448650"/>
              <a:ext cx="139850" cy="99550"/>
            </a:xfrm>
            <a:custGeom>
              <a:rect b="b" l="l" r="r" t="t"/>
              <a:pathLst>
                <a:path extrusionOk="0" h="3982" w="5594">
                  <a:moveTo>
                    <a:pt x="0" y="0"/>
                  </a:moveTo>
                  <a:lnTo>
                    <a:pt x="0" y="0"/>
                  </a:lnTo>
                  <a:cubicBezTo>
                    <a:pt x="426" y="1368"/>
                    <a:pt x="3374" y="3435"/>
                    <a:pt x="5593" y="3982"/>
                  </a:cubicBezTo>
                  <a:cubicBezTo>
                    <a:pt x="4590" y="3374"/>
                    <a:pt x="3648" y="2766"/>
                    <a:pt x="2706" y="2158"/>
                  </a:cubicBezTo>
                  <a:cubicBezTo>
                    <a:pt x="1763" y="1520"/>
                    <a:pt x="851" y="85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6"/>
            <p:cNvSpPr/>
            <p:nvPr/>
          </p:nvSpPr>
          <p:spPr>
            <a:xfrm>
              <a:off x="5016325" y="1458625"/>
              <a:ext cx="101075" cy="66800"/>
            </a:xfrm>
            <a:custGeom>
              <a:rect b="b" l="l" r="r" t="t"/>
              <a:pathLst>
                <a:path extrusionOk="0" h="2672" w="4043">
                  <a:moveTo>
                    <a:pt x="118" y="1"/>
                  </a:moveTo>
                  <a:cubicBezTo>
                    <a:pt x="99" y="1"/>
                    <a:pt x="80" y="8"/>
                    <a:pt x="61" y="27"/>
                  </a:cubicBezTo>
                  <a:cubicBezTo>
                    <a:pt x="0" y="118"/>
                    <a:pt x="61" y="179"/>
                    <a:pt x="91" y="239"/>
                  </a:cubicBezTo>
                  <a:cubicBezTo>
                    <a:pt x="122" y="300"/>
                    <a:pt x="183" y="361"/>
                    <a:pt x="243" y="422"/>
                  </a:cubicBezTo>
                  <a:cubicBezTo>
                    <a:pt x="1338" y="1394"/>
                    <a:pt x="2553" y="2124"/>
                    <a:pt x="4043" y="2671"/>
                  </a:cubicBezTo>
                  <a:cubicBezTo>
                    <a:pt x="3070" y="1850"/>
                    <a:pt x="2128" y="1212"/>
                    <a:pt x="1155" y="604"/>
                  </a:cubicBezTo>
                  <a:cubicBezTo>
                    <a:pt x="851" y="422"/>
                    <a:pt x="547" y="239"/>
                    <a:pt x="274" y="57"/>
                  </a:cubicBezTo>
                  <a:cubicBezTo>
                    <a:pt x="211" y="36"/>
                    <a:pt x="162" y="1"/>
                    <a:pt x="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6"/>
            <p:cNvSpPr/>
            <p:nvPr/>
          </p:nvSpPr>
          <p:spPr>
            <a:xfrm>
              <a:off x="5023150" y="1440275"/>
              <a:ext cx="85150" cy="57025"/>
            </a:xfrm>
            <a:custGeom>
              <a:rect b="b" l="l" r="r" t="t"/>
              <a:pathLst>
                <a:path extrusionOk="0" h="2281" w="3406">
                  <a:moveTo>
                    <a:pt x="1" y="1"/>
                  </a:moveTo>
                  <a:lnTo>
                    <a:pt x="1" y="1"/>
                  </a:lnTo>
                  <a:cubicBezTo>
                    <a:pt x="882" y="1156"/>
                    <a:pt x="2037" y="1885"/>
                    <a:pt x="3405" y="2280"/>
                  </a:cubicBezTo>
                  <a:cubicBezTo>
                    <a:pt x="2372" y="1369"/>
                    <a:pt x="1247" y="57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6"/>
            <p:cNvSpPr/>
            <p:nvPr/>
          </p:nvSpPr>
          <p:spPr>
            <a:xfrm>
              <a:off x="5047475" y="1435725"/>
              <a:ext cx="47125" cy="31175"/>
            </a:xfrm>
            <a:custGeom>
              <a:rect b="b" l="l" r="r" t="t"/>
              <a:pathLst>
                <a:path extrusionOk="0" h="1247" w="1885">
                  <a:moveTo>
                    <a:pt x="0" y="0"/>
                  </a:moveTo>
                  <a:lnTo>
                    <a:pt x="0" y="0"/>
                  </a:lnTo>
                  <a:cubicBezTo>
                    <a:pt x="426" y="669"/>
                    <a:pt x="973" y="1125"/>
                    <a:pt x="1885" y="1247"/>
                  </a:cubicBezTo>
                  <a:cubicBezTo>
                    <a:pt x="1247" y="730"/>
                    <a:pt x="639" y="365"/>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36"/>
          <p:cNvGrpSpPr/>
          <p:nvPr/>
        </p:nvGrpSpPr>
        <p:grpSpPr>
          <a:xfrm>
            <a:off x="8430693" y="1764327"/>
            <a:ext cx="489864" cy="413228"/>
            <a:chOff x="2188750" y="2161800"/>
            <a:chExt cx="230275" cy="194250"/>
          </a:xfrm>
        </p:grpSpPr>
        <p:sp>
          <p:nvSpPr>
            <p:cNvPr id="2231" name="Google Shape;2231;p36"/>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6"/>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6"/>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6"/>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5" name="Google Shape;2235;p36"/>
          <p:cNvGrpSpPr/>
          <p:nvPr/>
        </p:nvGrpSpPr>
        <p:grpSpPr>
          <a:xfrm>
            <a:off x="223293" y="1524302"/>
            <a:ext cx="489864" cy="413228"/>
            <a:chOff x="2188750" y="2161800"/>
            <a:chExt cx="230275" cy="194250"/>
          </a:xfrm>
        </p:grpSpPr>
        <p:sp>
          <p:nvSpPr>
            <p:cNvPr id="2236" name="Google Shape;2236;p36"/>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6"/>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6"/>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6"/>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2240" name="Shape 2240"/>
        <p:cNvGrpSpPr/>
        <p:nvPr/>
      </p:nvGrpSpPr>
      <p:grpSpPr>
        <a:xfrm>
          <a:off x="0" y="0"/>
          <a:ext cx="0" cy="0"/>
          <a:chOff x="0" y="0"/>
          <a:chExt cx="0" cy="0"/>
        </a:xfrm>
      </p:grpSpPr>
      <p:sp>
        <p:nvSpPr>
          <p:cNvPr id="2241" name="Google Shape;2241;p37"/>
          <p:cNvSpPr txBox="1"/>
          <p:nvPr>
            <p:ph hasCustomPrompt="1" type="title"/>
          </p:nvPr>
        </p:nvSpPr>
        <p:spPr>
          <a:xfrm>
            <a:off x="2772750" y="613000"/>
            <a:ext cx="3503100" cy="74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3000"/>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2242" name="Google Shape;2242;p37"/>
          <p:cNvSpPr txBox="1"/>
          <p:nvPr>
            <p:ph idx="1" type="subTitle"/>
          </p:nvPr>
        </p:nvSpPr>
        <p:spPr>
          <a:xfrm>
            <a:off x="3414750" y="1341450"/>
            <a:ext cx="2314500" cy="57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43" name="Google Shape;2243;p37"/>
          <p:cNvSpPr txBox="1"/>
          <p:nvPr>
            <p:ph hasCustomPrompt="1" idx="2" type="title"/>
          </p:nvPr>
        </p:nvSpPr>
        <p:spPr>
          <a:xfrm>
            <a:off x="713175" y="2893525"/>
            <a:ext cx="3503100" cy="74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3000"/>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2244" name="Google Shape;2244;p37"/>
          <p:cNvSpPr txBox="1"/>
          <p:nvPr>
            <p:ph idx="3" type="subTitle"/>
          </p:nvPr>
        </p:nvSpPr>
        <p:spPr>
          <a:xfrm>
            <a:off x="1355225" y="3621988"/>
            <a:ext cx="2314500" cy="57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45" name="Google Shape;2245;p37"/>
          <p:cNvSpPr txBox="1"/>
          <p:nvPr>
            <p:ph hasCustomPrompt="1" idx="4" type="title"/>
          </p:nvPr>
        </p:nvSpPr>
        <p:spPr>
          <a:xfrm>
            <a:off x="4832350" y="2893525"/>
            <a:ext cx="3503100" cy="74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3000"/>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2246" name="Google Shape;2246;p37"/>
          <p:cNvSpPr txBox="1"/>
          <p:nvPr>
            <p:ph idx="5" type="subTitle"/>
          </p:nvPr>
        </p:nvSpPr>
        <p:spPr>
          <a:xfrm>
            <a:off x="5474500" y="3621988"/>
            <a:ext cx="2314500" cy="57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2247" name="Google Shape;2247;p37"/>
          <p:cNvGrpSpPr/>
          <p:nvPr/>
        </p:nvGrpSpPr>
        <p:grpSpPr>
          <a:xfrm rot="-1382075">
            <a:off x="1076612" y="1421114"/>
            <a:ext cx="1022885" cy="704799"/>
            <a:chOff x="938725" y="2167075"/>
            <a:chExt cx="1022850" cy="704775"/>
          </a:xfrm>
        </p:grpSpPr>
        <p:sp>
          <p:nvSpPr>
            <p:cNvPr id="2248" name="Google Shape;2248;p37"/>
            <p:cNvSpPr/>
            <p:nvPr/>
          </p:nvSpPr>
          <p:spPr>
            <a:xfrm>
              <a:off x="938725" y="2167075"/>
              <a:ext cx="1022850" cy="704775"/>
            </a:xfrm>
            <a:custGeom>
              <a:rect b="b" l="l" r="r" t="t"/>
              <a:pathLst>
                <a:path extrusionOk="0" h="28191" w="40914">
                  <a:moveTo>
                    <a:pt x="25173" y="1183"/>
                  </a:moveTo>
                  <a:cubicBezTo>
                    <a:pt x="25541" y="1183"/>
                    <a:pt x="25915" y="1282"/>
                    <a:pt x="26141" y="1476"/>
                  </a:cubicBezTo>
                  <a:cubicBezTo>
                    <a:pt x="26293" y="1628"/>
                    <a:pt x="26536" y="1750"/>
                    <a:pt x="26445" y="1993"/>
                  </a:cubicBezTo>
                  <a:cubicBezTo>
                    <a:pt x="26354" y="2267"/>
                    <a:pt x="26141" y="2449"/>
                    <a:pt x="25837" y="2479"/>
                  </a:cubicBezTo>
                  <a:cubicBezTo>
                    <a:pt x="25757" y="2488"/>
                    <a:pt x="25677" y="2492"/>
                    <a:pt x="25601" y="2492"/>
                  </a:cubicBezTo>
                  <a:cubicBezTo>
                    <a:pt x="25416" y="2492"/>
                    <a:pt x="25254" y="2470"/>
                    <a:pt x="25168" y="2449"/>
                  </a:cubicBezTo>
                  <a:cubicBezTo>
                    <a:pt x="24682" y="2327"/>
                    <a:pt x="24378" y="2175"/>
                    <a:pt x="24226" y="1811"/>
                  </a:cubicBezTo>
                  <a:cubicBezTo>
                    <a:pt x="24165" y="1659"/>
                    <a:pt x="24135" y="1537"/>
                    <a:pt x="24317" y="1416"/>
                  </a:cubicBezTo>
                  <a:cubicBezTo>
                    <a:pt x="24531" y="1259"/>
                    <a:pt x="24850" y="1183"/>
                    <a:pt x="25173" y="1183"/>
                  </a:cubicBezTo>
                  <a:close/>
                  <a:moveTo>
                    <a:pt x="29450" y="3235"/>
                  </a:moveTo>
                  <a:cubicBezTo>
                    <a:pt x="29604" y="3235"/>
                    <a:pt x="29758" y="3270"/>
                    <a:pt x="29758" y="3543"/>
                  </a:cubicBezTo>
                  <a:cubicBezTo>
                    <a:pt x="29758" y="3847"/>
                    <a:pt x="29637" y="4090"/>
                    <a:pt x="29302" y="4090"/>
                  </a:cubicBezTo>
                  <a:cubicBezTo>
                    <a:pt x="29265" y="4093"/>
                    <a:pt x="29228" y="4094"/>
                    <a:pt x="29192" y="4094"/>
                  </a:cubicBezTo>
                  <a:cubicBezTo>
                    <a:pt x="28728" y="4094"/>
                    <a:pt x="28362" y="3916"/>
                    <a:pt x="27995" y="3634"/>
                  </a:cubicBezTo>
                  <a:cubicBezTo>
                    <a:pt x="28360" y="3270"/>
                    <a:pt x="28846" y="3270"/>
                    <a:pt x="29302" y="3239"/>
                  </a:cubicBezTo>
                  <a:cubicBezTo>
                    <a:pt x="29348" y="3239"/>
                    <a:pt x="29399" y="3235"/>
                    <a:pt x="29450" y="3235"/>
                  </a:cubicBezTo>
                  <a:close/>
                  <a:moveTo>
                    <a:pt x="27412" y="2263"/>
                  </a:moveTo>
                  <a:cubicBezTo>
                    <a:pt x="27646" y="2263"/>
                    <a:pt x="27890" y="2305"/>
                    <a:pt x="28132" y="2305"/>
                  </a:cubicBezTo>
                  <a:cubicBezTo>
                    <a:pt x="28188" y="2305"/>
                    <a:pt x="28244" y="2303"/>
                    <a:pt x="28299" y="2297"/>
                  </a:cubicBezTo>
                  <a:cubicBezTo>
                    <a:pt x="28542" y="2297"/>
                    <a:pt x="28542" y="2571"/>
                    <a:pt x="28603" y="2753"/>
                  </a:cubicBezTo>
                  <a:cubicBezTo>
                    <a:pt x="28664" y="2935"/>
                    <a:pt x="28482" y="2935"/>
                    <a:pt x="28390" y="2966"/>
                  </a:cubicBezTo>
                  <a:cubicBezTo>
                    <a:pt x="27995" y="3118"/>
                    <a:pt x="27752" y="3452"/>
                    <a:pt x="27539" y="3786"/>
                  </a:cubicBezTo>
                  <a:cubicBezTo>
                    <a:pt x="27496" y="3895"/>
                    <a:pt x="27453" y="3910"/>
                    <a:pt x="27398" y="3910"/>
                  </a:cubicBezTo>
                  <a:cubicBezTo>
                    <a:pt x="27376" y="3910"/>
                    <a:pt x="27353" y="3908"/>
                    <a:pt x="27327" y="3908"/>
                  </a:cubicBezTo>
                  <a:cubicBezTo>
                    <a:pt x="26506" y="3908"/>
                    <a:pt x="25716" y="3969"/>
                    <a:pt x="24865" y="4151"/>
                  </a:cubicBezTo>
                  <a:cubicBezTo>
                    <a:pt x="25108" y="3756"/>
                    <a:pt x="25320" y="3422"/>
                    <a:pt x="25503" y="3087"/>
                  </a:cubicBezTo>
                  <a:cubicBezTo>
                    <a:pt x="25594" y="2935"/>
                    <a:pt x="25716" y="2935"/>
                    <a:pt x="25837" y="2935"/>
                  </a:cubicBezTo>
                  <a:cubicBezTo>
                    <a:pt x="26111" y="2935"/>
                    <a:pt x="26384" y="2875"/>
                    <a:pt x="26567" y="2662"/>
                  </a:cubicBezTo>
                  <a:cubicBezTo>
                    <a:pt x="26816" y="2334"/>
                    <a:pt x="27106" y="2263"/>
                    <a:pt x="27412" y="2263"/>
                  </a:cubicBezTo>
                  <a:close/>
                  <a:moveTo>
                    <a:pt x="25100" y="2845"/>
                  </a:moveTo>
                  <a:cubicBezTo>
                    <a:pt x="25128" y="2845"/>
                    <a:pt x="25160" y="2855"/>
                    <a:pt x="25199" y="2875"/>
                  </a:cubicBezTo>
                  <a:cubicBezTo>
                    <a:pt x="25351" y="2966"/>
                    <a:pt x="25229" y="3057"/>
                    <a:pt x="25199" y="3118"/>
                  </a:cubicBezTo>
                  <a:cubicBezTo>
                    <a:pt x="25017" y="3452"/>
                    <a:pt x="24804" y="3786"/>
                    <a:pt x="24621" y="4121"/>
                  </a:cubicBezTo>
                  <a:cubicBezTo>
                    <a:pt x="24469" y="4364"/>
                    <a:pt x="24226" y="4333"/>
                    <a:pt x="23983" y="4394"/>
                  </a:cubicBezTo>
                  <a:cubicBezTo>
                    <a:pt x="24348" y="3938"/>
                    <a:pt x="24713" y="3513"/>
                    <a:pt x="24956" y="2996"/>
                  </a:cubicBezTo>
                  <a:cubicBezTo>
                    <a:pt x="24997" y="2892"/>
                    <a:pt x="25039" y="2845"/>
                    <a:pt x="25100" y="2845"/>
                  </a:cubicBezTo>
                  <a:close/>
                  <a:moveTo>
                    <a:pt x="23856" y="940"/>
                  </a:moveTo>
                  <a:cubicBezTo>
                    <a:pt x="23967" y="940"/>
                    <a:pt x="24080" y="954"/>
                    <a:pt x="24196" y="990"/>
                  </a:cubicBezTo>
                  <a:cubicBezTo>
                    <a:pt x="23558" y="1476"/>
                    <a:pt x="23679" y="2297"/>
                    <a:pt x="24500" y="2662"/>
                  </a:cubicBezTo>
                  <a:cubicBezTo>
                    <a:pt x="24925" y="2844"/>
                    <a:pt x="24804" y="2966"/>
                    <a:pt x="24591" y="3178"/>
                  </a:cubicBezTo>
                  <a:cubicBezTo>
                    <a:pt x="24196" y="3634"/>
                    <a:pt x="23801" y="4060"/>
                    <a:pt x="23406" y="4516"/>
                  </a:cubicBezTo>
                  <a:cubicBezTo>
                    <a:pt x="23284" y="4637"/>
                    <a:pt x="23132" y="4698"/>
                    <a:pt x="22980" y="4729"/>
                  </a:cubicBezTo>
                  <a:cubicBezTo>
                    <a:pt x="22585" y="4881"/>
                    <a:pt x="22190" y="5002"/>
                    <a:pt x="21703" y="5154"/>
                  </a:cubicBezTo>
                  <a:cubicBezTo>
                    <a:pt x="22099" y="4090"/>
                    <a:pt x="22311" y="3026"/>
                    <a:pt x="22706" y="2023"/>
                  </a:cubicBezTo>
                  <a:cubicBezTo>
                    <a:pt x="22828" y="1780"/>
                    <a:pt x="22980" y="1567"/>
                    <a:pt x="22950" y="1294"/>
                  </a:cubicBezTo>
                  <a:cubicBezTo>
                    <a:pt x="22950" y="1142"/>
                    <a:pt x="23010" y="1142"/>
                    <a:pt x="23102" y="1112"/>
                  </a:cubicBezTo>
                  <a:cubicBezTo>
                    <a:pt x="23338" y="1026"/>
                    <a:pt x="23590" y="940"/>
                    <a:pt x="23856" y="940"/>
                  </a:cubicBezTo>
                  <a:close/>
                  <a:moveTo>
                    <a:pt x="31542" y="4162"/>
                  </a:moveTo>
                  <a:cubicBezTo>
                    <a:pt x="31667" y="4162"/>
                    <a:pt x="31792" y="4176"/>
                    <a:pt x="31916" y="4212"/>
                  </a:cubicBezTo>
                  <a:cubicBezTo>
                    <a:pt x="32281" y="4303"/>
                    <a:pt x="32494" y="4637"/>
                    <a:pt x="32403" y="5033"/>
                  </a:cubicBezTo>
                  <a:cubicBezTo>
                    <a:pt x="32403" y="5120"/>
                    <a:pt x="32371" y="5191"/>
                    <a:pt x="32298" y="5191"/>
                  </a:cubicBezTo>
                  <a:cubicBezTo>
                    <a:pt x="32269" y="5191"/>
                    <a:pt x="32233" y="5180"/>
                    <a:pt x="32190" y="5154"/>
                  </a:cubicBezTo>
                  <a:cubicBezTo>
                    <a:pt x="31856" y="5002"/>
                    <a:pt x="31521" y="4850"/>
                    <a:pt x="31187" y="4698"/>
                  </a:cubicBezTo>
                  <a:cubicBezTo>
                    <a:pt x="31065" y="4637"/>
                    <a:pt x="31004" y="4546"/>
                    <a:pt x="31004" y="4394"/>
                  </a:cubicBezTo>
                  <a:cubicBezTo>
                    <a:pt x="31035" y="4273"/>
                    <a:pt x="31156" y="4182"/>
                    <a:pt x="31278" y="4182"/>
                  </a:cubicBezTo>
                  <a:cubicBezTo>
                    <a:pt x="31366" y="4169"/>
                    <a:pt x="31454" y="4162"/>
                    <a:pt x="31542" y="4162"/>
                  </a:cubicBezTo>
                  <a:close/>
                  <a:moveTo>
                    <a:pt x="22646" y="1476"/>
                  </a:moveTo>
                  <a:lnTo>
                    <a:pt x="22646" y="1476"/>
                  </a:lnTo>
                  <a:cubicBezTo>
                    <a:pt x="22402" y="2084"/>
                    <a:pt x="22129" y="2662"/>
                    <a:pt x="21886" y="3270"/>
                  </a:cubicBezTo>
                  <a:cubicBezTo>
                    <a:pt x="21703" y="3756"/>
                    <a:pt x="21551" y="4242"/>
                    <a:pt x="21582" y="4759"/>
                  </a:cubicBezTo>
                  <a:cubicBezTo>
                    <a:pt x="21582" y="5215"/>
                    <a:pt x="21339" y="5397"/>
                    <a:pt x="20913" y="5428"/>
                  </a:cubicBezTo>
                  <a:cubicBezTo>
                    <a:pt x="20852" y="4182"/>
                    <a:pt x="21278" y="3087"/>
                    <a:pt x="21825" y="2023"/>
                  </a:cubicBezTo>
                  <a:cubicBezTo>
                    <a:pt x="22099" y="1537"/>
                    <a:pt x="22099" y="1537"/>
                    <a:pt x="22646" y="1476"/>
                  </a:cubicBezTo>
                  <a:close/>
                  <a:moveTo>
                    <a:pt x="12391" y="4452"/>
                  </a:moveTo>
                  <a:cubicBezTo>
                    <a:pt x="12484" y="4452"/>
                    <a:pt x="12579" y="4463"/>
                    <a:pt x="12676" y="4485"/>
                  </a:cubicBezTo>
                  <a:cubicBezTo>
                    <a:pt x="12858" y="4546"/>
                    <a:pt x="12949" y="4607"/>
                    <a:pt x="12980" y="4789"/>
                  </a:cubicBezTo>
                  <a:cubicBezTo>
                    <a:pt x="13008" y="5241"/>
                    <a:pt x="12433" y="5772"/>
                    <a:pt x="11937" y="5772"/>
                  </a:cubicBezTo>
                  <a:cubicBezTo>
                    <a:pt x="11899" y="5772"/>
                    <a:pt x="11861" y="5769"/>
                    <a:pt x="11825" y="5762"/>
                  </a:cubicBezTo>
                  <a:cubicBezTo>
                    <a:pt x="11642" y="5671"/>
                    <a:pt x="11430" y="5580"/>
                    <a:pt x="11369" y="5337"/>
                  </a:cubicBezTo>
                  <a:cubicBezTo>
                    <a:pt x="11308" y="5093"/>
                    <a:pt x="11460" y="4941"/>
                    <a:pt x="11612" y="4789"/>
                  </a:cubicBezTo>
                  <a:cubicBezTo>
                    <a:pt x="11841" y="4560"/>
                    <a:pt x="12106" y="4452"/>
                    <a:pt x="12391" y="4452"/>
                  </a:cubicBezTo>
                  <a:close/>
                  <a:moveTo>
                    <a:pt x="14683" y="5061"/>
                  </a:moveTo>
                  <a:cubicBezTo>
                    <a:pt x="14693" y="5061"/>
                    <a:pt x="14703" y="5062"/>
                    <a:pt x="14712" y="5063"/>
                  </a:cubicBezTo>
                  <a:cubicBezTo>
                    <a:pt x="15047" y="5154"/>
                    <a:pt x="15290" y="5549"/>
                    <a:pt x="15199" y="5884"/>
                  </a:cubicBezTo>
                  <a:cubicBezTo>
                    <a:pt x="15122" y="6189"/>
                    <a:pt x="14791" y="6430"/>
                    <a:pt x="14454" y="6430"/>
                  </a:cubicBezTo>
                  <a:cubicBezTo>
                    <a:pt x="14388" y="6430"/>
                    <a:pt x="14321" y="6420"/>
                    <a:pt x="14256" y="6400"/>
                  </a:cubicBezTo>
                  <a:cubicBezTo>
                    <a:pt x="13952" y="6309"/>
                    <a:pt x="13800" y="6036"/>
                    <a:pt x="13892" y="5701"/>
                  </a:cubicBezTo>
                  <a:cubicBezTo>
                    <a:pt x="13979" y="5409"/>
                    <a:pt x="14432" y="5061"/>
                    <a:pt x="14683" y="5061"/>
                  </a:cubicBezTo>
                  <a:close/>
                  <a:moveTo>
                    <a:pt x="19971" y="595"/>
                  </a:moveTo>
                  <a:cubicBezTo>
                    <a:pt x="20640" y="868"/>
                    <a:pt x="21278" y="1112"/>
                    <a:pt x="21977" y="1355"/>
                  </a:cubicBezTo>
                  <a:cubicBezTo>
                    <a:pt x="21764" y="1689"/>
                    <a:pt x="21582" y="1993"/>
                    <a:pt x="21399" y="2297"/>
                  </a:cubicBezTo>
                  <a:cubicBezTo>
                    <a:pt x="20822" y="3239"/>
                    <a:pt x="20518" y="4273"/>
                    <a:pt x="20548" y="5397"/>
                  </a:cubicBezTo>
                  <a:cubicBezTo>
                    <a:pt x="20548" y="5549"/>
                    <a:pt x="20548" y="5641"/>
                    <a:pt x="20366" y="5701"/>
                  </a:cubicBezTo>
                  <a:cubicBezTo>
                    <a:pt x="19545" y="6066"/>
                    <a:pt x="18785" y="6522"/>
                    <a:pt x="18056" y="6948"/>
                  </a:cubicBezTo>
                  <a:cubicBezTo>
                    <a:pt x="18086" y="5185"/>
                    <a:pt x="18117" y="3422"/>
                    <a:pt x="17083" y="1811"/>
                  </a:cubicBezTo>
                  <a:cubicBezTo>
                    <a:pt x="17158" y="1807"/>
                    <a:pt x="17234" y="1805"/>
                    <a:pt x="17311" y="1805"/>
                  </a:cubicBezTo>
                  <a:cubicBezTo>
                    <a:pt x="17796" y="1805"/>
                    <a:pt x="18317" y="1880"/>
                    <a:pt x="18816" y="1932"/>
                  </a:cubicBezTo>
                  <a:cubicBezTo>
                    <a:pt x="19181" y="1993"/>
                    <a:pt x="19545" y="2023"/>
                    <a:pt x="19910" y="2054"/>
                  </a:cubicBezTo>
                  <a:cubicBezTo>
                    <a:pt x="19936" y="2056"/>
                    <a:pt x="19960" y="2058"/>
                    <a:pt x="19983" y="2058"/>
                  </a:cubicBezTo>
                  <a:cubicBezTo>
                    <a:pt x="20238" y="2058"/>
                    <a:pt x="20358" y="1907"/>
                    <a:pt x="20275" y="1628"/>
                  </a:cubicBezTo>
                  <a:cubicBezTo>
                    <a:pt x="20184" y="1294"/>
                    <a:pt x="20062" y="960"/>
                    <a:pt x="19971" y="595"/>
                  </a:cubicBezTo>
                  <a:close/>
                  <a:moveTo>
                    <a:pt x="32859" y="5397"/>
                  </a:moveTo>
                  <a:cubicBezTo>
                    <a:pt x="33375" y="5519"/>
                    <a:pt x="33922" y="5610"/>
                    <a:pt x="34500" y="5732"/>
                  </a:cubicBezTo>
                  <a:cubicBezTo>
                    <a:pt x="34378" y="5944"/>
                    <a:pt x="34196" y="6127"/>
                    <a:pt x="34439" y="6340"/>
                  </a:cubicBezTo>
                  <a:cubicBezTo>
                    <a:pt x="34774" y="6461"/>
                    <a:pt x="35169" y="6370"/>
                    <a:pt x="35533" y="6552"/>
                  </a:cubicBezTo>
                  <a:cubicBezTo>
                    <a:pt x="35477" y="6797"/>
                    <a:pt x="35385" y="6949"/>
                    <a:pt x="35244" y="6949"/>
                  </a:cubicBezTo>
                  <a:cubicBezTo>
                    <a:pt x="35158" y="6949"/>
                    <a:pt x="35052" y="6892"/>
                    <a:pt x="34926" y="6765"/>
                  </a:cubicBezTo>
                  <a:cubicBezTo>
                    <a:pt x="34774" y="6644"/>
                    <a:pt x="34591" y="6552"/>
                    <a:pt x="34409" y="6431"/>
                  </a:cubicBezTo>
                  <a:cubicBezTo>
                    <a:pt x="33862" y="6127"/>
                    <a:pt x="33345" y="5792"/>
                    <a:pt x="32828" y="5489"/>
                  </a:cubicBezTo>
                  <a:cubicBezTo>
                    <a:pt x="32828" y="5458"/>
                    <a:pt x="32828" y="5428"/>
                    <a:pt x="32859" y="5397"/>
                  </a:cubicBezTo>
                  <a:close/>
                  <a:moveTo>
                    <a:pt x="17253" y="2862"/>
                  </a:moveTo>
                  <a:cubicBezTo>
                    <a:pt x="17497" y="2862"/>
                    <a:pt x="17525" y="2989"/>
                    <a:pt x="17570" y="3452"/>
                  </a:cubicBezTo>
                  <a:cubicBezTo>
                    <a:pt x="17661" y="4607"/>
                    <a:pt x="17934" y="5792"/>
                    <a:pt x="17600" y="7008"/>
                  </a:cubicBezTo>
                  <a:cubicBezTo>
                    <a:pt x="17539" y="7282"/>
                    <a:pt x="17539" y="7282"/>
                    <a:pt x="17235" y="7434"/>
                  </a:cubicBezTo>
                  <a:cubicBezTo>
                    <a:pt x="17509" y="5884"/>
                    <a:pt x="17570" y="4364"/>
                    <a:pt x="16870" y="2905"/>
                  </a:cubicBezTo>
                  <a:cubicBezTo>
                    <a:pt x="17037" y="2880"/>
                    <a:pt x="17160" y="2862"/>
                    <a:pt x="17253" y="2862"/>
                  </a:cubicBezTo>
                  <a:close/>
                  <a:moveTo>
                    <a:pt x="36015" y="7445"/>
                  </a:moveTo>
                  <a:cubicBezTo>
                    <a:pt x="36489" y="7445"/>
                    <a:pt x="36725" y="7725"/>
                    <a:pt x="36962" y="8619"/>
                  </a:cubicBezTo>
                  <a:cubicBezTo>
                    <a:pt x="36506" y="8194"/>
                    <a:pt x="36141" y="7829"/>
                    <a:pt x="35777" y="7464"/>
                  </a:cubicBezTo>
                  <a:cubicBezTo>
                    <a:pt x="35863" y="7452"/>
                    <a:pt x="35942" y="7445"/>
                    <a:pt x="36015" y="7445"/>
                  </a:cubicBezTo>
                  <a:close/>
                  <a:moveTo>
                    <a:pt x="14378" y="2571"/>
                  </a:moveTo>
                  <a:cubicBezTo>
                    <a:pt x="14530" y="2753"/>
                    <a:pt x="14621" y="2935"/>
                    <a:pt x="14773" y="3118"/>
                  </a:cubicBezTo>
                  <a:cubicBezTo>
                    <a:pt x="14876" y="3255"/>
                    <a:pt x="15008" y="3353"/>
                    <a:pt x="15136" y="3353"/>
                  </a:cubicBezTo>
                  <a:cubicBezTo>
                    <a:pt x="15235" y="3353"/>
                    <a:pt x="15332" y="3294"/>
                    <a:pt x="15411" y="3148"/>
                  </a:cubicBezTo>
                  <a:cubicBezTo>
                    <a:pt x="15568" y="2870"/>
                    <a:pt x="15774" y="2811"/>
                    <a:pt x="15990" y="2811"/>
                  </a:cubicBezTo>
                  <a:cubicBezTo>
                    <a:pt x="16152" y="2811"/>
                    <a:pt x="16319" y="2844"/>
                    <a:pt x="16475" y="2844"/>
                  </a:cubicBezTo>
                  <a:cubicBezTo>
                    <a:pt x="16627" y="2875"/>
                    <a:pt x="16658" y="2996"/>
                    <a:pt x="16688" y="3087"/>
                  </a:cubicBezTo>
                  <a:cubicBezTo>
                    <a:pt x="16870" y="3391"/>
                    <a:pt x="16931" y="3726"/>
                    <a:pt x="16962" y="4060"/>
                  </a:cubicBezTo>
                  <a:cubicBezTo>
                    <a:pt x="17083" y="5306"/>
                    <a:pt x="16992" y="6522"/>
                    <a:pt x="16718" y="7707"/>
                  </a:cubicBezTo>
                  <a:cubicBezTo>
                    <a:pt x="16718" y="7768"/>
                    <a:pt x="16688" y="7859"/>
                    <a:pt x="16627" y="7890"/>
                  </a:cubicBezTo>
                  <a:cubicBezTo>
                    <a:pt x="16293" y="8163"/>
                    <a:pt x="15959" y="8437"/>
                    <a:pt x="15563" y="8741"/>
                  </a:cubicBezTo>
                  <a:cubicBezTo>
                    <a:pt x="15533" y="7981"/>
                    <a:pt x="15624" y="7282"/>
                    <a:pt x="15442" y="6613"/>
                  </a:cubicBezTo>
                  <a:cubicBezTo>
                    <a:pt x="15411" y="6492"/>
                    <a:pt x="15472" y="6400"/>
                    <a:pt x="15533" y="6340"/>
                  </a:cubicBezTo>
                  <a:cubicBezTo>
                    <a:pt x="15807" y="5944"/>
                    <a:pt x="15837" y="5519"/>
                    <a:pt x="15563" y="5124"/>
                  </a:cubicBezTo>
                  <a:cubicBezTo>
                    <a:pt x="15370" y="4786"/>
                    <a:pt x="15062" y="4639"/>
                    <a:pt x="14714" y="4639"/>
                  </a:cubicBezTo>
                  <a:cubicBezTo>
                    <a:pt x="14625" y="4639"/>
                    <a:pt x="14532" y="4649"/>
                    <a:pt x="14439" y="4668"/>
                  </a:cubicBezTo>
                  <a:cubicBezTo>
                    <a:pt x="14287" y="4668"/>
                    <a:pt x="14165" y="4698"/>
                    <a:pt x="13922" y="4759"/>
                  </a:cubicBezTo>
                  <a:cubicBezTo>
                    <a:pt x="14104" y="4820"/>
                    <a:pt x="14196" y="4850"/>
                    <a:pt x="14378" y="4911"/>
                  </a:cubicBezTo>
                  <a:cubicBezTo>
                    <a:pt x="13831" y="5154"/>
                    <a:pt x="13557" y="5519"/>
                    <a:pt x="13588" y="6066"/>
                  </a:cubicBezTo>
                  <a:cubicBezTo>
                    <a:pt x="13588" y="6188"/>
                    <a:pt x="13436" y="6157"/>
                    <a:pt x="13345" y="6188"/>
                  </a:cubicBezTo>
                  <a:cubicBezTo>
                    <a:pt x="11825" y="6522"/>
                    <a:pt x="10883" y="7555"/>
                    <a:pt x="10062" y="8771"/>
                  </a:cubicBezTo>
                  <a:cubicBezTo>
                    <a:pt x="10001" y="8873"/>
                    <a:pt x="9967" y="9044"/>
                    <a:pt x="9878" y="9044"/>
                  </a:cubicBezTo>
                  <a:cubicBezTo>
                    <a:pt x="9834" y="9044"/>
                    <a:pt x="9777" y="9003"/>
                    <a:pt x="9697" y="8893"/>
                  </a:cubicBezTo>
                  <a:cubicBezTo>
                    <a:pt x="9666" y="8879"/>
                    <a:pt x="9634" y="8874"/>
                    <a:pt x="9601" y="8874"/>
                  </a:cubicBezTo>
                  <a:cubicBezTo>
                    <a:pt x="9457" y="8874"/>
                    <a:pt x="9310" y="8985"/>
                    <a:pt x="9216" y="8985"/>
                  </a:cubicBezTo>
                  <a:cubicBezTo>
                    <a:pt x="9190" y="8985"/>
                    <a:pt x="9167" y="8976"/>
                    <a:pt x="9150" y="8954"/>
                  </a:cubicBezTo>
                  <a:cubicBezTo>
                    <a:pt x="9028" y="8771"/>
                    <a:pt x="9120" y="8467"/>
                    <a:pt x="9150" y="8224"/>
                  </a:cubicBezTo>
                  <a:cubicBezTo>
                    <a:pt x="9211" y="7616"/>
                    <a:pt x="9424" y="7069"/>
                    <a:pt x="9606" y="6522"/>
                  </a:cubicBezTo>
                  <a:cubicBezTo>
                    <a:pt x="9633" y="6413"/>
                    <a:pt x="9636" y="6304"/>
                    <a:pt x="9788" y="6304"/>
                  </a:cubicBezTo>
                  <a:cubicBezTo>
                    <a:pt x="9806" y="6304"/>
                    <a:pt x="9827" y="6306"/>
                    <a:pt x="9849" y="6309"/>
                  </a:cubicBezTo>
                  <a:cubicBezTo>
                    <a:pt x="9575" y="7039"/>
                    <a:pt x="9393" y="7799"/>
                    <a:pt x="9606" y="8589"/>
                  </a:cubicBezTo>
                  <a:cubicBezTo>
                    <a:pt x="9697" y="7829"/>
                    <a:pt x="9819" y="7069"/>
                    <a:pt x="10031" y="6309"/>
                  </a:cubicBezTo>
                  <a:cubicBezTo>
                    <a:pt x="10092" y="6096"/>
                    <a:pt x="10153" y="5884"/>
                    <a:pt x="10427" y="5823"/>
                  </a:cubicBezTo>
                  <a:cubicBezTo>
                    <a:pt x="10639" y="5762"/>
                    <a:pt x="10700" y="5580"/>
                    <a:pt x="10670" y="5397"/>
                  </a:cubicBezTo>
                  <a:cubicBezTo>
                    <a:pt x="10487" y="4394"/>
                    <a:pt x="11186" y="3908"/>
                    <a:pt x="11855" y="3330"/>
                  </a:cubicBezTo>
                  <a:cubicBezTo>
                    <a:pt x="11946" y="3665"/>
                    <a:pt x="12038" y="3938"/>
                    <a:pt x="12281" y="4151"/>
                  </a:cubicBezTo>
                  <a:cubicBezTo>
                    <a:pt x="11946" y="4303"/>
                    <a:pt x="11642" y="4455"/>
                    <a:pt x="11399" y="4698"/>
                  </a:cubicBezTo>
                  <a:cubicBezTo>
                    <a:pt x="10974" y="5063"/>
                    <a:pt x="11004" y="5549"/>
                    <a:pt x="11460" y="5853"/>
                  </a:cubicBezTo>
                  <a:cubicBezTo>
                    <a:pt x="11672" y="5994"/>
                    <a:pt x="11883" y="6063"/>
                    <a:pt x="12095" y="6063"/>
                  </a:cubicBezTo>
                  <a:cubicBezTo>
                    <a:pt x="12339" y="6063"/>
                    <a:pt x="12584" y="5972"/>
                    <a:pt x="12828" y="5792"/>
                  </a:cubicBezTo>
                  <a:cubicBezTo>
                    <a:pt x="13314" y="5458"/>
                    <a:pt x="13527" y="4972"/>
                    <a:pt x="13405" y="4485"/>
                  </a:cubicBezTo>
                  <a:cubicBezTo>
                    <a:pt x="13375" y="4394"/>
                    <a:pt x="13284" y="4333"/>
                    <a:pt x="13375" y="4242"/>
                  </a:cubicBezTo>
                  <a:cubicBezTo>
                    <a:pt x="13800" y="3786"/>
                    <a:pt x="13861" y="3057"/>
                    <a:pt x="14378" y="2571"/>
                  </a:cubicBezTo>
                  <a:close/>
                  <a:moveTo>
                    <a:pt x="15290" y="6644"/>
                  </a:moveTo>
                  <a:lnTo>
                    <a:pt x="15290" y="6644"/>
                  </a:lnTo>
                  <a:cubicBezTo>
                    <a:pt x="15320" y="7464"/>
                    <a:pt x="15229" y="8255"/>
                    <a:pt x="15077" y="9045"/>
                  </a:cubicBezTo>
                  <a:cubicBezTo>
                    <a:pt x="15016" y="9410"/>
                    <a:pt x="14652" y="9562"/>
                    <a:pt x="14408" y="9774"/>
                  </a:cubicBezTo>
                  <a:cubicBezTo>
                    <a:pt x="14652" y="8832"/>
                    <a:pt x="14925" y="7920"/>
                    <a:pt x="14712" y="6948"/>
                  </a:cubicBezTo>
                  <a:cubicBezTo>
                    <a:pt x="14682" y="6796"/>
                    <a:pt x="14712" y="6796"/>
                    <a:pt x="15290" y="6644"/>
                  </a:cubicBezTo>
                  <a:close/>
                  <a:moveTo>
                    <a:pt x="9332" y="9536"/>
                  </a:moveTo>
                  <a:cubicBezTo>
                    <a:pt x="9409" y="9536"/>
                    <a:pt x="9490" y="9544"/>
                    <a:pt x="9575" y="9562"/>
                  </a:cubicBezTo>
                  <a:cubicBezTo>
                    <a:pt x="9940" y="9653"/>
                    <a:pt x="10123" y="9987"/>
                    <a:pt x="10031" y="10382"/>
                  </a:cubicBezTo>
                  <a:cubicBezTo>
                    <a:pt x="9951" y="10678"/>
                    <a:pt x="9632" y="10879"/>
                    <a:pt x="9328" y="10879"/>
                  </a:cubicBezTo>
                  <a:cubicBezTo>
                    <a:pt x="9288" y="10879"/>
                    <a:pt x="9249" y="10876"/>
                    <a:pt x="9211" y="10869"/>
                  </a:cubicBezTo>
                  <a:cubicBezTo>
                    <a:pt x="8846" y="10777"/>
                    <a:pt x="8572" y="10321"/>
                    <a:pt x="8664" y="10017"/>
                  </a:cubicBezTo>
                  <a:cubicBezTo>
                    <a:pt x="8762" y="9696"/>
                    <a:pt x="9002" y="9536"/>
                    <a:pt x="9332" y="9536"/>
                  </a:cubicBezTo>
                  <a:close/>
                  <a:moveTo>
                    <a:pt x="6645" y="9559"/>
                  </a:moveTo>
                  <a:cubicBezTo>
                    <a:pt x="6884" y="9559"/>
                    <a:pt x="6750" y="9780"/>
                    <a:pt x="6779" y="9865"/>
                  </a:cubicBezTo>
                  <a:cubicBezTo>
                    <a:pt x="6840" y="10048"/>
                    <a:pt x="6840" y="10261"/>
                    <a:pt x="6901" y="10413"/>
                  </a:cubicBezTo>
                  <a:cubicBezTo>
                    <a:pt x="7083" y="10747"/>
                    <a:pt x="6901" y="10960"/>
                    <a:pt x="6657" y="11203"/>
                  </a:cubicBezTo>
                  <a:cubicBezTo>
                    <a:pt x="6536" y="10747"/>
                    <a:pt x="6475" y="10382"/>
                    <a:pt x="6354" y="10017"/>
                  </a:cubicBezTo>
                  <a:cubicBezTo>
                    <a:pt x="6293" y="9744"/>
                    <a:pt x="6354" y="9622"/>
                    <a:pt x="6597" y="9562"/>
                  </a:cubicBezTo>
                  <a:cubicBezTo>
                    <a:pt x="6614" y="9560"/>
                    <a:pt x="6631" y="9559"/>
                    <a:pt x="6645" y="9559"/>
                  </a:cubicBezTo>
                  <a:close/>
                  <a:moveTo>
                    <a:pt x="6110" y="9896"/>
                  </a:moveTo>
                  <a:cubicBezTo>
                    <a:pt x="6262" y="10413"/>
                    <a:pt x="6293" y="10899"/>
                    <a:pt x="6506" y="11355"/>
                  </a:cubicBezTo>
                  <a:cubicBezTo>
                    <a:pt x="6566" y="11537"/>
                    <a:pt x="6323" y="11720"/>
                    <a:pt x="6171" y="11872"/>
                  </a:cubicBezTo>
                  <a:cubicBezTo>
                    <a:pt x="6050" y="11993"/>
                    <a:pt x="5867" y="12084"/>
                    <a:pt x="5685" y="12176"/>
                  </a:cubicBezTo>
                  <a:cubicBezTo>
                    <a:pt x="5472" y="11750"/>
                    <a:pt x="5715" y="10382"/>
                    <a:pt x="6110" y="9896"/>
                  </a:cubicBezTo>
                  <a:close/>
                  <a:moveTo>
                    <a:pt x="5320" y="11872"/>
                  </a:moveTo>
                  <a:cubicBezTo>
                    <a:pt x="5472" y="12145"/>
                    <a:pt x="5533" y="12358"/>
                    <a:pt x="5229" y="12571"/>
                  </a:cubicBezTo>
                  <a:cubicBezTo>
                    <a:pt x="4955" y="12753"/>
                    <a:pt x="4895" y="13087"/>
                    <a:pt x="4834" y="13422"/>
                  </a:cubicBezTo>
                  <a:cubicBezTo>
                    <a:pt x="4439" y="12966"/>
                    <a:pt x="4560" y="12571"/>
                    <a:pt x="5320" y="11872"/>
                  </a:cubicBezTo>
                  <a:close/>
                  <a:moveTo>
                    <a:pt x="37631" y="9440"/>
                  </a:moveTo>
                  <a:lnTo>
                    <a:pt x="37631" y="9440"/>
                  </a:lnTo>
                  <a:cubicBezTo>
                    <a:pt x="38178" y="9531"/>
                    <a:pt x="38512" y="9865"/>
                    <a:pt x="38968" y="10109"/>
                  </a:cubicBezTo>
                  <a:cubicBezTo>
                    <a:pt x="38816" y="10200"/>
                    <a:pt x="38603" y="10230"/>
                    <a:pt x="38634" y="10443"/>
                  </a:cubicBezTo>
                  <a:cubicBezTo>
                    <a:pt x="38634" y="10595"/>
                    <a:pt x="38786" y="10656"/>
                    <a:pt x="38877" y="10747"/>
                  </a:cubicBezTo>
                  <a:cubicBezTo>
                    <a:pt x="39242" y="11081"/>
                    <a:pt x="39546" y="11446"/>
                    <a:pt x="39910" y="11872"/>
                  </a:cubicBezTo>
                  <a:cubicBezTo>
                    <a:pt x="39637" y="11932"/>
                    <a:pt x="39272" y="11932"/>
                    <a:pt x="39424" y="12358"/>
                  </a:cubicBezTo>
                  <a:cubicBezTo>
                    <a:pt x="39515" y="12631"/>
                    <a:pt x="39789" y="12753"/>
                    <a:pt x="40002" y="12935"/>
                  </a:cubicBezTo>
                  <a:cubicBezTo>
                    <a:pt x="39819" y="13118"/>
                    <a:pt x="39667" y="13239"/>
                    <a:pt x="39485" y="13422"/>
                  </a:cubicBezTo>
                  <a:cubicBezTo>
                    <a:pt x="39151" y="11963"/>
                    <a:pt x="38482" y="10686"/>
                    <a:pt x="37631" y="9440"/>
                  </a:cubicBezTo>
                  <a:close/>
                  <a:moveTo>
                    <a:pt x="4439" y="13148"/>
                  </a:moveTo>
                  <a:cubicBezTo>
                    <a:pt x="4621" y="13969"/>
                    <a:pt x="4895" y="14698"/>
                    <a:pt x="5229" y="15428"/>
                  </a:cubicBezTo>
                  <a:cubicBezTo>
                    <a:pt x="5381" y="15701"/>
                    <a:pt x="5077" y="15884"/>
                    <a:pt x="4925" y="16005"/>
                  </a:cubicBezTo>
                  <a:cubicBezTo>
                    <a:pt x="4898" y="16027"/>
                    <a:pt x="4874" y="16036"/>
                    <a:pt x="4850" y="16036"/>
                  </a:cubicBezTo>
                  <a:cubicBezTo>
                    <a:pt x="4741" y="16036"/>
                    <a:pt x="4666" y="15832"/>
                    <a:pt x="4591" y="15732"/>
                  </a:cubicBezTo>
                  <a:cubicBezTo>
                    <a:pt x="4439" y="15337"/>
                    <a:pt x="4256" y="14942"/>
                    <a:pt x="4135" y="14546"/>
                  </a:cubicBezTo>
                  <a:cubicBezTo>
                    <a:pt x="3983" y="14030"/>
                    <a:pt x="4317" y="13635"/>
                    <a:pt x="4439" y="13148"/>
                  </a:cubicBezTo>
                  <a:close/>
                  <a:moveTo>
                    <a:pt x="4013" y="14790"/>
                  </a:moveTo>
                  <a:cubicBezTo>
                    <a:pt x="4135" y="15124"/>
                    <a:pt x="4256" y="15489"/>
                    <a:pt x="4378" y="15884"/>
                  </a:cubicBezTo>
                  <a:cubicBezTo>
                    <a:pt x="3952" y="15884"/>
                    <a:pt x="3557" y="15914"/>
                    <a:pt x="3162" y="16097"/>
                  </a:cubicBezTo>
                  <a:cubicBezTo>
                    <a:pt x="3557" y="15732"/>
                    <a:pt x="3831" y="15306"/>
                    <a:pt x="4013" y="14790"/>
                  </a:cubicBezTo>
                  <a:close/>
                  <a:moveTo>
                    <a:pt x="9377" y="6333"/>
                  </a:moveTo>
                  <a:cubicBezTo>
                    <a:pt x="9411" y="6333"/>
                    <a:pt x="9446" y="6335"/>
                    <a:pt x="9484" y="6340"/>
                  </a:cubicBezTo>
                  <a:cubicBezTo>
                    <a:pt x="9272" y="6978"/>
                    <a:pt x="8937" y="7586"/>
                    <a:pt x="8876" y="8255"/>
                  </a:cubicBezTo>
                  <a:cubicBezTo>
                    <a:pt x="8876" y="8437"/>
                    <a:pt x="8816" y="8619"/>
                    <a:pt x="8937" y="8771"/>
                  </a:cubicBezTo>
                  <a:cubicBezTo>
                    <a:pt x="9120" y="9045"/>
                    <a:pt x="8968" y="9166"/>
                    <a:pt x="8785" y="9349"/>
                  </a:cubicBezTo>
                  <a:cubicBezTo>
                    <a:pt x="8299" y="9744"/>
                    <a:pt x="8208" y="10109"/>
                    <a:pt x="8360" y="10504"/>
                  </a:cubicBezTo>
                  <a:cubicBezTo>
                    <a:pt x="8572" y="11021"/>
                    <a:pt x="8937" y="11233"/>
                    <a:pt x="9606" y="11233"/>
                  </a:cubicBezTo>
                  <a:cubicBezTo>
                    <a:pt x="9120" y="12753"/>
                    <a:pt x="8329" y="14242"/>
                    <a:pt x="9575" y="15732"/>
                  </a:cubicBezTo>
                  <a:cubicBezTo>
                    <a:pt x="9302" y="15094"/>
                    <a:pt x="9180" y="14425"/>
                    <a:pt x="9272" y="13726"/>
                  </a:cubicBezTo>
                  <a:cubicBezTo>
                    <a:pt x="9424" y="12905"/>
                    <a:pt x="9636" y="12084"/>
                    <a:pt x="9910" y="11294"/>
                  </a:cubicBezTo>
                  <a:cubicBezTo>
                    <a:pt x="9940" y="11142"/>
                    <a:pt x="10062" y="11051"/>
                    <a:pt x="10183" y="10960"/>
                  </a:cubicBezTo>
                  <a:cubicBezTo>
                    <a:pt x="10670" y="10504"/>
                    <a:pt x="10700" y="9805"/>
                    <a:pt x="10214" y="9349"/>
                  </a:cubicBezTo>
                  <a:cubicBezTo>
                    <a:pt x="10062" y="9166"/>
                    <a:pt x="10062" y="9075"/>
                    <a:pt x="10183" y="8923"/>
                  </a:cubicBezTo>
                  <a:cubicBezTo>
                    <a:pt x="11034" y="7799"/>
                    <a:pt x="12068" y="6856"/>
                    <a:pt x="13436" y="6370"/>
                  </a:cubicBezTo>
                  <a:lnTo>
                    <a:pt x="13436" y="6370"/>
                  </a:lnTo>
                  <a:cubicBezTo>
                    <a:pt x="12706" y="6796"/>
                    <a:pt x="12250" y="7464"/>
                    <a:pt x="11886" y="8194"/>
                  </a:cubicBezTo>
                  <a:cubicBezTo>
                    <a:pt x="12341" y="7738"/>
                    <a:pt x="12737" y="7221"/>
                    <a:pt x="13253" y="6826"/>
                  </a:cubicBezTo>
                  <a:cubicBezTo>
                    <a:pt x="13372" y="6731"/>
                    <a:pt x="13490" y="6526"/>
                    <a:pt x="13666" y="6526"/>
                  </a:cubicBezTo>
                  <a:cubicBezTo>
                    <a:pt x="13716" y="6526"/>
                    <a:pt x="13770" y="6542"/>
                    <a:pt x="13831" y="6583"/>
                  </a:cubicBezTo>
                  <a:cubicBezTo>
                    <a:pt x="14165" y="6765"/>
                    <a:pt x="14652" y="6856"/>
                    <a:pt x="14500" y="7464"/>
                  </a:cubicBezTo>
                  <a:cubicBezTo>
                    <a:pt x="14348" y="8194"/>
                    <a:pt x="14135" y="8923"/>
                    <a:pt x="13952" y="9622"/>
                  </a:cubicBezTo>
                  <a:cubicBezTo>
                    <a:pt x="13618" y="10960"/>
                    <a:pt x="12554" y="11811"/>
                    <a:pt x="11886" y="12875"/>
                  </a:cubicBezTo>
                  <a:cubicBezTo>
                    <a:pt x="11551" y="13361"/>
                    <a:pt x="11186" y="13817"/>
                    <a:pt x="10822" y="14364"/>
                  </a:cubicBezTo>
                  <a:cubicBezTo>
                    <a:pt x="10518" y="12480"/>
                    <a:pt x="11034" y="10808"/>
                    <a:pt x="11642" y="9136"/>
                  </a:cubicBezTo>
                  <a:lnTo>
                    <a:pt x="11642" y="9136"/>
                  </a:lnTo>
                  <a:cubicBezTo>
                    <a:pt x="11460" y="9166"/>
                    <a:pt x="11399" y="9288"/>
                    <a:pt x="11369" y="9379"/>
                  </a:cubicBezTo>
                  <a:cubicBezTo>
                    <a:pt x="10791" y="10656"/>
                    <a:pt x="10305" y="11963"/>
                    <a:pt x="10305" y="13391"/>
                  </a:cubicBezTo>
                  <a:cubicBezTo>
                    <a:pt x="10305" y="13817"/>
                    <a:pt x="10305" y="14212"/>
                    <a:pt x="10548" y="14577"/>
                  </a:cubicBezTo>
                  <a:cubicBezTo>
                    <a:pt x="10609" y="14668"/>
                    <a:pt x="10609" y="14729"/>
                    <a:pt x="10579" y="14790"/>
                  </a:cubicBezTo>
                  <a:cubicBezTo>
                    <a:pt x="10062" y="15580"/>
                    <a:pt x="9636" y="16431"/>
                    <a:pt x="9211" y="17373"/>
                  </a:cubicBezTo>
                  <a:cubicBezTo>
                    <a:pt x="9089" y="16978"/>
                    <a:pt x="8937" y="16704"/>
                    <a:pt x="8785" y="16431"/>
                  </a:cubicBezTo>
                  <a:cubicBezTo>
                    <a:pt x="8460" y="15922"/>
                    <a:pt x="8066" y="15659"/>
                    <a:pt x="7604" y="15659"/>
                  </a:cubicBezTo>
                  <a:cubicBezTo>
                    <a:pt x="7376" y="15659"/>
                    <a:pt x="7131" y="15723"/>
                    <a:pt x="6870" y="15853"/>
                  </a:cubicBezTo>
                  <a:cubicBezTo>
                    <a:pt x="6794" y="15892"/>
                    <a:pt x="6733" y="15908"/>
                    <a:pt x="6680" y="15908"/>
                  </a:cubicBezTo>
                  <a:cubicBezTo>
                    <a:pt x="6606" y="15908"/>
                    <a:pt x="6546" y="15876"/>
                    <a:pt x="6475" y="15823"/>
                  </a:cubicBezTo>
                  <a:cubicBezTo>
                    <a:pt x="6238" y="15638"/>
                    <a:pt x="6001" y="15477"/>
                    <a:pt x="5704" y="15477"/>
                  </a:cubicBezTo>
                  <a:cubicBezTo>
                    <a:pt x="5658" y="15477"/>
                    <a:pt x="5612" y="15481"/>
                    <a:pt x="5563" y="15489"/>
                  </a:cubicBezTo>
                  <a:cubicBezTo>
                    <a:pt x="5542" y="15494"/>
                    <a:pt x="5523" y="15497"/>
                    <a:pt x="5507" y="15497"/>
                  </a:cubicBezTo>
                  <a:cubicBezTo>
                    <a:pt x="5431" y="15497"/>
                    <a:pt x="5406" y="15442"/>
                    <a:pt x="5381" y="15367"/>
                  </a:cubicBezTo>
                  <a:cubicBezTo>
                    <a:pt x="5229" y="14759"/>
                    <a:pt x="5016" y="14151"/>
                    <a:pt x="5138" y="13513"/>
                  </a:cubicBezTo>
                  <a:cubicBezTo>
                    <a:pt x="5199" y="13148"/>
                    <a:pt x="5350" y="12905"/>
                    <a:pt x="5715" y="12662"/>
                  </a:cubicBezTo>
                  <a:cubicBezTo>
                    <a:pt x="6323" y="12206"/>
                    <a:pt x="6961" y="11689"/>
                    <a:pt x="7326" y="10960"/>
                  </a:cubicBezTo>
                  <a:cubicBezTo>
                    <a:pt x="7417" y="10747"/>
                    <a:pt x="7387" y="10565"/>
                    <a:pt x="7326" y="10352"/>
                  </a:cubicBezTo>
                  <a:cubicBezTo>
                    <a:pt x="7235" y="9957"/>
                    <a:pt x="7053" y="9592"/>
                    <a:pt x="7387" y="9197"/>
                  </a:cubicBezTo>
                  <a:cubicBezTo>
                    <a:pt x="7509" y="9075"/>
                    <a:pt x="7417" y="8802"/>
                    <a:pt x="7417" y="8589"/>
                  </a:cubicBezTo>
                  <a:cubicBezTo>
                    <a:pt x="7417" y="8163"/>
                    <a:pt x="7569" y="7859"/>
                    <a:pt x="8025" y="7799"/>
                  </a:cubicBezTo>
                  <a:cubicBezTo>
                    <a:pt x="8451" y="7707"/>
                    <a:pt x="8724" y="7495"/>
                    <a:pt x="8785" y="7008"/>
                  </a:cubicBezTo>
                  <a:cubicBezTo>
                    <a:pt x="8842" y="6697"/>
                    <a:pt x="8925" y="6333"/>
                    <a:pt x="9377" y="6333"/>
                  </a:cubicBezTo>
                  <a:close/>
                  <a:moveTo>
                    <a:pt x="5680" y="15965"/>
                  </a:moveTo>
                  <a:cubicBezTo>
                    <a:pt x="5750" y="15965"/>
                    <a:pt x="5833" y="15988"/>
                    <a:pt x="5928" y="16036"/>
                  </a:cubicBezTo>
                  <a:cubicBezTo>
                    <a:pt x="6050" y="16066"/>
                    <a:pt x="6141" y="16127"/>
                    <a:pt x="6202" y="16218"/>
                  </a:cubicBezTo>
                  <a:cubicBezTo>
                    <a:pt x="6373" y="16372"/>
                    <a:pt x="6524" y="16449"/>
                    <a:pt x="6689" y="16449"/>
                  </a:cubicBezTo>
                  <a:cubicBezTo>
                    <a:pt x="6818" y="16449"/>
                    <a:pt x="6954" y="16402"/>
                    <a:pt x="7113" y="16309"/>
                  </a:cubicBezTo>
                  <a:cubicBezTo>
                    <a:pt x="7243" y="16219"/>
                    <a:pt x="7373" y="16179"/>
                    <a:pt x="7501" y="16179"/>
                  </a:cubicBezTo>
                  <a:cubicBezTo>
                    <a:pt x="7762" y="16179"/>
                    <a:pt x="8014" y="16348"/>
                    <a:pt x="8238" y="16613"/>
                  </a:cubicBezTo>
                  <a:cubicBezTo>
                    <a:pt x="8572" y="17008"/>
                    <a:pt x="8572" y="17556"/>
                    <a:pt x="8937" y="17951"/>
                  </a:cubicBezTo>
                  <a:cubicBezTo>
                    <a:pt x="8937" y="17981"/>
                    <a:pt x="8937" y="18042"/>
                    <a:pt x="8907" y="18072"/>
                  </a:cubicBezTo>
                  <a:cubicBezTo>
                    <a:pt x="8694" y="18559"/>
                    <a:pt x="8481" y="19045"/>
                    <a:pt x="8238" y="19592"/>
                  </a:cubicBezTo>
                  <a:cubicBezTo>
                    <a:pt x="8019" y="19175"/>
                    <a:pt x="7768" y="18933"/>
                    <a:pt x="7439" y="18933"/>
                  </a:cubicBezTo>
                  <a:cubicBezTo>
                    <a:pt x="7313" y="18933"/>
                    <a:pt x="7175" y="18969"/>
                    <a:pt x="7022" y="19045"/>
                  </a:cubicBezTo>
                  <a:cubicBezTo>
                    <a:pt x="6987" y="19059"/>
                    <a:pt x="6957" y="19065"/>
                    <a:pt x="6930" y="19065"/>
                  </a:cubicBezTo>
                  <a:cubicBezTo>
                    <a:pt x="6840" y="19065"/>
                    <a:pt x="6788" y="19000"/>
                    <a:pt x="6718" y="18954"/>
                  </a:cubicBezTo>
                  <a:cubicBezTo>
                    <a:pt x="6498" y="18843"/>
                    <a:pt x="6309" y="18701"/>
                    <a:pt x="6083" y="18701"/>
                  </a:cubicBezTo>
                  <a:cubicBezTo>
                    <a:pt x="5997" y="18701"/>
                    <a:pt x="5906" y="18721"/>
                    <a:pt x="5806" y="18771"/>
                  </a:cubicBezTo>
                  <a:cubicBezTo>
                    <a:pt x="5784" y="18779"/>
                    <a:pt x="5763" y="18782"/>
                    <a:pt x="5742" y="18782"/>
                  </a:cubicBezTo>
                  <a:cubicBezTo>
                    <a:pt x="5594" y="18782"/>
                    <a:pt x="5488" y="18608"/>
                    <a:pt x="5381" y="18528"/>
                  </a:cubicBezTo>
                  <a:cubicBezTo>
                    <a:pt x="4720" y="18052"/>
                    <a:pt x="4036" y="17715"/>
                    <a:pt x="3209" y="17715"/>
                  </a:cubicBezTo>
                  <a:cubicBezTo>
                    <a:pt x="3085" y="17715"/>
                    <a:pt x="2958" y="17722"/>
                    <a:pt x="2828" y="17738"/>
                  </a:cubicBezTo>
                  <a:cubicBezTo>
                    <a:pt x="2858" y="17252"/>
                    <a:pt x="2919" y="16765"/>
                    <a:pt x="3375" y="16522"/>
                  </a:cubicBezTo>
                  <a:cubicBezTo>
                    <a:pt x="3612" y="16389"/>
                    <a:pt x="3855" y="16321"/>
                    <a:pt x="4100" y="16321"/>
                  </a:cubicBezTo>
                  <a:cubicBezTo>
                    <a:pt x="4357" y="16321"/>
                    <a:pt x="4615" y="16397"/>
                    <a:pt x="4864" y="16553"/>
                  </a:cubicBezTo>
                  <a:cubicBezTo>
                    <a:pt x="5008" y="16661"/>
                    <a:pt x="5114" y="16716"/>
                    <a:pt x="5194" y="16716"/>
                  </a:cubicBezTo>
                  <a:cubicBezTo>
                    <a:pt x="5315" y="16716"/>
                    <a:pt x="5374" y="16585"/>
                    <a:pt x="5411" y="16309"/>
                  </a:cubicBezTo>
                  <a:cubicBezTo>
                    <a:pt x="5432" y="16079"/>
                    <a:pt x="5525" y="15965"/>
                    <a:pt x="5680" y="15965"/>
                  </a:cubicBezTo>
                  <a:close/>
                  <a:moveTo>
                    <a:pt x="39235" y="20500"/>
                  </a:moveTo>
                  <a:cubicBezTo>
                    <a:pt x="39246" y="20500"/>
                    <a:pt x="39259" y="20501"/>
                    <a:pt x="39272" y="20504"/>
                  </a:cubicBezTo>
                  <a:cubicBezTo>
                    <a:pt x="39363" y="20504"/>
                    <a:pt x="39394" y="20565"/>
                    <a:pt x="39454" y="20656"/>
                  </a:cubicBezTo>
                  <a:cubicBezTo>
                    <a:pt x="39515" y="20747"/>
                    <a:pt x="39454" y="20838"/>
                    <a:pt x="39394" y="20899"/>
                  </a:cubicBezTo>
                  <a:cubicBezTo>
                    <a:pt x="39333" y="20960"/>
                    <a:pt x="39242" y="21021"/>
                    <a:pt x="39181" y="21051"/>
                  </a:cubicBezTo>
                  <a:cubicBezTo>
                    <a:pt x="38938" y="21233"/>
                    <a:pt x="38938" y="21416"/>
                    <a:pt x="39211" y="21568"/>
                  </a:cubicBezTo>
                  <a:cubicBezTo>
                    <a:pt x="39576" y="21750"/>
                    <a:pt x="39546" y="21993"/>
                    <a:pt x="39302" y="22236"/>
                  </a:cubicBezTo>
                  <a:cubicBezTo>
                    <a:pt x="39151" y="22388"/>
                    <a:pt x="39090" y="22510"/>
                    <a:pt x="39181" y="22753"/>
                  </a:cubicBezTo>
                  <a:cubicBezTo>
                    <a:pt x="39302" y="23118"/>
                    <a:pt x="39059" y="23392"/>
                    <a:pt x="38816" y="23604"/>
                  </a:cubicBezTo>
                  <a:cubicBezTo>
                    <a:pt x="38695" y="23726"/>
                    <a:pt x="38543" y="23787"/>
                    <a:pt x="38421" y="23878"/>
                  </a:cubicBezTo>
                  <a:cubicBezTo>
                    <a:pt x="38391" y="23847"/>
                    <a:pt x="38360" y="23847"/>
                    <a:pt x="38299" y="23817"/>
                  </a:cubicBezTo>
                  <a:cubicBezTo>
                    <a:pt x="38573" y="22784"/>
                    <a:pt x="38847" y="21750"/>
                    <a:pt x="39090" y="20717"/>
                  </a:cubicBezTo>
                  <a:cubicBezTo>
                    <a:pt x="39117" y="20634"/>
                    <a:pt x="39120" y="20500"/>
                    <a:pt x="39235" y="20500"/>
                  </a:cubicBezTo>
                  <a:close/>
                  <a:moveTo>
                    <a:pt x="3075" y="18127"/>
                  </a:moveTo>
                  <a:cubicBezTo>
                    <a:pt x="3093" y="18127"/>
                    <a:pt x="3112" y="18129"/>
                    <a:pt x="3132" y="18133"/>
                  </a:cubicBezTo>
                  <a:cubicBezTo>
                    <a:pt x="3861" y="18163"/>
                    <a:pt x="4499" y="18376"/>
                    <a:pt x="5107" y="18802"/>
                  </a:cubicBezTo>
                  <a:cubicBezTo>
                    <a:pt x="5315" y="18963"/>
                    <a:pt x="5522" y="19229"/>
                    <a:pt x="5809" y="19229"/>
                  </a:cubicBezTo>
                  <a:cubicBezTo>
                    <a:pt x="5901" y="19229"/>
                    <a:pt x="6000" y="19202"/>
                    <a:pt x="6110" y="19136"/>
                  </a:cubicBezTo>
                  <a:cubicBezTo>
                    <a:pt x="6119" y="19132"/>
                    <a:pt x="6128" y="19130"/>
                    <a:pt x="6138" y="19130"/>
                  </a:cubicBezTo>
                  <a:cubicBezTo>
                    <a:pt x="6204" y="19130"/>
                    <a:pt x="6305" y="19205"/>
                    <a:pt x="6384" y="19258"/>
                  </a:cubicBezTo>
                  <a:cubicBezTo>
                    <a:pt x="6570" y="19382"/>
                    <a:pt x="6771" y="19492"/>
                    <a:pt x="6995" y="19492"/>
                  </a:cubicBezTo>
                  <a:cubicBezTo>
                    <a:pt x="7100" y="19492"/>
                    <a:pt x="7210" y="19468"/>
                    <a:pt x="7326" y="19410"/>
                  </a:cubicBezTo>
                  <a:cubicBezTo>
                    <a:pt x="7366" y="19395"/>
                    <a:pt x="7402" y="19388"/>
                    <a:pt x="7436" y="19388"/>
                  </a:cubicBezTo>
                  <a:cubicBezTo>
                    <a:pt x="7607" y="19388"/>
                    <a:pt x="7696" y="19566"/>
                    <a:pt x="7721" y="19744"/>
                  </a:cubicBezTo>
                  <a:cubicBezTo>
                    <a:pt x="7843" y="20139"/>
                    <a:pt x="7721" y="20504"/>
                    <a:pt x="7630" y="20899"/>
                  </a:cubicBezTo>
                  <a:cubicBezTo>
                    <a:pt x="7113" y="22328"/>
                    <a:pt x="6627" y="23787"/>
                    <a:pt x="5928" y="25185"/>
                  </a:cubicBezTo>
                  <a:cubicBezTo>
                    <a:pt x="5561" y="25918"/>
                    <a:pt x="4940" y="26198"/>
                    <a:pt x="4325" y="26198"/>
                  </a:cubicBezTo>
                  <a:cubicBezTo>
                    <a:pt x="3920" y="26198"/>
                    <a:pt x="3518" y="26077"/>
                    <a:pt x="3192" y="25884"/>
                  </a:cubicBezTo>
                  <a:cubicBezTo>
                    <a:pt x="2402" y="25398"/>
                    <a:pt x="1825" y="24699"/>
                    <a:pt x="1277" y="23969"/>
                  </a:cubicBezTo>
                  <a:cubicBezTo>
                    <a:pt x="1095" y="23695"/>
                    <a:pt x="1004" y="23331"/>
                    <a:pt x="852" y="22996"/>
                  </a:cubicBezTo>
                  <a:cubicBezTo>
                    <a:pt x="700" y="22662"/>
                    <a:pt x="943" y="22449"/>
                    <a:pt x="1277" y="22358"/>
                  </a:cubicBezTo>
                  <a:cubicBezTo>
                    <a:pt x="1399" y="22328"/>
                    <a:pt x="1551" y="22328"/>
                    <a:pt x="1581" y="22176"/>
                  </a:cubicBezTo>
                  <a:cubicBezTo>
                    <a:pt x="1612" y="22024"/>
                    <a:pt x="1490" y="21963"/>
                    <a:pt x="1399" y="21872"/>
                  </a:cubicBezTo>
                  <a:cubicBezTo>
                    <a:pt x="1156" y="21689"/>
                    <a:pt x="1186" y="21294"/>
                    <a:pt x="1429" y="21142"/>
                  </a:cubicBezTo>
                  <a:cubicBezTo>
                    <a:pt x="1673" y="21021"/>
                    <a:pt x="1733" y="20899"/>
                    <a:pt x="1642" y="20656"/>
                  </a:cubicBezTo>
                  <a:cubicBezTo>
                    <a:pt x="1551" y="20291"/>
                    <a:pt x="1612" y="20018"/>
                    <a:pt x="1977" y="19866"/>
                  </a:cubicBezTo>
                  <a:cubicBezTo>
                    <a:pt x="2189" y="19805"/>
                    <a:pt x="2220" y="19653"/>
                    <a:pt x="2129" y="19470"/>
                  </a:cubicBezTo>
                  <a:cubicBezTo>
                    <a:pt x="1946" y="19015"/>
                    <a:pt x="2159" y="18711"/>
                    <a:pt x="2645" y="18619"/>
                  </a:cubicBezTo>
                  <a:cubicBezTo>
                    <a:pt x="2797" y="18589"/>
                    <a:pt x="2858" y="18528"/>
                    <a:pt x="2858" y="18376"/>
                  </a:cubicBezTo>
                  <a:cubicBezTo>
                    <a:pt x="2858" y="18217"/>
                    <a:pt x="2951" y="18127"/>
                    <a:pt x="3075" y="18127"/>
                  </a:cubicBezTo>
                  <a:close/>
                  <a:moveTo>
                    <a:pt x="27086" y="4420"/>
                  </a:moveTo>
                  <a:cubicBezTo>
                    <a:pt x="27675" y="4420"/>
                    <a:pt x="28270" y="4473"/>
                    <a:pt x="28877" y="4577"/>
                  </a:cubicBezTo>
                  <a:cubicBezTo>
                    <a:pt x="31643" y="5063"/>
                    <a:pt x="33953" y="6461"/>
                    <a:pt x="35959" y="8346"/>
                  </a:cubicBezTo>
                  <a:cubicBezTo>
                    <a:pt x="37540" y="9865"/>
                    <a:pt x="38482" y="11780"/>
                    <a:pt x="39029" y="13908"/>
                  </a:cubicBezTo>
                  <a:cubicBezTo>
                    <a:pt x="39637" y="16157"/>
                    <a:pt x="39151" y="18255"/>
                    <a:pt x="38573" y="20413"/>
                  </a:cubicBezTo>
                  <a:cubicBezTo>
                    <a:pt x="38269" y="21568"/>
                    <a:pt x="38026" y="22753"/>
                    <a:pt x="37692" y="23939"/>
                  </a:cubicBezTo>
                  <a:cubicBezTo>
                    <a:pt x="37600" y="24303"/>
                    <a:pt x="37540" y="24699"/>
                    <a:pt x="37236" y="25002"/>
                  </a:cubicBezTo>
                  <a:cubicBezTo>
                    <a:pt x="36992" y="25246"/>
                    <a:pt x="36688" y="25398"/>
                    <a:pt x="36324" y="25428"/>
                  </a:cubicBezTo>
                  <a:cubicBezTo>
                    <a:pt x="32494" y="25762"/>
                    <a:pt x="28694" y="26097"/>
                    <a:pt x="24895" y="26431"/>
                  </a:cubicBezTo>
                  <a:cubicBezTo>
                    <a:pt x="19728" y="26917"/>
                    <a:pt x="14560" y="27252"/>
                    <a:pt x="9363" y="27525"/>
                  </a:cubicBezTo>
                  <a:cubicBezTo>
                    <a:pt x="8851" y="27548"/>
                    <a:pt x="8335" y="27562"/>
                    <a:pt x="7820" y="27562"/>
                  </a:cubicBezTo>
                  <a:cubicBezTo>
                    <a:pt x="6927" y="27562"/>
                    <a:pt x="6035" y="27519"/>
                    <a:pt x="5168" y="27404"/>
                  </a:cubicBezTo>
                  <a:cubicBezTo>
                    <a:pt x="3679" y="27191"/>
                    <a:pt x="2432" y="26461"/>
                    <a:pt x="1369" y="25398"/>
                  </a:cubicBezTo>
                  <a:cubicBezTo>
                    <a:pt x="1034" y="25063"/>
                    <a:pt x="791" y="24638"/>
                    <a:pt x="426" y="24364"/>
                  </a:cubicBezTo>
                  <a:cubicBezTo>
                    <a:pt x="274" y="24243"/>
                    <a:pt x="335" y="24151"/>
                    <a:pt x="366" y="24060"/>
                  </a:cubicBezTo>
                  <a:cubicBezTo>
                    <a:pt x="457" y="23847"/>
                    <a:pt x="518" y="23665"/>
                    <a:pt x="609" y="23483"/>
                  </a:cubicBezTo>
                  <a:cubicBezTo>
                    <a:pt x="639" y="23452"/>
                    <a:pt x="670" y="23452"/>
                    <a:pt x="730" y="23452"/>
                  </a:cubicBezTo>
                  <a:cubicBezTo>
                    <a:pt x="548" y="24030"/>
                    <a:pt x="852" y="24303"/>
                    <a:pt x="1277" y="24547"/>
                  </a:cubicBezTo>
                  <a:cubicBezTo>
                    <a:pt x="1399" y="24607"/>
                    <a:pt x="1490" y="24790"/>
                    <a:pt x="1551" y="24911"/>
                  </a:cubicBezTo>
                  <a:cubicBezTo>
                    <a:pt x="2286" y="26087"/>
                    <a:pt x="3390" y="26524"/>
                    <a:pt x="4699" y="26524"/>
                  </a:cubicBezTo>
                  <a:cubicBezTo>
                    <a:pt x="4744" y="26524"/>
                    <a:pt x="4789" y="26523"/>
                    <a:pt x="4834" y="26522"/>
                  </a:cubicBezTo>
                  <a:cubicBezTo>
                    <a:pt x="5472" y="26492"/>
                    <a:pt x="5898" y="26066"/>
                    <a:pt x="6232" y="25550"/>
                  </a:cubicBezTo>
                  <a:cubicBezTo>
                    <a:pt x="6901" y="24516"/>
                    <a:pt x="7265" y="23361"/>
                    <a:pt x="7691" y="22236"/>
                  </a:cubicBezTo>
                  <a:cubicBezTo>
                    <a:pt x="9180" y="18255"/>
                    <a:pt x="10943" y="14425"/>
                    <a:pt x="13770" y="11203"/>
                  </a:cubicBezTo>
                  <a:cubicBezTo>
                    <a:pt x="15685" y="9014"/>
                    <a:pt x="17995" y="7312"/>
                    <a:pt x="20640" y="6127"/>
                  </a:cubicBezTo>
                  <a:cubicBezTo>
                    <a:pt x="21947" y="5549"/>
                    <a:pt x="23314" y="5124"/>
                    <a:pt x="24713" y="4729"/>
                  </a:cubicBezTo>
                  <a:cubicBezTo>
                    <a:pt x="25500" y="4519"/>
                    <a:pt x="26287" y="4420"/>
                    <a:pt x="27086" y="4420"/>
                  </a:cubicBezTo>
                  <a:close/>
                  <a:moveTo>
                    <a:pt x="19587" y="1"/>
                  </a:moveTo>
                  <a:cubicBezTo>
                    <a:pt x="19500" y="1"/>
                    <a:pt x="19413" y="28"/>
                    <a:pt x="19333" y="109"/>
                  </a:cubicBezTo>
                  <a:cubicBezTo>
                    <a:pt x="19150" y="321"/>
                    <a:pt x="19302" y="504"/>
                    <a:pt x="19393" y="686"/>
                  </a:cubicBezTo>
                  <a:cubicBezTo>
                    <a:pt x="19515" y="960"/>
                    <a:pt x="19697" y="1233"/>
                    <a:pt x="19697" y="1567"/>
                  </a:cubicBezTo>
                  <a:cubicBezTo>
                    <a:pt x="18902" y="1511"/>
                    <a:pt x="18134" y="1321"/>
                    <a:pt x="17343" y="1321"/>
                  </a:cubicBezTo>
                  <a:cubicBezTo>
                    <a:pt x="17287" y="1321"/>
                    <a:pt x="17231" y="1322"/>
                    <a:pt x="17174" y="1324"/>
                  </a:cubicBezTo>
                  <a:cubicBezTo>
                    <a:pt x="17146" y="1327"/>
                    <a:pt x="17116" y="1329"/>
                    <a:pt x="17085" y="1329"/>
                  </a:cubicBezTo>
                  <a:cubicBezTo>
                    <a:pt x="16993" y="1329"/>
                    <a:pt x="16892" y="1318"/>
                    <a:pt x="16795" y="1318"/>
                  </a:cubicBezTo>
                  <a:cubicBezTo>
                    <a:pt x="16613" y="1318"/>
                    <a:pt x="16442" y="1355"/>
                    <a:pt x="16354" y="1567"/>
                  </a:cubicBezTo>
                  <a:cubicBezTo>
                    <a:pt x="16202" y="1902"/>
                    <a:pt x="16536" y="2084"/>
                    <a:pt x="16779" y="2358"/>
                  </a:cubicBezTo>
                  <a:cubicBezTo>
                    <a:pt x="16627" y="2388"/>
                    <a:pt x="16536" y="2388"/>
                    <a:pt x="16415" y="2388"/>
                  </a:cubicBezTo>
                  <a:cubicBezTo>
                    <a:pt x="16232" y="2358"/>
                    <a:pt x="16050" y="2327"/>
                    <a:pt x="15898" y="2297"/>
                  </a:cubicBezTo>
                  <a:cubicBezTo>
                    <a:pt x="15836" y="2288"/>
                    <a:pt x="15774" y="2282"/>
                    <a:pt x="15715" y="2282"/>
                  </a:cubicBezTo>
                  <a:cubicBezTo>
                    <a:pt x="15569" y="2282"/>
                    <a:pt x="15437" y="2319"/>
                    <a:pt x="15351" y="2449"/>
                  </a:cubicBezTo>
                  <a:cubicBezTo>
                    <a:pt x="15261" y="2641"/>
                    <a:pt x="15187" y="2715"/>
                    <a:pt x="15121" y="2715"/>
                  </a:cubicBezTo>
                  <a:cubicBezTo>
                    <a:pt x="15030" y="2715"/>
                    <a:pt x="14952" y="2577"/>
                    <a:pt x="14864" y="2419"/>
                  </a:cubicBezTo>
                  <a:cubicBezTo>
                    <a:pt x="14705" y="2179"/>
                    <a:pt x="14553" y="2057"/>
                    <a:pt x="14392" y="2057"/>
                  </a:cubicBezTo>
                  <a:cubicBezTo>
                    <a:pt x="14247" y="2057"/>
                    <a:pt x="14095" y="2156"/>
                    <a:pt x="13922" y="2358"/>
                  </a:cubicBezTo>
                  <a:cubicBezTo>
                    <a:pt x="13588" y="2723"/>
                    <a:pt x="13436" y="3178"/>
                    <a:pt x="13223" y="3604"/>
                  </a:cubicBezTo>
                  <a:cubicBezTo>
                    <a:pt x="13147" y="3756"/>
                    <a:pt x="13071" y="3930"/>
                    <a:pt x="12906" y="3930"/>
                  </a:cubicBezTo>
                  <a:cubicBezTo>
                    <a:pt x="12874" y="3930"/>
                    <a:pt x="12838" y="3923"/>
                    <a:pt x="12797" y="3908"/>
                  </a:cubicBezTo>
                  <a:cubicBezTo>
                    <a:pt x="12524" y="3817"/>
                    <a:pt x="12341" y="3634"/>
                    <a:pt x="12372" y="3330"/>
                  </a:cubicBezTo>
                  <a:cubicBezTo>
                    <a:pt x="12372" y="3239"/>
                    <a:pt x="12433" y="3178"/>
                    <a:pt x="12463" y="3087"/>
                  </a:cubicBezTo>
                  <a:cubicBezTo>
                    <a:pt x="12524" y="2844"/>
                    <a:pt x="12402" y="2723"/>
                    <a:pt x="12159" y="2723"/>
                  </a:cubicBezTo>
                  <a:cubicBezTo>
                    <a:pt x="11338" y="2814"/>
                    <a:pt x="10153" y="4090"/>
                    <a:pt x="10123" y="4911"/>
                  </a:cubicBezTo>
                  <a:cubicBezTo>
                    <a:pt x="10092" y="5093"/>
                    <a:pt x="10335" y="5397"/>
                    <a:pt x="9971" y="5458"/>
                  </a:cubicBezTo>
                  <a:cubicBezTo>
                    <a:pt x="9667" y="5458"/>
                    <a:pt x="9636" y="5823"/>
                    <a:pt x="9393" y="5823"/>
                  </a:cubicBezTo>
                  <a:cubicBezTo>
                    <a:pt x="8664" y="5853"/>
                    <a:pt x="8451" y="6370"/>
                    <a:pt x="8268" y="6948"/>
                  </a:cubicBezTo>
                  <a:cubicBezTo>
                    <a:pt x="8238" y="7130"/>
                    <a:pt x="8147" y="7282"/>
                    <a:pt x="7934" y="7312"/>
                  </a:cubicBezTo>
                  <a:cubicBezTo>
                    <a:pt x="7205" y="7434"/>
                    <a:pt x="6901" y="7920"/>
                    <a:pt x="6901" y="8619"/>
                  </a:cubicBezTo>
                  <a:cubicBezTo>
                    <a:pt x="6901" y="8802"/>
                    <a:pt x="6931" y="8984"/>
                    <a:pt x="6688" y="9045"/>
                  </a:cubicBezTo>
                  <a:cubicBezTo>
                    <a:pt x="5654" y="9288"/>
                    <a:pt x="5259" y="10048"/>
                    <a:pt x="5199" y="11021"/>
                  </a:cubicBezTo>
                  <a:cubicBezTo>
                    <a:pt x="5168" y="11264"/>
                    <a:pt x="5047" y="11446"/>
                    <a:pt x="4895" y="11598"/>
                  </a:cubicBezTo>
                  <a:cubicBezTo>
                    <a:pt x="4347" y="12176"/>
                    <a:pt x="3983" y="12875"/>
                    <a:pt x="3831" y="13665"/>
                  </a:cubicBezTo>
                  <a:cubicBezTo>
                    <a:pt x="3709" y="14182"/>
                    <a:pt x="3588" y="14698"/>
                    <a:pt x="3496" y="15185"/>
                  </a:cubicBezTo>
                  <a:cubicBezTo>
                    <a:pt x="3436" y="15337"/>
                    <a:pt x="3405" y="15489"/>
                    <a:pt x="3253" y="15580"/>
                  </a:cubicBezTo>
                  <a:cubicBezTo>
                    <a:pt x="2949" y="15732"/>
                    <a:pt x="2797" y="15975"/>
                    <a:pt x="2736" y="16309"/>
                  </a:cubicBezTo>
                  <a:cubicBezTo>
                    <a:pt x="2645" y="16796"/>
                    <a:pt x="2493" y="17252"/>
                    <a:pt x="2524" y="17768"/>
                  </a:cubicBezTo>
                  <a:cubicBezTo>
                    <a:pt x="2554" y="17981"/>
                    <a:pt x="2493" y="18133"/>
                    <a:pt x="2281" y="18255"/>
                  </a:cubicBezTo>
                  <a:cubicBezTo>
                    <a:pt x="1855" y="18498"/>
                    <a:pt x="1612" y="18893"/>
                    <a:pt x="1642" y="19410"/>
                  </a:cubicBezTo>
                  <a:cubicBezTo>
                    <a:pt x="1642" y="19531"/>
                    <a:pt x="1581" y="19562"/>
                    <a:pt x="1521" y="19683"/>
                  </a:cubicBezTo>
                  <a:cubicBezTo>
                    <a:pt x="1156" y="20322"/>
                    <a:pt x="974" y="21051"/>
                    <a:pt x="822" y="21781"/>
                  </a:cubicBezTo>
                  <a:cubicBezTo>
                    <a:pt x="822" y="21841"/>
                    <a:pt x="852" y="21872"/>
                    <a:pt x="882" y="21933"/>
                  </a:cubicBezTo>
                  <a:cubicBezTo>
                    <a:pt x="882" y="21993"/>
                    <a:pt x="943" y="22054"/>
                    <a:pt x="882" y="22085"/>
                  </a:cubicBezTo>
                  <a:cubicBezTo>
                    <a:pt x="274" y="22328"/>
                    <a:pt x="487" y="22996"/>
                    <a:pt x="274" y="23422"/>
                  </a:cubicBezTo>
                  <a:cubicBezTo>
                    <a:pt x="1" y="23969"/>
                    <a:pt x="122" y="24516"/>
                    <a:pt x="518" y="25063"/>
                  </a:cubicBezTo>
                  <a:cubicBezTo>
                    <a:pt x="1703" y="26826"/>
                    <a:pt x="3375" y="27860"/>
                    <a:pt x="5472" y="28072"/>
                  </a:cubicBezTo>
                  <a:cubicBezTo>
                    <a:pt x="6306" y="28159"/>
                    <a:pt x="7153" y="28191"/>
                    <a:pt x="8004" y="28191"/>
                  </a:cubicBezTo>
                  <a:cubicBezTo>
                    <a:pt x="8953" y="28191"/>
                    <a:pt x="9907" y="28151"/>
                    <a:pt x="10852" y="28103"/>
                  </a:cubicBezTo>
                  <a:cubicBezTo>
                    <a:pt x="17874" y="27768"/>
                    <a:pt x="24895" y="27100"/>
                    <a:pt x="31916" y="26492"/>
                  </a:cubicBezTo>
                  <a:cubicBezTo>
                    <a:pt x="33467" y="26340"/>
                    <a:pt x="35017" y="26218"/>
                    <a:pt x="36567" y="26066"/>
                  </a:cubicBezTo>
                  <a:cubicBezTo>
                    <a:pt x="37418" y="25975"/>
                    <a:pt x="38056" y="25337"/>
                    <a:pt x="38178" y="24547"/>
                  </a:cubicBezTo>
                  <a:cubicBezTo>
                    <a:pt x="38208" y="24334"/>
                    <a:pt x="38299" y="24334"/>
                    <a:pt x="38451" y="24273"/>
                  </a:cubicBezTo>
                  <a:cubicBezTo>
                    <a:pt x="38999" y="24151"/>
                    <a:pt x="39394" y="23787"/>
                    <a:pt x="39546" y="23270"/>
                  </a:cubicBezTo>
                  <a:cubicBezTo>
                    <a:pt x="39667" y="22844"/>
                    <a:pt x="39667" y="22358"/>
                    <a:pt x="39880" y="21933"/>
                  </a:cubicBezTo>
                  <a:cubicBezTo>
                    <a:pt x="39941" y="21781"/>
                    <a:pt x="39850" y="21598"/>
                    <a:pt x="39728" y="21446"/>
                  </a:cubicBezTo>
                  <a:cubicBezTo>
                    <a:pt x="39637" y="21325"/>
                    <a:pt x="39606" y="21264"/>
                    <a:pt x="39728" y="21112"/>
                  </a:cubicBezTo>
                  <a:cubicBezTo>
                    <a:pt x="39971" y="20777"/>
                    <a:pt x="39910" y="20413"/>
                    <a:pt x="39485" y="20261"/>
                  </a:cubicBezTo>
                  <a:cubicBezTo>
                    <a:pt x="39242" y="20170"/>
                    <a:pt x="39302" y="20078"/>
                    <a:pt x="39333" y="19896"/>
                  </a:cubicBezTo>
                  <a:cubicBezTo>
                    <a:pt x="39485" y="19197"/>
                    <a:pt x="39637" y="18528"/>
                    <a:pt x="39758" y="17829"/>
                  </a:cubicBezTo>
                  <a:cubicBezTo>
                    <a:pt x="40002" y="16796"/>
                    <a:pt x="40032" y="15762"/>
                    <a:pt x="39758" y="14729"/>
                  </a:cubicBezTo>
                  <a:cubicBezTo>
                    <a:pt x="39576" y="14121"/>
                    <a:pt x="39819" y="13756"/>
                    <a:pt x="40214" y="13422"/>
                  </a:cubicBezTo>
                  <a:cubicBezTo>
                    <a:pt x="40761" y="12905"/>
                    <a:pt x="40761" y="12905"/>
                    <a:pt x="40214" y="12449"/>
                  </a:cubicBezTo>
                  <a:cubicBezTo>
                    <a:pt x="40184" y="12449"/>
                    <a:pt x="40184" y="12419"/>
                    <a:pt x="40184" y="12388"/>
                  </a:cubicBezTo>
                  <a:cubicBezTo>
                    <a:pt x="40212" y="12384"/>
                    <a:pt x="40241" y="12383"/>
                    <a:pt x="40270" y="12383"/>
                  </a:cubicBezTo>
                  <a:cubicBezTo>
                    <a:pt x="40336" y="12383"/>
                    <a:pt x="40405" y="12390"/>
                    <a:pt x="40472" y="12390"/>
                  </a:cubicBezTo>
                  <a:cubicBezTo>
                    <a:pt x="40602" y="12390"/>
                    <a:pt x="40722" y="12363"/>
                    <a:pt x="40792" y="12206"/>
                  </a:cubicBezTo>
                  <a:cubicBezTo>
                    <a:pt x="40913" y="11932"/>
                    <a:pt x="40610" y="11841"/>
                    <a:pt x="40458" y="11689"/>
                  </a:cubicBezTo>
                  <a:cubicBezTo>
                    <a:pt x="40123" y="11385"/>
                    <a:pt x="39819" y="11051"/>
                    <a:pt x="39515" y="10686"/>
                  </a:cubicBezTo>
                  <a:cubicBezTo>
                    <a:pt x="39698" y="10625"/>
                    <a:pt x="39850" y="10717"/>
                    <a:pt x="39971" y="10534"/>
                  </a:cubicBezTo>
                  <a:cubicBezTo>
                    <a:pt x="40002" y="10443"/>
                    <a:pt x="40002" y="10352"/>
                    <a:pt x="39910" y="10291"/>
                  </a:cubicBezTo>
                  <a:cubicBezTo>
                    <a:pt x="39272" y="9805"/>
                    <a:pt x="38634" y="9288"/>
                    <a:pt x="37813" y="9197"/>
                  </a:cubicBezTo>
                  <a:cubicBezTo>
                    <a:pt x="37388" y="9136"/>
                    <a:pt x="37266" y="9045"/>
                    <a:pt x="37327" y="8619"/>
                  </a:cubicBezTo>
                  <a:cubicBezTo>
                    <a:pt x="37418" y="7768"/>
                    <a:pt x="36901" y="7191"/>
                    <a:pt x="36020" y="7160"/>
                  </a:cubicBezTo>
                  <a:cubicBezTo>
                    <a:pt x="35959" y="7160"/>
                    <a:pt x="35898" y="7175"/>
                    <a:pt x="35841" y="7175"/>
                  </a:cubicBezTo>
                  <a:cubicBezTo>
                    <a:pt x="35784" y="7175"/>
                    <a:pt x="35731" y="7160"/>
                    <a:pt x="35685" y="7099"/>
                  </a:cubicBezTo>
                  <a:cubicBezTo>
                    <a:pt x="36111" y="6279"/>
                    <a:pt x="36050" y="6188"/>
                    <a:pt x="35077" y="6036"/>
                  </a:cubicBezTo>
                  <a:cubicBezTo>
                    <a:pt x="35169" y="5944"/>
                    <a:pt x="35351" y="5914"/>
                    <a:pt x="35321" y="5732"/>
                  </a:cubicBezTo>
                  <a:cubicBezTo>
                    <a:pt x="35290" y="5580"/>
                    <a:pt x="35138" y="5580"/>
                    <a:pt x="34986" y="5519"/>
                  </a:cubicBezTo>
                  <a:cubicBezTo>
                    <a:pt x="34591" y="5397"/>
                    <a:pt x="34166" y="5306"/>
                    <a:pt x="33740" y="5245"/>
                  </a:cubicBezTo>
                  <a:cubicBezTo>
                    <a:pt x="33601" y="5245"/>
                    <a:pt x="33452" y="5265"/>
                    <a:pt x="33316" y="5265"/>
                  </a:cubicBezTo>
                  <a:cubicBezTo>
                    <a:pt x="33214" y="5265"/>
                    <a:pt x="33119" y="5254"/>
                    <a:pt x="33041" y="5215"/>
                  </a:cubicBezTo>
                  <a:cubicBezTo>
                    <a:pt x="32828" y="5063"/>
                    <a:pt x="32919" y="4759"/>
                    <a:pt x="32859" y="4516"/>
                  </a:cubicBezTo>
                  <a:cubicBezTo>
                    <a:pt x="32717" y="4052"/>
                    <a:pt x="32133" y="3748"/>
                    <a:pt x="31606" y="3748"/>
                  </a:cubicBezTo>
                  <a:cubicBezTo>
                    <a:pt x="31339" y="3748"/>
                    <a:pt x="31087" y="3826"/>
                    <a:pt x="30913" y="3999"/>
                  </a:cubicBezTo>
                  <a:cubicBezTo>
                    <a:pt x="30822" y="4060"/>
                    <a:pt x="30761" y="4151"/>
                    <a:pt x="30761" y="4242"/>
                  </a:cubicBezTo>
                  <a:cubicBezTo>
                    <a:pt x="30726" y="4418"/>
                    <a:pt x="30664" y="4472"/>
                    <a:pt x="30592" y="4472"/>
                  </a:cubicBezTo>
                  <a:cubicBezTo>
                    <a:pt x="30478" y="4472"/>
                    <a:pt x="30338" y="4333"/>
                    <a:pt x="30245" y="4333"/>
                  </a:cubicBezTo>
                  <a:cubicBezTo>
                    <a:pt x="30001" y="4333"/>
                    <a:pt x="30123" y="4182"/>
                    <a:pt x="30153" y="4060"/>
                  </a:cubicBezTo>
                  <a:cubicBezTo>
                    <a:pt x="30457" y="3270"/>
                    <a:pt x="30153" y="2814"/>
                    <a:pt x="29333" y="2783"/>
                  </a:cubicBezTo>
                  <a:cubicBezTo>
                    <a:pt x="29120" y="2783"/>
                    <a:pt x="29059" y="2631"/>
                    <a:pt x="28998" y="2479"/>
                  </a:cubicBezTo>
                  <a:cubicBezTo>
                    <a:pt x="28797" y="2026"/>
                    <a:pt x="28658" y="1886"/>
                    <a:pt x="28270" y="1886"/>
                  </a:cubicBezTo>
                  <a:cubicBezTo>
                    <a:pt x="28190" y="1886"/>
                    <a:pt x="28099" y="1891"/>
                    <a:pt x="27995" y="1902"/>
                  </a:cubicBezTo>
                  <a:cubicBezTo>
                    <a:pt x="27813" y="1932"/>
                    <a:pt x="27661" y="1963"/>
                    <a:pt x="27479" y="1993"/>
                  </a:cubicBezTo>
                  <a:cubicBezTo>
                    <a:pt x="27393" y="2012"/>
                    <a:pt x="27313" y="2028"/>
                    <a:pt x="27244" y="2028"/>
                  </a:cubicBezTo>
                  <a:cubicBezTo>
                    <a:pt x="27093" y="2028"/>
                    <a:pt x="26992" y="1951"/>
                    <a:pt x="26992" y="1659"/>
                  </a:cubicBezTo>
                  <a:cubicBezTo>
                    <a:pt x="26992" y="1567"/>
                    <a:pt x="26901" y="1446"/>
                    <a:pt x="26810" y="1355"/>
                  </a:cubicBezTo>
                  <a:cubicBezTo>
                    <a:pt x="26441" y="903"/>
                    <a:pt x="26154" y="715"/>
                    <a:pt x="25755" y="715"/>
                  </a:cubicBezTo>
                  <a:cubicBezTo>
                    <a:pt x="25563" y="715"/>
                    <a:pt x="25344" y="759"/>
                    <a:pt x="25077" y="838"/>
                  </a:cubicBezTo>
                  <a:cubicBezTo>
                    <a:pt x="24957" y="874"/>
                    <a:pt x="24846" y="901"/>
                    <a:pt x="24744" y="901"/>
                  </a:cubicBezTo>
                  <a:cubicBezTo>
                    <a:pt x="24590" y="901"/>
                    <a:pt x="24458" y="839"/>
                    <a:pt x="24348" y="656"/>
                  </a:cubicBezTo>
                  <a:cubicBezTo>
                    <a:pt x="24227" y="487"/>
                    <a:pt x="24049" y="433"/>
                    <a:pt x="23875" y="433"/>
                  </a:cubicBezTo>
                  <a:cubicBezTo>
                    <a:pt x="23829" y="433"/>
                    <a:pt x="23784" y="437"/>
                    <a:pt x="23740" y="443"/>
                  </a:cubicBezTo>
                  <a:cubicBezTo>
                    <a:pt x="23314" y="504"/>
                    <a:pt x="22889" y="564"/>
                    <a:pt x="22554" y="868"/>
                  </a:cubicBezTo>
                  <a:cubicBezTo>
                    <a:pt x="22465" y="940"/>
                    <a:pt x="22387" y="969"/>
                    <a:pt x="22306" y="969"/>
                  </a:cubicBezTo>
                  <a:cubicBezTo>
                    <a:pt x="22250" y="969"/>
                    <a:pt x="22192" y="954"/>
                    <a:pt x="22129" y="929"/>
                  </a:cubicBezTo>
                  <a:cubicBezTo>
                    <a:pt x="21399" y="625"/>
                    <a:pt x="20670" y="352"/>
                    <a:pt x="19910" y="78"/>
                  </a:cubicBezTo>
                  <a:cubicBezTo>
                    <a:pt x="19808" y="44"/>
                    <a:pt x="19697" y="1"/>
                    <a:pt x="19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7"/>
            <p:cNvSpPr/>
            <p:nvPr/>
          </p:nvSpPr>
          <p:spPr>
            <a:xfrm>
              <a:off x="1722175" y="2344550"/>
              <a:ext cx="26625" cy="306250"/>
            </a:xfrm>
            <a:custGeom>
              <a:rect b="b" l="l" r="r" t="t"/>
              <a:pathLst>
                <a:path extrusionOk="0" h="12250" w="1065">
                  <a:moveTo>
                    <a:pt x="31" y="0"/>
                  </a:moveTo>
                  <a:cubicBezTo>
                    <a:pt x="426" y="1216"/>
                    <a:pt x="487" y="2371"/>
                    <a:pt x="518" y="3557"/>
                  </a:cubicBezTo>
                  <a:cubicBezTo>
                    <a:pt x="578" y="5198"/>
                    <a:pt x="335" y="6839"/>
                    <a:pt x="244" y="8481"/>
                  </a:cubicBezTo>
                  <a:cubicBezTo>
                    <a:pt x="153" y="9697"/>
                    <a:pt x="1" y="10913"/>
                    <a:pt x="1" y="12250"/>
                  </a:cubicBezTo>
                  <a:cubicBezTo>
                    <a:pt x="305" y="10973"/>
                    <a:pt x="457" y="9788"/>
                    <a:pt x="670" y="8633"/>
                  </a:cubicBezTo>
                  <a:cubicBezTo>
                    <a:pt x="821" y="7782"/>
                    <a:pt x="852" y="6931"/>
                    <a:pt x="943" y="6110"/>
                  </a:cubicBezTo>
                  <a:cubicBezTo>
                    <a:pt x="1065" y="4408"/>
                    <a:pt x="973" y="2766"/>
                    <a:pt x="548" y="1125"/>
                  </a:cubicBezTo>
                  <a:cubicBezTo>
                    <a:pt x="457" y="760"/>
                    <a:pt x="366" y="365"/>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7"/>
            <p:cNvSpPr/>
            <p:nvPr/>
          </p:nvSpPr>
          <p:spPr>
            <a:xfrm>
              <a:off x="1310325" y="2573275"/>
              <a:ext cx="62325" cy="202150"/>
            </a:xfrm>
            <a:custGeom>
              <a:rect b="b" l="l" r="r" t="t"/>
              <a:pathLst>
                <a:path extrusionOk="0" h="8086" w="2493">
                  <a:moveTo>
                    <a:pt x="2493" y="1"/>
                  </a:moveTo>
                  <a:cubicBezTo>
                    <a:pt x="2219" y="1"/>
                    <a:pt x="2128" y="213"/>
                    <a:pt x="2037" y="426"/>
                  </a:cubicBezTo>
                  <a:cubicBezTo>
                    <a:pt x="1824" y="943"/>
                    <a:pt x="1702" y="1490"/>
                    <a:pt x="1824" y="2037"/>
                  </a:cubicBezTo>
                  <a:cubicBezTo>
                    <a:pt x="1946" y="2645"/>
                    <a:pt x="1824" y="3253"/>
                    <a:pt x="1642" y="3830"/>
                  </a:cubicBezTo>
                  <a:cubicBezTo>
                    <a:pt x="1490" y="4286"/>
                    <a:pt x="1277" y="4773"/>
                    <a:pt x="1095" y="5229"/>
                  </a:cubicBezTo>
                  <a:cubicBezTo>
                    <a:pt x="730" y="6171"/>
                    <a:pt x="304" y="7052"/>
                    <a:pt x="0" y="8086"/>
                  </a:cubicBezTo>
                  <a:cubicBezTo>
                    <a:pt x="304" y="7873"/>
                    <a:pt x="456" y="7630"/>
                    <a:pt x="608" y="7387"/>
                  </a:cubicBezTo>
                  <a:cubicBezTo>
                    <a:pt x="973" y="6779"/>
                    <a:pt x="1186" y="6110"/>
                    <a:pt x="1490" y="5472"/>
                  </a:cubicBezTo>
                  <a:cubicBezTo>
                    <a:pt x="2006" y="4256"/>
                    <a:pt x="2493" y="3040"/>
                    <a:pt x="2098" y="1642"/>
                  </a:cubicBezTo>
                  <a:cubicBezTo>
                    <a:pt x="1976" y="1095"/>
                    <a:pt x="2067" y="487"/>
                    <a:pt x="24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7"/>
            <p:cNvSpPr/>
            <p:nvPr/>
          </p:nvSpPr>
          <p:spPr>
            <a:xfrm>
              <a:off x="1536775" y="2444850"/>
              <a:ext cx="38025" cy="167200"/>
            </a:xfrm>
            <a:custGeom>
              <a:rect b="b" l="l" r="r" t="t"/>
              <a:pathLst>
                <a:path extrusionOk="0" h="6688" w="1521">
                  <a:moveTo>
                    <a:pt x="1277" y="1"/>
                  </a:moveTo>
                  <a:cubicBezTo>
                    <a:pt x="1368" y="396"/>
                    <a:pt x="1246" y="730"/>
                    <a:pt x="1095" y="1065"/>
                  </a:cubicBezTo>
                  <a:cubicBezTo>
                    <a:pt x="882" y="1612"/>
                    <a:pt x="669" y="2159"/>
                    <a:pt x="487" y="2706"/>
                  </a:cubicBezTo>
                  <a:cubicBezTo>
                    <a:pt x="0" y="4074"/>
                    <a:pt x="0" y="5381"/>
                    <a:pt x="791" y="6688"/>
                  </a:cubicBezTo>
                  <a:cubicBezTo>
                    <a:pt x="851" y="6445"/>
                    <a:pt x="791" y="6201"/>
                    <a:pt x="760" y="5989"/>
                  </a:cubicBezTo>
                  <a:cubicBezTo>
                    <a:pt x="517" y="4651"/>
                    <a:pt x="608" y="3375"/>
                    <a:pt x="1064" y="2098"/>
                  </a:cubicBezTo>
                  <a:cubicBezTo>
                    <a:pt x="1216" y="1703"/>
                    <a:pt x="1307" y="1308"/>
                    <a:pt x="1429" y="913"/>
                  </a:cubicBezTo>
                  <a:cubicBezTo>
                    <a:pt x="1520" y="609"/>
                    <a:pt x="1520" y="274"/>
                    <a:pt x="1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7"/>
            <p:cNvSpPr/>
            <p:nvPr/>
          </p:nvSpPr>
          <p:spPr>
            <a:xfrm>
              <a:off x="1127950" y="2681175"/>
              <a:ext cx="72975" cy="142900"/>
            </a:xfrm>
            <a:custGeom>
              <a:rect b="b" l="l" r="r" t="t"/>
              <a:pathLst>
                <a:path extrusionOk="0" h="5716" w="2919">
                  <a:moveTo>
                    <a:pt x="2584" y="1"/>
                  </a:moveTo>
                  <a:lnTo>
                    <a:pt x="2584" y="1"/>
                  </a:lnTo>
                  <a:cubicBezTo>
                    <a:pt x="2432" y="821"/>
                    <a:pt x="2158" y="1551"/>
                    <a:pt x="1855" y="2311"/>
                  </a:cubicBezTo>
                  <a:cubicBezTo>
                    <a:pt x="1338" y="3496"/>
                    <a:pt x="487" y="4499"/>
                    <a:pt x="0" y="5715"/>
                  </a:cubicBezTo>
                  <a:cubicBezTo>
                    <a:pt x="1186" y="5107"/>
                    <a:pt x="2918" y="1338"/>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7"/>
            <p:cNvSpPr/>
            <p:nvPr/>
          </p:nvSpPr>
          <p:spPr>
            <a:xfrm>
              <a:off x="1862775" y="2463100"/>
              <a:ext cx="17500" cy="126925"/>
            </a:xfrm>
            <a:custGeom>
              <a:rect b="b" l="l" r="r" t="t"/>
              <a:pathLst>
                <a:path extrusionOk="0" h="5077" w="700">
                  <a:moveTo>
                    <a:pt x="0" y="0"/>
                  </a:moveTo>
                  <a:lnTo>
                    <a:pt x="0" y="0"/>
                  </a:lnTo>
                  <a:cubicBezTo>
                    <a:pt x="334" y="365"/>
                    <a:pt x="395" y="730"/>
                    <a:pt x="395" y="1094"/>
                  </a:cubicBezTo>
                  <a:cubicBezTo>
                    <a:pt x="395" y="2097"/>
                    <a:pt x="365" y="3070"/>
                    <a:pt x="365" y="4073"/>
                  </a:cubicBezTo>
                  <a:cubicBezTo>
                    <a:pt x="365" y="4408"/>
                    <a:pt x="243" y="4742"/>
                    <a:pt x="395" y="5076"/>
                  </a:cubicBezTo>
                  <a:cubicBezTo>
                    <a:pt x="456" y="4560"/>
                    <a:pt x="517" y="4012"/>
                    <a:pt x="578" y="3496"/>
                  </a:cubicBezTo>
                  <a:cubicBezTo>
                    <a:pt x="669" y="2614"/>
                    <a:pt x="699" y="1733"/>
                    <a:pt x="638" y="851"/>
                  </a:cubicBezTo>
                  <a:cubicBezTo>
                    <a:pt x="608" y="517"/>
                    <a:pt x="517" y="15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7"/>
            <p:cNvSpPr/>
            <p:nvPr/>
          </p:nvSpPr>
          <p:spPr>
            <a:xfrm>
              <a:off x="1480525" y="2717650"/>
              <a:ext cx="23600" cy="85150"/>
            </a:xfrm>
            <a:custGeom>
              <a:rect b="b" l="l" r="r" t="t"/>
              <a:pathLst>
                <a:path extrusionOk="0" h="3406" w="944">
                  <a:moveTo>
                    <a:pt x="670" y="1"/>
                  </a:moveTo>
                  <a:lnTo>
                    <a:pt x="670" y="1"/>
                  </a:lnTo>
                  <a:cubicBezTo>
                    <a:pt x="700" y="1186"/>
                    <a:pt x="1" y="2220"/>
                    <a:pt x="366" y="3405"/>
                  </a:cubicBezTo>
                  <a:cubicBezTo>
                    <a:pt x="609" y="2493"/>
                    <a:pt x="852" y="1612"/>
                    <a:pt x="913" y="700"/>
                  </a:cubicBezTo>
                  <a:cubicBezTo>
                    <a:pt x="913" y="457"/>
                    <a:pt x="943" y="213"/>
                    <a:pt x="6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7"/>
            <p:cNvSpPr/>
            <p:nvPr/>
          </p:nvSpPr>
          <p:spPr>
            <a:xfrm>
              <a:off x="1640875" y="2569475"/>
              <a:ext cx="20550" cy="78300"/>
            </a:xfrm>
            <a:custGeom>
              <a:rect b="b" l="l" r="r" t="t"/>
              <a:pathLst>
                <a:path extrusionOk="0" h="3132" w="822">
                  <a:moveTo>
                    <a:pt x="791" y="1"/>
                  </a:moveTo>
                  <a:lnTo>
                    <a:pt x="791" y="1"/>
                  </a:lnTo>
                  <a:cubicBezTo>
                    <a:pt x="578" y="1034"/>
                    <a:pt x="0" y="2037"/>
                    <a:pt x="122" y="3131"/>
                  </a:cubicBezTo>
                  <a:cubicBezTo>
                    <a:pt x="396" y="2098"/>
                    <a:pt x="821" y="1095"/>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7"/>
            <p:cNvSpPr/>
            <p:nvPr/>
          </p:nvSpPr>
          <p:spPr>
            <a:xfrm>
              <a:off x="1754100" y="2510975"/>
              <a:ext cx="12950" cy="79050"/>
            </a:xfrm>
            <a:custGeom>
              <a:rect b="b" l="l" r="r" t="t"/>
              <a:pathLst>
                <a:path extrusionOk="0" h="3162" w="518">
                  <a:moveTo>
                    <a:pt x="456" y="0"/>
                  </a:moveTo>
                  <a:lnTo>
                    <a:pt x="456" y="0"/>
                  </a:lnTo>
                  <a:cubicBezTo>
                    <a:pt x="31" y="1368"/>
                    <a:pt x="0" y="2401"/>
                    <a:pt x="335" y="3161"/>
                  </a:cubicBezTo>
                  <a:cubicBezTo>
                    <a:pt x="426" y="2766"/>
                    <a:pt x="517" y="304"/>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7"/>
            <p:cNvSpPr/>
            <p:nvPr/>
          </p:nvSpPr>
          <p:spPr>
            <a:xfrm>
              <a:off x="1678100" y="2543650"/>
              <a:ext cx="13700" cy="72200"/>
            </a:xfrm>
            <a:custGeom>
              <a:rect b="b" l="l" r="r" t="t"/>
              <a:pathLst>
                <a:path extrusionOk="0" h="2888" w="548">
                  <a:moveTo>
                    <a:pt x="274" y="0"/>
                  </a:moveTo>
                  <a:lnTo>
                    <a:pt x="274" y="0"/>
                  </a:lnTo>
                  <a:cubicBezTo>
                    <a:pt x="305" y="973"/>
                    <a:pt x="62" y="1885"/>
                    <a:pt x="1" y="2888"/>
                  </a:cubicBezTo>
                  <a:cubicBezTo>
                    <a:pt x="396" y="2401"/>
                    <a:pt x="548" y="456"/>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7"/>
            <p:cNvSpPr/>
            <p:nvPr/>
          </p:nvSpPr>
          <p:spPr>
            <a:xfrm>
              <a:off x="1811100" y="2703225"/>
              <a:ext cx="19775" cy="40300"/>
            </a:xfrm>
            <a:custGeom>
              <a:rect b="b" l="l" r="r" t="t"/>
              <a:pathLst>
                <a:path extrusionOk="0" h="1612" w="791">
                  <a:moveTo>
                    <a:pt x="790" y="0"/>
                  </a:moveTo>
                  <a:cubicBezTo>
                    <a:pt x="365" y="426"/>
                    <a:pt x="182" y="973"/>
                    <a:pt x="0" y="1611"/>
                  </a:cubicBezTo>
                  <a:cubicBezTo>
                    <a:pt x="608" y="1186"/>
                    <a:pt x="790" y="639"/>
                    <a:pt x="7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7"/>
            <p:cNvSpPr/>
            <p:nvPr/>
          </p:nvSpPr>
          <p:spPr>
            <a:xfrm>
              <a:off x="1407575" y="2381775"/>
              <a:ext cx="42600" cy="31950"/>
            </a:xfrm>
            <a:custGeom>
              <a:rect b="b" l="l" r="r" t="t"/>
              <a:pathLst>
                <a:path extrusionOk="0" h="1278" w="1704">
                  <a:moveTo>
                    <a:pt x="1673" y="1"/>
                  </a:moveTo>
                  <a:cubicBezTo>
                    <a:pt x="974" y="244"/>
                    <a:pt x="366" y="609"/>
                    <a:pt x="1" y="1277"/>
                  </a:cubicBezTo>
                  <a:cubicBezTo>
                    <a:pt x="579" y="882"/>
                    <a:pt x="1156" y="487"/>
                    <a:pt x="1703" y="92"/>
                  </a:cubicBezTo>
                  <a:cubicBezTo>
                    <a:pt x="1703" y="62"/>
                    <a:pt x="1673" y="31"/>
                    <a:pt x="1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7"/>
            <p:cNvSpPr/>
            <p:nvPr/>
          </p:nvSpPr>
          <p:spPr>
            <a:xfrm>
              <a:off x="1298175" y="2625700"/>
              <a:ext cx="22050" cy="42575"/>
            </a:xfrm>
            <a:custGeom>
              <a:rect b="b" l="l" r="r" t="t"/>
              <a:pathLst>
                <a:path extrusionOk="0" h="1703" w="882">
                  <a:moveTo>
                    <a:pt x="730" y="1"/>
                  </a:moveTo>
                  <a:cubicBezTo>
                    <a:pt x="638" y="548"/>
                    <a:pt x="0" y="1095"/>
                    <a:pt x="578" y="1703"/>
                  </a:cubicBezTo>
                  <a:cubicBezTo>
                    <a:pt x="608" y="1125"/>
                    <a:pt x="881" y="578"/>
                    <a:pt x="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7"/>
            <p:cNvSpPr/>
            <p:nvPr/>
          </p:nvSpPr>
          <p:spPr>
            <a:xfrm>
              <a:off x="1767025" y="2718975"/>
              <a:ext cx="13700" cy="35175"/>
            </a:xfrm>
            <a:custGeom>
              <a:rect b="b" l="l" r="r" t="t"/>
              <a:pathLst>
                <a:path extrusionOk="0" h="1407" w="548">
                  <a:moveTo>
                    <a:pt x="243" y="0"/>
                  </a:moveTo>
                  <a:cubicBezTo>
                    <a:pt x="203" y="0"/>
                    <a:pt x="183" y="50"/>
                    <a:pt x="183" y="100"/>
                  </a:cubicBezTo>
                  <a:cubicBezTo>
                    <a:pt x="0" y="464"/>
                    <a:pt x="91" y="1072"/>
                    <a:pt x="426" y="1407"/>
                  </a:cubicBezTo>
                  <a:cubicBezTo>
                    <a:pt x="547" y="981"/>
                    <a:pt x="547" y="586"/>
                    <a:pt x="426" y="191"/>
                  </a:cubicBezTo>
                  <a:cubicBezTo>
                    <a:pt x="426" y="100"/>
                    <a:pt x="365" y="9"/>
                    <a:pt x="274" y="9"/>
                  </a:cubicBezTo>
                  <a:cubicBezTo>
                    <a:pt x="263" y="3"/>
                    <a:pt x="252" y="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7"/>
            <p:cNvSpPr/>
            <p:nvPr/>
          </p:nvSpPr>
          <p:spPr>
            <a:xfrm>
              <a:off x="1599850" y="2413700"/>
              <a:ext cx="63075" cy="11150"/>
            </a:xfrm>
            <a:custGeom>
              <a:rect b="b" l="l" r="r" t="t"/>
              <a:pathLst>
                <a:path extrusionOk="0" h="446" w="2523">
                  <a:moveTo>
                    <a:pt x="0" y="0"/>
                  </a:moveTo>
                  <a:cubicBezTo>
                    <a:pt x="675" y="234"/>
                    <a:pt x="1394" y="446"/>
                    <a:pt x="2139" y="446"/>
                  </a:cubicBezTo>
                  <a:cubicBezTo>
                    <a:pt x="2266" y="446"/>
                    <a:pt x="2394" y="439"/>
                    <a:pt x="2523" y="426"/>
                  </a:cubicBezTo>
                  <a:cubicBezTo>
                    <a:pt x="1672" y="304"/>
                    <a:pt x="85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7"/>
            <p:cNvSpPr/>
            <p:nvPr/>
          </p:nvSpPr>
          <p:spPr>
            <a:xfrm>
              <a:off x="1563375" y="2719925"/>
              <a:ext cx="10650" cy="26625"/>
            </a:xfrm>
            <a:custGeom>
              <a:rect b="b" l="l" r="r" t="t"/>
              <a:pathLst>
                <a:path extrusionOk="0" h="1065" w="426">
                  <a:moveTo>
                    <a:pt x="426" y="1"/>
                  </a:moveTo>
                  <a:lnTo>
                    <a:pt x="426" y="1"/>
                  </a:lnTo>
                  <a:cubicBezTo>
                    <a:pt x="213" y="274"/>
                    <a:pt x="0" y="518"/>
                    <a:pt x="31" y="852"/>
                  </a:cubicBezTo>
                  <a:cubicBezTo>
                    <a:pt x="31" y="943"/>
                    <a:pt x="61" y="1065"/>
                    <a:pt x="152" y="1065"/>
                  </a:cubicBezTo>
                  <a:cubicBezTo>
                    <a:pt x="274" y="1065"/>
                    <a:pt x="274" y="974"/>
                    <a:pt x="274" y="882"/>
                  </a:cubicBezTo>
                  <a:cubicBezTo>
                    <a:pt x="334" y="609"/>
                    <a:pt x="395" y="305"/>
                    <a:pt x="4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7"/>
            <p:cNvSpPr/>
            <p:nvPr/>
          </p:nvSpPr>
          <p:spPr>
            <a:xfrm>
              <a:off x="1834650" y="2538325"/>
              <a:ext cx="10650" cy="25100"/>
            </a:xfrm>
            <a:custGeom>
              <a:rect b="b" l="l" r="r" t="t"/>
              <a:pathLst>
                <a:path extrusionOk="0" h="1004" w="426">
                  <a:moveTo>
                    <a:pt x="183" y="0"/>
                  </a:moveTo>
                  <a:cubicBezTo>
                    <a:pt x="92" y="426"/>
                    <a:pt x="0" y="730"/>
                    <a:pt x="335" y="1003"/>
                  </a:cubicBezTo>
                  <a:cubicBezTo>
                    <a:pt x="426" y="669"/>
                    <a:pt x="365" y="365"/>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7"/>
            <p:cNvSpPr/>
            <p:nvPr/>
          </p:nvSpPr>
          <p:spPr>
            <a:xfrm>
              <a:off x="1191025" y="2808700"/>
              <a:ext cx="12925" cy="9475"/>
            </a:xfrm>
            <a:custGeom>
              <a:rect b="b" l="l" r="r" t="t"/>
              <a:pathLst>
                <a:path extrusionOk="0" h="379" w="517">
                  <a:moveTo>
                    <a:pt x="305" y="0"/>
                  </a:moveTo>
                  <a:cubicBezTo>
                    <a:pt x="175" y="0"/>
                    <a:pt x="57" y="83"/>
                    <a:pt x="31" y="189"/>
                  </a:cubicBezTo>
                  <a:cubicBezTo>
                    <a:pt x="0" y="280"/>
                    <a:pt x="152" y="341"/>
                    <a:pt x="243" y="371"/>
                  </a:cubicBezTo>
                  <a:cubicBezTo>
                    <a:pt x="264" y="376"/>
                    <a:pt x="284" y="379"/>
                    <a:pt x="303" y="379"/>
                  </a:cubicBezTo>
                  <a:cubicBezTo>
                    <a:pt x="395" y="379"/>
                    <a:pt x="467" y="320"/>
                    <a:pt x="517" y="219"/>
                  </a:cubicBezTo>
                  <a:cubicBezTo>
                    <a:pt x="487" y="128"/>
                    <a:pt x="456" y="37"/>
                    <a:pt x="365" y="6"/>
                  </a:cubicBezTo>
                  <a:cubicBezTo>
                    <a:pt x="345" y="2"/>
                    <a:pt x="325"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7"/>
            <p:cNvSpPr/>
            <p:nvPr/>
          </p:nvSpPr>
          <p:spPr>
            <a:xfrm>
              <a:off x="1870350" y="2591525"/>
              <a:ext cx="1550" cy="6850"/>
            </a:xfrm>
            <a:custGeom>
              <a:rect b="b" l="l" r="r" t="t"/>
              <a:pathLst>
                <a:path extrusionOk="0" h="274" w="62">
                  <a:moveTo>
                    <a:pt x="62" y="0"/>
                  </a:moveTo>
                  <a:lnTo>
                    <a:pt x="50" y="105"/>
                  </a:lnTo>
                  <a:lnTo>
                    <a:pt x="50" y="105"/>
                  </a:lnTo>
                  <a:cubicBezTo>
                    <a:pt x="57" y="70"/>
                    <a:pt x="62" y="35"/>
                    <a:pt x="62" y="0"/>
                  </a:cubicBezTo>
                  <a:close/>
                  <a:moveTo>
                    <a:pt x="50" y="105"/>
                  </a:moveTo>
                  <a:cubicBezTo>
                    <a:pt x="39" y="161"/>
                    <a:pt x="20" y="217"/>
                    <a:pt x="1" y="274"/>
                  </a:cubicBezTo>
                  <a:lnTo>
                    <a:pt x="31" y="274"/>
                  </a:lnTo>
                  <a:lnTo>
                    <a:pt x="50"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7"/>
            <p:cNvSpPr/>
            <p:nvPr/>
          </p:nvSpPr>
          <p:spPr>
            <a:xfrm>
              <a:off x="1871875" y="2590000"/>
              <a:ext cx="800" cy="1550"/>
            </a:xfrm>
            <a:custGeom>
              <a:rect b="b" l="l" r="r" t="t"/>
              <a:pathLst>
                <a:path extrusionOk="0" h="62" w="32">
                  <a:moveTo>
                    <a:pt x="31" y="0"/>
                  </a:moveTo>
                  <a:lnTo>
                    <a:pt x="31" y="0"/>
                  </a:lnTo>
                  <a:cubicBezTo>
                    <a:pt x="1" y="31"/>
                    <a:pt x="1" y="31"/>
                    <a:pt x="1" y="61"/>
                  </a:cubicBezTo>
                  <a:lnTo>
                    <a:pt x="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7"/>
            <p:cNvSpPr/>
            <p:nvPr/>
          </p:nvSpPr>
          <p:spPr>
            <a:xfrm>
              <a:off x="1083875" y="2488925"/>
              <a:ext cx="60825" cy="42275"/>
            </a:xfrm>
            <a:custGeom>
              <a:rect b="b" l="l" r="r" t="t"/>
              <a:pathLst>
                <a:path extrusionOk="0" h="1691" w="2433">
                  <a:moveTo>
                    <a:pt x="1159" y="289"/>
                  </a:moveTo>
                  <a:cubicBezTo>
                    <a:pt x="1399" y="289"/>
                    <a:pt x="1627" y="396"/>
                    <a:pt x="1763" y="609"/>
                  </a:cubicBezTo>
                  <a:cubicBezTo>
                    <a:pt x="1946" y="852"/>
                    <a:pt x="1915" y="1095"/>
                    <a:pt x="1611" y="1216"/>
                  </a:cubicBezTo>
                  <a:cubicBezTo>
                    <a:pt x="1415" y="1304"/>
                    <a:pt x="1204" y="1375"/>
                    <a:pt x="988" y="1375"/>
                  </a:cubicBezTo>
                  <a:cubicBezTo>
                    <a:pt x="902" y="1375"/>
                    <a:pt x="816" y="1364"/>
                    <a:pt x="730" y="1338"/>
                  </a:cubicBezTo>
                  <a:cubicBezTo>
                    <a:pt x="304" y="1216"/>
                    <a:pt x="213" y="913"/>
                    <a:pt x="487" y="609"/>
                  </a:cubicBezTo>
                  <a:cubicBezTo>
                    <a:pt x="669" y="396"/>
                    <a:pt x="920" y="289"/>
                    <a:pt x="1159" y="289"/>
                  </a:cubicBezTo>
                  <a:close/>
                  <a:moveTo>
                    <a:pt x="1642" y="1"/>
                  </a:moveTo>
                  <a:cubicBezTo>
                    <a:pt x="1247" y="1"/>
                    <a:pt x="851" y="61"/>
                    <a:pt x="517" y="274"/>
                  </a:cubicBezTo>
                  <a:cubicBezTo>
                    <a:pt x="213" y="457"/>
                    <a:pt x="0" y="700"/>
                    <a:pt x="92" y="1095"/>
                  </a:cubicBezTo>
                  <a:cubicBezTo>
                    <a:pt x="152" y="1429"/>
                    <a:pt x="396" y="1581"/>
                    <a:pt x="730" y="1642"/>
                  </a:cubicBezTo>
                  <a:cubicBezTo>
                    <a:pt x="877" y="1673"/>
                    <a:pt x="1024" y="1690"/>
                    <a:pt x="1168" y="1690"/>
                  </a:cubicBezTo>
                  <a:cubicBezTo>
                    <a:pt x="1442" y="1690"/>
                    <a:pt x="1707" y="1629"/>
                    <a:pt x="1946" y="1490"/>
                  </a:cubicBezTo>
                  <a:cubicBezTo>
                    <a:pt x="2280" y="1308"/>
                    <a:pt x="2432" y="1034"/>
                    <a:pt x="2341" y="669"/>
                  </a:cubicBezTo>
                  <a:cubicBezTo>
                    <a:pt x="2250" y="274"/>
                    <a:pt x="2007"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7"/>
            <p:cNvSpPr/>
            <p:nvPr/>
          </p:nvSpPr>
          <p:spPr>
            <a:xfrm>
              <a:off x="995725" y="2681425"/>
              <a:ext cx="47150" cy="88625"/>
            </a:xfrm>
            <a:custGeom>
              <a:rect b="b" l="l" r="r" t="t"/>
              <a:pathLst>
                <a:path extrusionOk="0" h="3545" w="1886">
                  <a:moveTo>
                    <a:pt x="1465" y="1"/>
                  </a:moveTo>
                  <a:cubicBezTo>
                    <a:pt x="1272" y="1"/>
                    <a:pt x="1106" y="135"/>
                    <a:pt x="1034" y="386"/>
                  </a:cubicBezTo>
                  <a:cubicBezTo>
                    <a:pt x="973" y="599"/>
                    <a:pt x="882" y="720"/>
                    <a:pt x="730" y="872"/>
                  </a:cubicBezTo>
                  <a:cubicBezTo>
                    <a:pt x="122" y="1419"/>
                    <a:pt x="1" y="2514"/>
                    <a:pt x="487" y="3182"/>
                  </a:cubicBezTo>
                  <a:cubicBezTo>
                    <a:pt x="663" y="3422"/>
                    <a:pt x="855" y="3544"/>
                    <a:pt x="1056" y="3544"/>
                  </a:cubicBezTo>
                  <a:cubicBezTo>
                    <a:pt x="1237" y="3544"/>
                    <a:pt x="1424" y="3445"/>
                    <a:pt x="1611" y="3243"/>
                  </a:cubicBezTo>
                  <a:cubicBezTo>
                    <a:pt x="1034" y="3061"/>
                    <a:pt x="791" y="2818"/>
                    <a:pt x="669" y="2362"/>
                  </a:cubicBezTo>
                  <a:cubicBezTo>
                    <a:pt x="639" y="2149"/>
                    <a:pt x="882" y="2027"/>
                    <a:pt x="791" y="1875"/>
                  </a:cubicBezTo>
                  <a:cubicBezTo>
                    <a:pt x="578" y="1359"/>
                    <a:pt x="943" y="1207"/>
                    <a:pt x="1277" y="1024"/>
                  </a:cubicBezTo>
                  <a:cubicBezTo>
                    <a:pt x="1399" y="994"/>
                    <a:pt x="1490" y="903"/>
                    <a:pt x="1429" y="781"/>
                  </a:cubicBezTo>
                  <a:cubicBezTo>
                    <a:pt x="1216" y="325"/>
                    <a:pt x="1581" y="325"/>
                    <a:pt x="1885" y="203"/>
                  </a:cubicBezTo>
                  <a:cubicBezTo>
                    <a:pt x="1748" y="66"/>
                    <a:pt x="1600" y="1"/>
                    <a:pt x="1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7"/>
            <p:cNvSpPr/>
            <p:nvPr/>
          </p:nvSpPr>
          <p:spPr>
            <a:xfrm>
              <a:off x="1064875" y="2693500"/>
              <a:ext cx="53225" cy="42425"/>
            </a:xfrm>
            <a:custGeom>
              <a:rect b="b" l="l" r="r" t="t"/>
              <a:pathLst>
                <a:path extrusionOk="0" h="1697" w="2129">
                  <a:moveTo>
                    <a:pt x="613" y="1"/>
                  </a:moveTo>
                  <a:cubicBezTo>
                    <a:pt x="353" y="1"/>
                    <a:pt x="187" y="169"/>
                    <a:pt x="61" y="420"/>
                  </a:cubicBezTo>
                  <a:cubicBezTo>
                    <a:pt x="31" y="511"/>
                    <a:pt x="1" y="632"/>
                    <a:pt x="122" y="724"/>
                  </a:cubicBezTo>
                  <a:cubicBezTo>
                    <a:pt x="149" y="744"/>
                    <a:pt x="171" y="752"/>
                    <a:pt x="191" y="752"/>
                  </a:cubicBezTo>
                  <a:cubicBezTo>
                    <a:pt x="259" y="752"/>
                    <a:pt x="288" y="649"/>
                    <a:pt x="335" y="602"/>
                  </a:cubicBezTo>
                  <a:cubicBezTo>
                    <a:pt x="406" y="507"/>
                    <a:pt x="496" y="431"/>
                    <a:pt x="619" y="431"/>
                  </a:cubicBezTo>
                  <a:cubicBezTo>
                    <a:pt x="653" y="431"/>
                    <a:pt x="690" y="437"/>
                    <a:pt x="730" y="450"/>
                  </a:cubicBezTo>
                  <a:cubicBezTo>
                    <a:pt x="1399" y="663"/>
                    <a:pt x="1429" y="724"/>
                    <a:pt x="1490" y="1423"/>
                  </a:cubicBezTo>
                  <a:cubicBezTo>
                    <a:pt x="1490" y="1514"/>
                    <a:pt x="1520" y="1605"/>
                    <a:pt x="1520" y="1696"/>
                  </a:cubicBezTo>
                  <a:cubicBezTo>
                    <a:pt x="1976" y="1423"/>
                    <a:pt x="2128" y="693"/>
                    <a:pt x="1824" y="298"/>
                  </a:cubicBezTo>
                  <a:cubicBezTo>
                    <a:pt x="1772" y="219"/>
                    <a:pt x="1696" y="140"/>
                    <a:pt x="1618" y="140"/>
                  </a:cubicBezTo>
                  <a:cubicBezTo>
                    <a:pt x="1606" y="140"/>
                    <a:pt x="1593" y="142"/>
                    <a:pt x="1581" y="146"/>
                  </a:cubicBezTo>
                  <a:cubicBezTo>
                    <a:pt x="1521" y="164"/>
                    <a:pt x="1464" y="171"/>
                    <a:pt x="1408" y="171"/>
                  </a:cubicBezTo>
                  <a:cubicBezTo>
                    <a:pt x="1181" y="171"/>
                    <a:pt x="986" y="49"/>
                    <a:pt x="791" y="24"/>
                  </a:cubicBezTo>
                  <a:cubicBezTo>
                    <a:pt x="727" y="8"/>
                    <a:pt x="668" y="1"/>
                    <a:pt x="6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7"/>
            <p:cNvSpPr/>
            <p:nvPr/>
          </p:nvSpPr>
          <p:spPr>
            <a:xfrm>
              <a:off x="1055000" y="2742000"/>
              <a:ext cx="25850" cy="31900"/>
            </a:xfrm>
            <a:custGeom>
              <a:rect b="b" l="l" r="r" t="t"/>
              <a:pathLst>
                <a:path extrusionOk="0" h="1276" w="1034">
                  <a:moveTo>
                    <a:pt x="713" y="0"/>
                  </a:moveTo>
                  <a:cubicBezTo>
                    <a:pt x="671" y="0"/>
                    <a:pt x="626" y="11"/>
                    <a:pt x="578" y="30"/>
                  </a:cubicBezTo>
                  <a:cubicBezTo>
                    <a:pt x="304" y="121"/>
                    <a:pt x="152" y="303"/>
                    <a:pt x="92" y="577"/>
                  </a:cubicBezTo>
                  <a:cubicBezTo>
                    <a:pt x="0" y="942"/>
                    <a:pt x="183" y="1276"/>
                    <a:pt x="456" y="1276"/>
                  </a:cubicBezTo>
                  <a:cubicBezTo>
                    <a:pt x="548" y="1276"/>
                    <a:pt x="639" y="1276"/>
                    <a:pt x="699" y="1215"/>
                  </a:cubicBezTo>
                  <a:cubicBezTo>
                    <a:pt x="791" y="1124"/>
                    <a:pt x="699" y="1063"/>
                    <a:pt x="639" y="1002"/>
                  </a:cubicBezTo>
                  <a:cubicBezTo>
                    <a:pt x="426" y="729"/>
                    <a:pt x="548" y="546"/>
                    <a:pt x="760" y="364"/>
                  </a:cubicBezTo>
                  <a:cubicBezTo>
                    <a:pt x="851" y="303"/>
                    <a:pt x="1034" y="303"/>
                    <a:pt x="943" y="151"/>
                  </a:cubicBezTo>
                  <a:cubicBezTo>
                    <a:pt x="880" y="47"/>
                    <a:pt x="804" y="0"/>
                    <a:pt x="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7"/>
            <p:cNvSpPr/>
            <p:nvPr/>
          </p:nvSpPr>
          <p:spPr>
            <a:xfrm>
              <a:off x="1083875" y="2663900"/>
              <a:ext cx="39525" cy="17300"/>
            </a:xfrm>
            <a:custGeom>
              <a:rect b="b" l="l" r="r" t="t"/>
              <a:pathLst>
                <a:path extrusionOk="0" h="692" w="1581">
                  <a:moveTo>
                    <a:pt x="787" y="0"/>
                  </a:moveTo>
                  <a:cubicBezTo>
                    <a:pt x="719" y="0"/>
                    <a:pt x="650" y="8"/>
                    <a:pt x="578" y="23"/>
                  </a:cubicBezTo>
                  <a:cubicBezTo>
                    <a:pt x="244" y="114"/>
                    <a:pt x="31" y="297"/>
                    <a:pt x="0" y="692"/>
                  </a:cubicBezTo>
                  <a:cubicBezTo>
                    <a:pt x="321" y="514"/>
                    <a:pt x="454" y="440"/>
                    <a:pt x="716" y="440"/>
                  </a:cubicBezTo>
                  <a:cubicBezTo>
                    <a:pt x="902" y="440"/>
                    <a:pt x="1153" y="477"/>
                    <a:pt x="1581" y="540"/>
                  </a:cubicBezTo>
                  <a:cubicBezTo>
                    <a:pt x="1404" y="186"/>
                    <a:pt x="1122" y="0"/>
                    <a:pt x="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7"/>
            <p:cNvSpPr/>
            <p:nvPr/>
          </p:nvSpPr>
          <p:spPr>
            <a:xfrm>
              <a:off x="1397700" y="2237650"/>
              <a:ext cx="54750" cy="35325"/>
            </a:xfrm>
            <a:custGeom>
              <a:rect b="b" l="l" r="r" t="t"/>
              <a:pathLst>
                <a:path extrusionOk="0" h="1413" w="2190">
                  <a:moveTo>
                    <a:pt x="979" y="366"/>
                  </a:moveTo>
                  <a:cubicBezTo>
                    <a:pt x="1088" y="366"/>
                    <a:pt x="1207" y="384"/>
                    <a:pt x="1338" y="416"/>
                  </a:cubicBezTo>
                  <a:cubicBezTo>
                    <a:pt x="1429" y="477"/>
                    <a:pt x="1673" y="477"/>
                    <a:pt x="1673" y="720"/>
                  </a:cubicBezTo>
                  <a:cubicBezTo>
                    <a:pt x="1642" y="903"/>
                    <a:pt x="1460" y="994"/>
                    <a:pt x="1277" y="1024"/>
                  </a:cubicBezTo>
                  <a:cubicBezTo>
                    <a:pt x="1156" y="1055"/>
                    <a:pt x="1042" y="1070"/>
                    <a:pt x="932" y="1070"/>
                  </a:cubicBezTo>
                  <a:cubicBezTo>
                    <a:pt x="822" y="1070"/>
                    <a:pt x="715" y="1055"/>
                    <a:pt x="609" y="1024"/>
                  </a:cubicBezTo>
                  <a:cubicBezTo>
                    <a:pt x="487" y="994"/>
                    <a:pt x="366" y="963"/>
                    <a:pt x="335" y="842"/>
                  </a:cubicBezTo>
                  <a:cubicBezTo>
                    <a:pt x="335" y="720"/>
                    <a:pt x="396" y="629"/>
                    <a:pt x="487" y="538"/>
                  </a:cubicBezTo>
                  <a:cubicBezTo>
                    <a:pt x="624" y="421"/>
                    <a:pt x="785" y="366"/>
                    <a:pt x="979" y="366"/>
                  </a:cubicBezTo>
                  <a:close/>
                  <a:moveTo>
                    <a:pt x="1219" y="0"/>
                  </a:moveTo>
                  <a:cubicBezTo>
                    <a:pt x="992" y="0"/>
                    <a:pt x="776" y="48"/>
                    <a:pt x="548" y="143"/>
                  </a:cubicBezTo>
                  <a:cubicBezTo>
                    <a:pt x="183" y="264"/>
                    <a:pt x="1" y="507"/>
                    <a:pt x="31" y="842"/>
                  </a:cubicBezTo>
                  <a:cubicBezTo>
                    <a:pt x="62" y="1176"/>
                    <a:pt x="335" y="1298"/>
                    <a:pt x="578" y="1359"/>
                  </a:cubicBezTo>
                  <a:cubicBezTo>
                    <a:pt x="742" y="1395"/>
                    <a:pt x="902" y="1412"/>
                    <a:pt x="1054" y="1412"/>
                  </a:cubicBezTo>
                  <a:cubicBezTo>
                    <a:pt x="1410" y="1412"/>
                    <a:pt x="1715" y="1316"/>
                    <a:pt x="1885" y="1146"/>
                  </a:cubicBezTo>
                  <a:cubicBezTo>
                    <a:pt x="2098" y="963"/>
                    <a:pt x="2189" y="720"/>
                    <a:pt x="2129" y="447"/>
                  </a:cubicBezTo>
                  <a:cubicBezTo>
                    <a:pt x="2068" y="203"/>
                    <a:pt x="1885" y="112"/>
                    <a:pt x="1642" y="52"/>
                  </a:cubicBezTo>
                  <a:cubicBezTo>
                    <a:pt x="1494" y="17"/>
                    <a:pt x="1354" y="0"/>
                    <a:pt x="12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4" name="Google Shape;2274;p37"/>
          <p:cNvGrpSpPr/>
          <p:nvPr/>
        </p:nvGrpSpPr>
        <p:grpSpPr>
          <a:xfrm rot="-368094">
            <a:off x="7259454" y="-287573"/>
            <a:ext cx="840615" cy="742272"/>
            <a:chOff x="6101450" y="822425"/>
            <a:chExt cx="953675" cy="842200"/>
          </a:xfrm>
        </p:grpSpPr>
        <p:sp>
          <p:nvSpPr>
            <p:cNvPr id="2275" name="Google Shape;2275;p37"/>
            <p:cNvSpPr/>
            <p:nvPr/>
          </p:nvSpPr>
          <p:spPr>
            <a:xfrm>
              <a:off x="6101450" y="822425"/>
              <a:ext cx="953675" cy="842200"/>
            </a:xfrm>
            <a:custGeom>
              <a:rect b="b" l="l" r="r" t="t"/>
              <a:pathLst>
                <a:path extrusionOk="0" h="33688" w="38147">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7"/>
            <p:cNvSpPr/>
            <p:nvPr/>
          </p:nvSpPr>
          <p:spPr>
            <a:xfrm>
              <a:off x="6510275" y="884800"/>
              <a:ext cx="38775" cy="401250"/>
            </a:xfrm>
            <a:custGeom>
              <a:rect b="b" l="l" r="r" t="t"/>
              <a:pathLst>
                <a:path extrusionOk="0" h="16050" w="1551">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7"/>
            <p:cNvSpPr/>
            <p:nvPr/>
          </p:nvSpPr>
          <p:spPr>
            <a:xfrm>
              <a:off x="6596125" y="887850"/>
              <a:ext cx="50175" cy="264450"/>
            </a:xfrm>
            <a:custGeom>
              <a:rect b="b" l="l" r="r" t="t"/>
              <a:pathLst>
                <a:path extrusionOk="0" h="10578" w="2007">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7"/>
            <p:cNvSpPr/>
            <p:nvPr/>
          </p:nvSpPr>
          <p:spPr>
            <a:xfrm>
              <a:off x="6330175" y="1001825"/>
              <a:ext cx="32700" cy="220400"/>
            </a:xfrm>
            <a:custGeom>
              <a:rect b="b" l="l" r="r" t="t"/>
              <a:pathLst>
                <a:path extrusionOk="0" h="8816" w="1308">
                  <a:moveTo>
                    <a:pt x="547" y="1"/>
                  </a:moveTo>
                  <a:cubicBezTo>
                    <a:pt x="274" y="2979"/>
                    <a:pt x="0" y="5958"/>
                    <a:pt x="1307" y="8815"/>
                  </a:cubicBezTo>
                  <a:cubicBezTo>
                    <a:pt x="821" y="5897"/>
                    <a:pt x="699" y="2949"/>
                    <a:pt x="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7"/>
            <p:cNvSpPr/>
            <p:nvPr/>
          </p:nvSpPr>
          <p:spPr>
            <a:xfrm>
              <a:off x="6537625" y="1064125"/>
              <a:ext cx="19025" cy="160375"/>
            </a:xfrm>
            <a:custGeom>
              <a:rect b="b" l="l" r="r" t="t"/>
              <a:pathLst>
                <a:path extrusionOk="0" h="6415" w="761">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7"/>
            <p:cNvSpPr/>
            <p:nvPr/>
          </p:nvSpPr>
          <p:spPr>
            <a:xfrm>
              <a:off x="6267100" y="1053500"/>
              <a:ext cx="18250" cy="91975"/>
            </a:xfrm>
            <a:custGeom>
              <a:rect b="b" l="l" r="r" t="t"/>
              <a:pathLst>
                <a:path extrusionOk="0" h="3679" w="73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7"/>
            <p:cNvSpPr/>
            <p:nvPr/>
          </p:nvSpPr>
          <p:spPr>
            <a:xfrm>
              <a:off x="6792950" y="1002575"/>
              <a:ext cx="9900" cy="70700"/>
            </a:xfrm>
            <a:custGeom>
              <a:rect b="b" l="l" r="r" t="t"/>
              <a:pathLst>
                <a:path extrusionOk="0" h="2828" w="396">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7"/>
            <p:cNvSpPr/>
            <p:nvPr/>
          </p:nvSpPr>
          <p:spPr>
            <a:xfrm>
              <a:off x="6823350" y="992700"/>
              <a:ext cx="10650" cy="37275"/>
            </a:xfrm>
            <a:custGeom>
              <a:rect b="b" l="l" r="r" t="t"/>
              <a:pathLst>
                <a:path extrusionOk="0" h="1491" w="426">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7"/>
            <p:cNvSpPr/>
            <p:nvPr/>
          </p:nvSpPr>
          <p:spPr>
            <a:xfrm>
              <a:off x="6656175" y="1011700"/>
              <a:ext cx="9900" cy="31175"/>
            </a:xfrm>
            <a:custGeom>
              <a:rect b="b" l="l" r="r" t="t"/>
              <a:pathLst>
                <a:path extrusionOk="0" h="1247" w="396">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7"/>
            <p:cNvSpPr/>
            <p:nvPr/>
          </p:nvSpPr>
          <p:spPr>
            <a:xfrm>
              <a:off x="6840050" y="1028425"/>
              <a:ext cx="7625" cy="25100"/>
            </a:xfrm>
            <a:custGeom>
              <a:rect b="b" l="l" r="r" t="t"/>
              <a:pathLst>
                <a:path extrusionOk="0" h="1004" w="305">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7"/>
            <p:cNvSpPr/>
            <p:nvPr/>
          </p:nvSpPr>
          <p:spPr>
            <a:xfrm>
              <a:off x="6300525" y="1227850"/>
              <a:ext cx="35000" cy="68075"/>
            </a:xfrm>
            <a:custGeom>
              <a:rect b="b" l="l" r="r" t="t"/>
              <a:pathLst>
                <a:path extrusionOk="0" h="2723" w="140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6" name="Google Shape;2286;p37"/>
          <p:cNvGrpSpPr/>
          <p:nvPr/>
        </p:nvGrpSpPr>
        <p:grpSpPr>
          <a:xfrm rot="1206936">
            <a:off x="6974207" y="1516722"/>
            <a:ext cx="1070321" cy="699631"/>
            <a:chOff x="4305050" y="4174075"/>
            <a:chExt cx="1212050" cy="792275"/>
          </a:xfrm>
        </p:grpSpPr>
        <p:sp>
          <p:nvSpPr>
            <p:cNvPr id="2287" name="Google Shape;2287;p37"/>
            <p:cNvSpPr/>
            <p:nvPr/>
          </p:nvSpPr>
          <p:spPr>
            <a:xfrm>
              <a:off x="4305050" y="4174075"/>
              <a:ext cx="1212050" cy="792275"/>
            </a:xfrm>
            <a:custGeom>
              <a:rect b="b" l="l" r="r" t="t"/>
              <a:pathLst>
                <a:path extrusionOk="0" h="31691" w="48482">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7"/>
            <p:cNvSpPr/>
            <p:nvPr/>
          </p:nvSpPr>
          <p:spPr>
            <a:xfrm>
              <a:off x="4765550" y="4879550"/>
              <a:ext cx="424800" cy="66075"/>
            </a:xfrm>
            <a:custGeom>
              <a:rect b="b" l="l" r="r" t="t"/>
              <a:pathLst>
                <a:path extrusionOk="0" h="2643" w="16992">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7"/>
            <p:cNvSpPr/>
            <p:nvPr/>
          </p:nvSpPr>
          <p:spPr>
            <a:xfrm>
              <a:off x="4816475" y="4874225"/>
              <a:ext cx="335125" cy="49950"/>
            </a:xfrm>
            <a:custGeom>
              <a:rect b="b" l="l" r="r" t="t"/>
              <a:pathLst>
                <a:path extrusionOk="0" h="1998" w="13405">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7"/>
            <p:cNvSpPr/>
            <p:nvPr/>
          </p:nvSpPr>
          <p:spPr>
            <a:xfrm>
              <a:off x="4898525" y="4855975"/>
              <a:ext cx="210525" cy="40050"/>
            </a:xfrm>
            <a:custGeom>
              <a:rect b="b" l="l" r="r" t="t"/>
              <a:pathLst>
                <a:path extrusionOk="0" h="1602" w="8421">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7"/>
            <p:cNvSpPr/>
            <p:nvPr/>
          </p:nvSpPr>
          <p:spPr>
            <a:xfrm>
              <a:off x="4931200" y="4857500"/>
              <a:ext cx="110225" cy="20475"/>
            </a:xfrm>
            <a:custGeom>
              <a:rect b="b" l="l" r="r" t="t"/>
              <a:pathLst>
                <a:path extrusionOk="0" h="819" w="4409">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7"/>
            <p:cNvSpPr/>
            <p:nvPr/>
          </p:nvSpPr>
          <p:spPr>
            <a:xfrm>
              <a:off x="4947925" y="4842300"/>
              <a:ext cx="72225" cy="13700"/>
            </a:xfrm>
            <a:custGeom>
              <a:rect b="b" l="l" r="r" t="t"/>
              <a:pathLst>
                <a:path extrusionOk="0" h="548" w="2889">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7"/>
            <p:cNvSpPr/>
            <p:nvPr/>
          </p:nvSpPr>
          <p:spPr>
            <a:xfrm>
              <a:off x="4338500" y="4207450"/>
              <a:ext cx="1158850" cy="600675"/>
            </a:xfrm>
            <a:custGeom>
              <a:rect b="b" l="l" r="r" t="t"/>
              <a:pathLst>
                <a:path extrusionOk="0" h="24027" w="46354">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7"/>
            <p:cNvSpPr/>
            <p:nvPr/>
          </p:nvSpPr>
          <p:spPr>
            <a:xfrm>
              <a:off x="4608250" y="4599600"/>
              <a:ext cx="414925" cy="89975"/>
            </a:xfrm>
            <a:custGeom>
              <a:rect b="b" l="l" r="r" t="t"/>
              <a:pathLst>
                <a:path extrusionOk="0" h="3599" w="16597">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7"/>
            <p:cNvSpPr/>
            <p:nvPr/>
          </p:nvSpPr>
          <p:spPr>
            <a:xfrm>
              <a:off x="5030750" y="4388650"/>
              <a:ext cx="181650" cy="229525"/>
            </a:xfrm>
            <a:custGeom>
              <a:rect b="b" l="l" r="r" t="t"/>
              <a:pathLst>
                <a:path extrusionOk="0" h="9181" w="7266">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7"/>
            <p:cNvSpPr/>
            <p:nvPr/>
          </p:nvSpPr>
          <p:spPr>
            <a:xfrm>
              <a:off x="4819500" y="4692500"/>
              <a:ext cx="357175" cy="91800"/>
            </a:xfrm>
            <a:custGeom>
              <a:rect b="b" l="l" r="r" t="t"/>
              <a:pathLst>
                <a:path extrusionOk="0" h="3672" w="14287">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7"/>
            <p:cNvSpPr/>
            <p:nvPr/>
          </p:nvSpPr>
          <p:spPr>
            <a:xfrm>
              <a:off x="4947925" y="4517575"/>
              <a:ext cx="88925" cy="91475"/>
            </a:xfrm>
            <a:custGeom>
              <a:rect b="b" l="l" r="r" t="t"/>
              <a:pathLst>
                <a:path extrusionOk="0" h="3659" w="3557">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7"/>
            <p:cNvSpPr/>
            <p:nvPr/>
          </p:nvSpPr>
          <p:spPr>
            <a:xfrm>
              <a:off x="5032275" y="4312075"/>
              <a:ext cx="107175" cy="106050"/>
            </a:xfrm>
            <a:custGeom>
              <a:rect b="b" l="l" r="r" t="t"/>
              <a:pathLst>
                <a:path extrusionOk="0" h="4242" w="4287">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7"/>
            <p:cNvSpPr/>
            <p:nvPr/>
          </p:nvSpPr>
          <p:spPr>
            <a:xfrm>
              <a:off x="5216925" y="4421375"/>
              <a:ext cx="47900" cy="78275"/>
            </a:xfrm>
            <a:custGeom>
              <a:rect b="b" l="l" r="r" t="t"/>
              <a:pathLst>
                <a:path extrusionOk="0" h="3131" w="1916">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7"/>
            <p:cNvSpPr/>
            <p:nvPr/>
          </p:nvSpPr>
          <p:spPr>
            <a:xfrm>
              <a:off x="5262525" y="4564000"/>
              <a:ext cx="77525" cy="35525"/>
            </a:xfrm>
            <a:custGeom>
              <a:rect b="b" l="l" r="r" t="t"/>
              <a:pathLst>
                <a:path extrusionOk="0" h="1421" w="3101">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7"/>
            <p:cNvSpPr/>
            <p:nvPr/>
          </p:nvSpPr>
          <p:spPr>
            <a:xfrm>
              <a:off x="4707800" y="4718300"/>
              <a:ext cx="69175" cy="45000"/>
            </a:xfrm>
            <a:custGeom>
              <a:rect b="b" l="l" r="r" t="t"/>
              <a:pathLst>
                <a:path extrusionOk="0" h="1800" w="2767">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7"/>
            <p:cNvSpPr/>
            <p:nvPr/>
          </p:nvSpPr>
          <p:spPr>
            <a:xfrm>
              <a:off x="4658400" y="4706175"/>
              <a:ext cx="80575" cy="49525"/>
            </a:xfrm>
            <a:custGeom>
              <a:rect b="b" l="l" r="r" t="t"/>
              <a:pathLst>
                <a:path extrusionOk="0" h="1981" w="3223">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7"/>
            <p:cNvSpPr/>
            <p:nvPr/>
          </p:nvSpPr>
          <p:spPr>
            <a:xfrm>
              <a:off x="5258725" y="4428000"/>
              <a:ext cx="42575" cy="60550"/>
            </a:xfrm>
            <a:custGeom>
              <a:rect b="b" l="l" r="r" t="t"/>
              <a:pathLst>
                <a:path extrusionOk="0" h="2422" w="1703">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7"/>
            <p:cNvSpPr/>
            <p:nvPr/>
          </p:nvSpPr>
          <p:spPr>
            <a:xfrm>
              <a:off x="5284550" y="4602450"/>
              <a:ext cx="52475" cy="25600"/>
            </a:xfrm>
            <a:custGeom>
              <a:rect b="b" l="l" r="r" t="t"/>
              <a:pathLst>
                <a:path extrusionOk="0" h="1024" w="2099">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7"/>
            <p:cNvSpPr/>
            <p:nvPr/>
          </p:nvSpPr>
          <p:spPr>
            <a:xfrm>
              <a:off x="4965400" y="4669250"/>
              <a:ext cx="60825" cy="35550"/>
            </a:xfrm>
            <a:custGeom>
              <a:rect b="b" l="l" r="r" t="t"/>
              <a:pathLst>
                <a:path extrusionOk="0" h="1422" w="2433">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7"/>
            <p:cNvSpPr/>
            <p:nvPr/>
          </p:nvSpPr>
          <p:spPr>
            <a:xfrm>
              <a:off x="4937300" y="4660150"/>
              <a:ext cx="60800" cy="32475"/>
            </a:xfrm>
            <a:custGeom>
              <a:rect b="b" l="l" r="r" t="t"/>
              <a:pathLst>
                <a:path extrusionOk="0" h="1299" w="2432">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7"/>
            <p:cNvSpPr/>
            <p:nvPr/>
          </p:nvSpPr>
          <p:spPr>
            <a:xfrm>
              <a:off x="4593050" y="4676275"/>
              <a:ext cx="34975" cy="44175"/>
            </a:xfrm>
            <a:custGeom>
              <a:rect b="b" l="l" r="r" t="t"/>
              <a:pathLst>
                <a:path extrusionOk="0" h="1767" w="1399">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7"/>
            <p:cNvSpPr/>
            <p:nvPr/>
          </p:nvSpPr>
          <p:spPr>
            <a:xfrm>
              <a:off x="4751125" y="4556500"/>
              <a:ext cx="44850" cy="15725"/>
            </a:xfrm>
            <a:custGeom>
              <a:rect b="b" l="l" r="r" t="t"/>
              <a:pathLst>
                <a:path extrusionOk="0" h="629" w="1794">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7"/>
            <p:cNvSpPr/>
            <p:nvPr/>
          </p:nvSpPr>
          <p:spPr>
            <a:xfrm>
              <a:off x="4441850" y="4620275"/>
              <a:ext cx="25100" cy="27600"/>
            </a:xfrm>
            <a:custGeom>
              <a:rect b="b" l="l" r="r" t="t"/>
              <a:pathLst>
                <a:path extrusionOk="0" h="1104" w="1004">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7"/>
            <p:cNvSpPr/>
            <p:nvPr/>
          </p:nvSpPr>
          <p:spPr>
            <a:xfrm>
              <a:off x="5058100" y="4530700"/>
              <a:ext cx="23600" cy="21350"/>
            </a:xfrm>
            <a:custGeom>
              <a:rect b="b" l="l" r="r" t="t"/>
              <a:pathLst>
                <a:path extrusionOk="0" h="854" w="944">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7"/>
            <p:cNvSpPr/>
            <p:nvPr/>
          </p:nvSpPr>
          <p:spPr>
            <a:xfrm>
              <a:off x="4517075" y="4681200"/>
              <a:ext cx="18125" cy="13900"/>
            </a:xfrm>
            <a:custGeom>
              <a:rect b="b" l="l" r="r" t="t"/>
              <a:pathLst>
                <a:path extrusionOk="0" h="556" w="725">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7"/>
            <p:cNvSpPr/>
            <p:nvPr/>
          </p:nvSpPr>
          <p:spPr>
            <a:xfrm>
              <a:off x="5128775" y="4652325"/>
              <a:ext cx="11425" cy="9425"/>
            </a:xfrm>
            <a:custGeom>
              <a:rect b="b" l="l" r="r" t="t"/>
              <a:pathLst>
                <a:path extrusionOk="0" h="377" w="457">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7"/>
            <p:cNvSpPr/>
            <p:nvPr/>
          </p:nvSpPr>
          <p:spPr>
            <a:xfrm>
              <a:off x="4564175" y="4683300"/>
              <a:ext cx="9150" cy="10300"/>
            </a:xfrm>
            <a:custGeom>
              <a:rect b="b" l="l" r="r" t="t"/>
              <a:pathLst>
                <a:path extrusionOk="0" h="412" w="366">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7"/>
            <p:cNvSpPr/>
            <p:nvPr/>
          </p:nvSpPr>
          <p:spPr>
            <a:xfrm>
              <a:off x="4530750" y="4653850"/>
              <a:ext cx="9900" cy="7825"/>
            </a:xfrm>
            <a:custGeom>
              <a:rect b="b" l="l" r="r" t="t"/>
              <a:pathLst>
                <a:path extrusionOk="0" h="313" w="396">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7"/>
            <p:cNvSpPr/>
            <p:nvPr/>
          </p:nvSpPr>
          <p:spPr>
            <a:xfrm>
              <a:off x="4485150" y="4621750"/>
              <a:ext cx="9900" cy="9325"/>
            </a:xfrm>
            <a:custGeom>
              <a:rect b="b" l="l" r="r" t="t"/>
              <a:pathLst>
                <a:path extrusionOk="0" h="373" w="396">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6" name="Google Shape;2316;p37"/>
          <p:cNvGrpSpPr/>
          <p:nvPr/>
        </p:nvGrpSpPr>
        <p:grpSpPr>
          <a:xfrm>
            <a:off x="474243" y="776889"/>
            <a:ext cx="489864" cy="413228"/>
            <a:chOff x="2188750" y="2161800"/>
            <a:chExt cx="230275" cy="194250"/>
          </a:xfrm>
        </p:grpSpPr>
        <p:sp>
          <p:nvSpPr>
            <p:cNvPr id="2317" name="Google Shape;2317;p37"/>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7"/>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7"/>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7"/>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1" name="Google Shape;2321;p37"/>
          <p:cNvGrpSpPr/>
          <p:nvPr/>
        </p:nvGrpSpPr>
        <p:grpSpPr>
          <a:xfrm>
            <a:off x="8179893" y="835827"/>
            <a:ext cx="489864" cy="413228"/>
            <a:chOff x="2188750" y="2161800"/>
            <a:chExt cx="230275" cy="194250"/>
          </a:xfrm>
        </p:grpSpPr>
        <p:sp>
          <p:nvSpPr>
            <p:cNvPr id="2322" name="Google Shape;2322;p37"/>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7"/>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7"/>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7"/>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6" name="Google Shape;2326;p37"/>
          <p:cNvGrpSpPr/>
          <p:nvPr/>
        </p:nvGrpSpPr>
        <p:grpSpPr>
          <a:xfrm rot="-1540893">
            <a:off x="1113111" y="-246907"/>
            <a:ext cx="744383" cy="660924"/>
            <a:chOff x="3672825" y="2210075"/>
            <a:chExt cx="987125" cy="876450"/>
          </a:xfrm>
        </p:grpSpPr>
        <p:sp>
          <p:nvSpPr>
            <p:cNvPr id="2327" name="Google Shape;2327;p37"/>
            <p:cNvSpPr/>
            <p:nvPr/>
          </p:nvSpPr>
          <p:spPr>
            <a:xfrm>
              <a:off x="3672825" y="2210075"/>
              <a:ext cx="987125" cy="876450"/>
            </a:xfrm>
            <a:custGeom>
              <a:rect b="b" l="l" r="r" t="t"/>
              <a:pathLst>
                <a:path extrusionOk="0" h="35058" w="39485">
                  <a:moveTo>
                    <a:pt x="24755" y="605"/>
                  </a:moveTo>
                  <a:cubicBezTo>
                    <a:pt x="25288" y="605"/>
                    <a:pt x="25821" y="616"/>
                    <a:pt x="26354" y="638"/>
                  </a:cubicBezTo>
                  <a:cubicBezTo>
                    <a:pt x="28086" y="729"/>
                    <a:pt x="29788" y="1033"/>
                    <a:pt x="31339" y="1884"/>
                  </a:cubicBezTo>
                  <a:cubicBezTo>
                    <a:pt x="33679" y="3191"/>
                    <a:pt x="35077" y="5228"/>
                    <a:pt x="35655" y="7842"/>
                  </a:cubicBezTo>
                  <a:cubicBezTo>
                    <a:pt x="35868" y="8814"/>
                    <a:pt x="35898" y="9756"/>
                    <a:pt x="35807" y="10699"/>
                  </a:cubicBezTo>
                  <a:cubicBezTo>
                    <a:pt x="35776" y="11185"/>
                    <a:pt x="35594" y="11550"/>
                    <a:pt x="35260" y="11884"/>
                  </a:cubicBezTo>
                  <a:cubicBezTo>
                    <a:pt x="34287" y="12887"/>
                    <a:pt x="33071" y="13465"/>
                    <a:pt x="31794" y="13981"/>
                  </a:cubicBezTo>
                  <a:cubicBezTo>
                    <a:pt x="29120" y="15076"/>
                    <a:pt x="26354" y="15714"/>
                    <a:pt x="23527" y="16170"/>
                  </a:cubicBezTo>
                  <a:cubicBezTo>
                    <a:pt x="21095" y="16565"/>
                    <a:pt x="18694" y="17051"/>
                    <a:pt x="16262" y="17264"/>
                  </a:cubicBezTo>
                  <a:cubicBezTo>
                    <a:pt x="14165" y="17447"/>
                    <a:pt x="12098" y="17538"/>
                    <a:pt x="10001" y="17599"/>
                  </a:cubicBezTo>
                  <a:cubicBezTo>
                    <a:pt x="9802" y="17595"/>
                    <a:pt x="9603" y="17594"/>
                    <a:pt x="9404" y="17594"/>
                  </a:cubicBezTo>
                  <a:cubicBezTo>
                    <a:pt x="8862" y="17594"/>
                    <a:pt x="8322" y="17603"/>
                    <a:pt x="7784" y="17603"/>
                  </a:cubicBezTo>
                  <a:cubicBezTo>
                    <a:pt x="6654" y="17603"/>
                    <a:pt x="5531" y="17564"/>
                    <a:pt x="4408" y="17325"/>
                  </a:cubicBezTo>
                  <a:cubicBezTo>
                    <a:pt x="2554" y="16930"/>
                    <a:pt x="2827" y="17173"/>
                    <a:pt x="2736" y="15410"/>
                  </a:cubicBezTo>
                  <a:cubicBezTo>
                    <a:pt x="2675" y="13829"/>
                    <a:pt x="2736" y="12249"/>
                    <a:pt x="3223" y="10729"/>
                  </a:cubicBezTo>
                  <a:cubicBezTo>
                    <a:pt x="3952" y="8328"/>
                    <a:pt x="5472" y="6535"/>
                    <a:pt x="7539" y="5197"/>
                  </a:cubicBezTo>
                  <a:cubicBezTo>
                    <a:pt x="10578" y="3191"/>
                    <a:pt x="13952" y="2066"/>
                    <a:pt x="17478" y="1337"/>
                  </a:cubicBezTo>
                  <a:cubicBezTo>
                    <a:pt x="19874" y="838"/>
                    <a:pt x="22311" y="605"/>
                    <a:pt x="24755" y="605"/>
                  </a:cubicBezTo>
                  <a:close/>
                  <a:moveTo>
                    <a:pt x="36100" y="14461"/>
                  </a:moveTo>
                  <a:cubicBezTo>
                    <a:pt x="36532" y="14461"/>
                    <a:pt x="36639" y="14679"/>
                    <a:pt x="36688" y="15288"/>
                  </a:cubicBezTo>
                  <a:cubicBezTo>
                    <a:pt x="36719" y="16048"/>
                    <a:pt x="36475" y="16535"/>
                    <a:pt x="35746" y="16839"/>
                  </a:cubicBezTo>
                  <a:cubicBezTo>
                    <a:pt x="32554" y="18085"/>
                    <a:pt x="29393" y="19392"/>
                    <a:pt x="26080" y="20334"/>
                  </a:cubicBezTo>
                  <a:cubicBezTo>
                    <a:pt x="25533" y="20516"/>
                    <a:pt x="24955" y="20608"/>
                    <a:pt x="24287" y="20729"/>
                  </a:cubicBezTo>
                  <a:cubicBezTo>
                    <a:pt x="24834" y="19909"/>
                    <a:pt x="25320" y="19149"/>
                    <a:pt x="25807" y="18419"/>
                  </a:cubicBezTo>
                  <a:cubicBezTo>
                    <a:pt x="25893" y="18298"/>
                    <a:pt x="25960" y="18246"/>
                    <a:pt x="26041" y="18246"/>
                  </a:cubicBezTo>
                  <a:cubicBezTo>
                    <a:pt x="26102" y="18246"/>
                    <a:pt x="26171" y="18276"/>
                    <a:pt x="26262" y="18328"/>
                  </a:cubicBezTo>
                  <a:cubicBezTo>
                    <a:pt x="26706" y="18594"/>
                    <a:pt x="27182" y="18723"/>
                    <a:pt x="27643" y="18723"/>
                  </a:cubicBezTo>
                  <a:cubicBezTo>
                    <a:pt x="28287" y="18723"/>
                    <a:pt x="28902" y="18472"/>
                    <a:pt x="29363" y="17994"/>
                  </a:cubicBezTo>
                  <a:cubicBezTo>
                    <a:pt x="29545" y="17811"/>
                    <a:pt x="29636" y="17629"/>
                    <a:pt x="29728" y="17386"/>
                  </a:cubicBezTo>
                  <a:cubicBezTo>
                    <a:pt x="29839" y="17097"/>
                    <a:pt x="30014" y="16971"/>
                    <a:pt x="30243" y="16971"/>
                  </a:cubicBezTo>
                  <a:cubicBezTo>
                    <a:pt x="30327" y="16971"/>
                    <a:pt x="30419" y="16988"/>
                    <a:pt x="30518" y="17021"/>
                  </a:cubicBezTo>
                  <a:cubicBezTo>
                    <a:pt x="30670" y="17082"/>
                    <a:pt x="30791" y="17082"/>
                    <a:pt x="30943" y="17143"/>
                  </a:cubicBezTo>
                  <a:cubicBezTo>
                    <a:pt x="31167" y="17205"/>
                    <a:pt x="31386" y="17239"/>
                    <a:pt x="31596" y="17239"/>
                  </a:cubicBezTo>
                  <a:cubicBezTo>
                    <a:pt x="32099" y="17239"/>
                    <a:pt x="32555" y="17046"/>
                    <a:pt x="32919" y="16595"/>
                  </a:cubicBezTo>
                  <a:cubicBezTo>
                    <a:pt x="33193" y="16261"/>
                    <a:pt x="33557" y="16109"/>
                    <a:pt x="33983" y="16048"/>
                  </a:cubicBezTo>
                  <a:cubicBezTo>
                    <a:pt x="34652" y="16018"/>
                    <a:pt x="35168" y="15775"/>
                    <a:pt x="35229" y="14984"/>
                  </a:cubicBezTo>
                  <a:cubicBezTo>
                    <a:pt x="35229" y="14711"/>
                    <a:pt x="35472" y="14559"/>
                    <a:pt x="35716" y="14498"/>
                  </a:cubicBezTo>
                  <a:cubicBezTo>
                    <a:pt x="35866" y="14474"/>
                    <a:pt x="35993" y="14461"/>
                    <a:pt x="36100" y="14461"/>
                  </a:cubicBezTo>
                  <a:close/>
                  <a:moveTo>
                    <a:pt x="37175" y="16352"/>
                  </a:moveTo>
                  <a:cubicBezTo>
                    <a:pt x="37874" y="17811"/>
                    <a:pt x="38694" y="19240"/>
                    <a:pt x="38542" y="21003"/>
                  </a:cubicBezTo>
                  <a:cubicBezTo>
                    <a:pt x="38086" y="20851"/>
                    <a:pt x="37722" y="20608"/>
                    <a:pt x="37357" y="20365"/>
                  </a:cubicBezTo>
                  <a:cubicBezTo>
                    <a:pt x="36263" y="19665"/>
                    <a:pt x="35108" y="19179"/>
                    <a:pt x="33953" y="18662"/>
                  </a:cubicBezTo>
                  <a:cubicBezTo>
                    <a:pt x="33649" y="18510"/>
                    <a:pt x="33345" y="18541"/>
                    <a:pt x="32950" y="18510"/>
                  </a:cubicBezTo>
                  <a:cubicBezTo>
                    <a:pt x="34378" y="17750"/>
                    <a:pt x="36050" y="17599"/>
                    <a:pt x="37175" y="16352"/>
                  </a:cubicBezTo>
                  <a:close/>
                  <a:moveTo>
                    <a:pt x="36552" y="10576"/>
                  </a:moveTo>
                  <a:cubicBezTo>
                    <a:pt x="36638" y="10576"/>
                    <a:pt x="36745" y="10650"/>
                    <a:pt x="36810" y="10699"/>
                  </a:cubicBezTo>
                  <a:cubicBezTo>
                    <a:pt x="37509" y="11246"/>
                    <a:pt x="38269" y="11763"/>
                    <a:pt x="38573" y="12705"/>
                  </a:cubicBezTo>
                  <a:cubicBezTo>
                    <a:pt x="38451" y="12735"/>
                    <a:pt x="38299" y="12735"/>
                    <a:pt x="38147" y="12735"/>
                  </a:cubicBezTo>
                  <a:cubicBezTo>
                    <a:pt x="37570" y="12766"/>
                    <a:pt x="37144" y="13039"/>
                    <a:pt x="36962" y="13586"/>
                  </a:cubicBezTo>
                  <a:cubicBezTo>
                    <a:pt x="36884" y="13845"/>
                    <a:pt x="36740" y="13928"/>
                    <a:pt x="36549" y="13928"/>
                  </a:cubicBezTo>
                  <a:cubicBezTo>
                    <a:pt x="36516" y="13928"/>
                    <a:pt x="36481" y="13925"/>
                    <a:pt x="36445" y="13921"/>
                  </a:cubicBezTo>
                  <a:cubicBezTo>
                    <a:pt x="36263" y="13921"/>
                    <a:pt x="36080" y="13890"/>
                    <a:pt x="35898" y="13890"/>
                  </a:cubicBezTo>
                  <a:cubicBezTo>
                    <a:pt x="35199" y="13890"/>
                    <a:pt x="34712" y="14285"/>
                    <a:pt x="34591" y="14984"/>
                  </a:cubicBezTo>
                  <a:cubicBezTo>
                    <a:pt x="34560" y="15288"/>
                    <a:pt x="34409" y="15410"/>
                    <a:pt x="34135" y="15410"/>
                  </a:cubicBezTo>
                  <a:cubicBezTo>
                    <a:pt x="33405" y="15471"/>
                    <a:pt x="32767" y="15744"/>
                    <a:pt x="32281" y="16352"/>
                  </a:cubicBezTo>
                  <a:cubicBezTo>
                    <a:pt x="32113" y="16562"/>
                    <a:pt x="31887" y="16627"/>
                    <a:pt x="31643" y="16627"/>
                  </a:cubicBezTo>
                  <a:cubicBezTo>
                    <a:pt x="31534" y="16627"/>
                    <a:pt x="31421" y="16614"/>
                    <a:pt x="31308" y="16595"/>
                  </a:cubicBezTo>
                  <a:cubicBezTo>
                    <a:pt x="31156" y="16565"/>
                    <a:pt x="30974" y="16504"/>
                    <a:pt x="30822" y="16474"/>
                  </a:cubicBezTo>
                  <a:cubicBezTo>
                    <a:pt x="30568" y="16406"/>
                    <a:pt x="30357" y="16369"/>
                    <a:pt x="30176" y="16369"/>
                  </a:cubicBezTo>
                  <a:cubicBezTo>
                    <a:pt x="29705" y="16369"/>
                    <a:pt x="29435" y="16619"/>
                    <a:pt x="29150" y="17234"/>
                  </a:cubicBezTo>
                  <a:cubicBezTo>
                    <a:pt x="28870" y="17793"/>
                    <a:pt x="28262" y="18103"/>
                    <a:pt x="27620" y="18103"/>
                  </a:cubicBezTo>
                  <a:cubicBezTo>
                    <a:pt x="27284" y="18103"/>
                    <a:pt x="26940" y="18019"/>
                    <a:pt x="26627" y="17842"/>
                  </a:cubicBezTo>
                  <a:cubicBezTo>
                    <a:pt x="26304" y="17653"/>
                    <a:pt x="26111" y="17548"/>
                    <a:pt x="25950" y="17548"/>
                  </a:cubicBezTo>
                  <a:cubicBezTo>
                    <a:pt x="25748" y="17548"/>
                    <a:pt x="25594" y="17713"/>
                    <a:pt x="25290" y="18085"/>
                  </a:cubicBezTo>
                  <a:cubicBezTo>
                    <a:pt x="24864" y="18602"/>
                    <a:pt x="24378" y="18997"/>
                    <a:pt x="23740" y="19270"/>
                  </a:cubicBezTo>
                  <a:cubicBezTo>
                    <a:pt x="23606" y="19337"/>
                    <a:pt x="23480" y="19371"/>
                    <a:pt x="23361" y="19371"/>
                  </a:cubicBezTo>
                  <a:cubicBezTo>
                    <a:pt x="23156" y="19371"/>
                    <a:pt x="22971" y="19269"/>
                    <a:pt x="22797" y="19057"/>
                  </a:cubicBezTo>
                  <a:cubicBezTo>
                    <a:pt x="22463" y="18632"/>
                    <a:pt x="22129" y="18237"/>
                    <a:pt x="21703" y="17902"/>
                  </a:cubicBezTo>
                  <a:cubicBezTo>
                    <a:pt x="21500" y="17757"/>
                    <a:pt x="21345" y="17682"/>
                    <a:pt x="21196" y="17682"/>
                  </a:cubicBezTo>
                  <a:cubicBezTo>
                    <a:pt x="21033" y="17682"/>
                    <a:pt x="20876" y="17773"/>
                    <a:pt x="20670" y="17963"/>
                  </a:cubicBezTo>
                  <a:cubicBezTo>
                    <a:pt x="20426" y="18146"/>
                    <a:pt x="20244" y="18389"/>
                    <a:pt x="20031" y="18632"/>
                  </a:cubicBezTo>
                  <a:cubicBezTo>
                    <a:pt x="19643" y="19098"/>
                    <a:pt x="19167" y="19321"/>
                    <a:pt x="18603" y="19321"/>
                  </a:cubicBezTo>
                  <a:cubicBezTo>
                    <a:pt x="18504" y="19321"/>
                    <a:pt x="18403" y="19314"/>
                    <a:pt x="18299" y="19301"/>
                  </a:cubicBezTo>
                  <a:cubicBezTo>
                    <a:pt x="18201" y="19281"/>
                    <a:pt x="18106" y="19271"/>
                    <a:pt x="18014" y="19271"/>
                  </a:cubicBezTo>
                  <a:cubicBezTo>
                    <a:pt x="17676" y="19271"/>
                    <a:pt x="17376" y="19403"/>
                    <a:pt x="17113" y="19665"/>
                  </a:cubicBezTo>
                  <a:cubicBezTo>
                    <a:pt x="16992" y="19787"/>
                    <a:pt x="16809" y="19909"/>
                    <a:pt x="16627" y="20030"/>
                  </a:cubicBezTo>
                  <a:cubicBezTo>
                    <a:pt x="16243" y="20318"/>
                    <a:pt x="15852" y="20433"/>
                    <a:pt x="15459" y="20433"/>
                  </a:cubicBezTo>
                  <a:cubicBezTo>
                    <a:pt x="14980" y="20433"/>
                    <a:pt x="14497" y="20264"/>
                    <a:pt x="14013" y="20030"/>
                  </a:cubicBezTo>
                  <a:cubicBezTo>
                    <a:pt x="13952" y="20000"/>
                    <a:pt x="13861" y="19969"/>
                    <a:pt x="13831" y="19909"/>
                  </a:cubicBezTo>
                  <a:cubicBezTo>
                    <a:pt x="13393" y="19555"/>
                    <a:pt x="12942" y="19404"/>
                    <a:pt x="12507" y="19404"/>
                  </a:cubicBezTo>
                  <a:cubicBezTo>
                    <a:pt x="11671" y="19404"/>
                    <a:pt x="10896" y="19959"/>
                    <a:pt x="10396" y="20699"/>
                  </a:cubicBezTo>
                  <a:cubicBezTo>
                    <a:pt x="10174" y="20994"/>
                    <a:pt x="9893" y="21150"/>
                    <a:pt x="9551" y="21150"/>
                  </a:cubicBezTo>
                  <a:cubicBezTo>
                    <a:pt x="9471" y="21150"/>
                    <a:pt x="9388" y="21142"/>
                    <a:pt x="9302" y="21124"/>
                  </a:cubicBezTo>
                  <a:cubicBezTo>
                    <a:pt x="8785" y="21033"/>
                    <a:pt x="8359" y="20760"/>
                    <a:pt x="7964" y="20486"/>
                  </a:cubicBezTo>
                  <a:cubicBezTo>
                    <a:pt x="7389" y="20067"/>
                    <a:pt x="6745" y="19829"/>
                    <a:pt x="6054" y="19829"/>
                  </a:cubicBezTo>
                  <a:cubicBezTo>
                    <a:pt x="5942" y="19829"/>
                    <a:pt x="5829" y="19835"/>
                    <a:pt x="5715" y="19848"/>
                  </a:cubicBezTo>
                  <a:cubicBezTo>
                    <a:pt x="5472" y="19848"/>
                    <a:pt x="5259" y="19787"/>
                    <a:pt x="5016" y="19787"/>
                  </a:cubicBezTo>
                  <a:cubicBezTo>
                    <a:pt x="4990" y="19785"/>
                    <a:pt x="4964" y="19784"/>
                    <a:pt x="4939" y="19784"/>
                  </a:cubicBezTo>
                  <a:cubicBezTo>
                    <a:pt x="4522" y="19784"/>
                    <a:pt x="4203" y="20017"/>
                    <a:pt x="3830" y="20304"/>
                  </a:cubicBezTo>
                  <a:cubicBezTo>
                    <a:pt x="3800" y="19787"/>
                    <a:pt x="3922" y="19422"/>
                    <a:pt x="4043" y="19027"/>
                  </a:cubicBezTo>
                  <a:cubicBezTo>
                    <a:pt x="4227" y="18503"/>
                    <a:pt x="4071" y="18182"/>
                    <a:pt x="3595" y="18182"/>
                  </a:cubicBezTo>
                  <a:cubicBezTo>
                    <a:pt x="3519" y="18182"/>
                    <a:pt x="3436" y="18190"/>
                    <a:pt x="3344" y="18206"/>
                  </a:cubicBezTo>
                  <a:cubicBezTo>
                    <a:pt x="2645" y="18328"/>
                    <a:pt x="1976" y="18510"/>
                    <a:pt x="1308" y="18662"/>
                  </a:cubicBezTo>
                  <a:cubicBezTo>
                    <a:pt x="1095" y="18723"/>
                    <a:pt x="912" y="18754"/>
                    <a:pt x="608" y="18814"/>
                  </a:cubicBezTo>
                  <a:cubicBezTo>
                    <a:pt x="973" y="18267"/>
                    <a:pt x="1460" y="17963"/>
                    <a:pt x="1916" y="17629"/>
                  </a:cubicBezTo>
                  <a:cubicBezTo>
                    <a:pt x="2037" y="17568"/>
                    <a:pt x="2159" y="17477"/>
                    <a:pt x="2311" y="17416"/>
                  </a:cubicBezTo>
                  <a:cubicBezTo>
                    <a:pt x="2509" y="17290"/>
                    <a:pt x="2708" y="17217"/>
                    <a:pt x="2932" y="17217"/>
                  </a:cubicBezTo>
                  <a:cubicBezTo>
                    <a:pt x="3085" y="17217"/>
                    <a:pt x="3250" y="17251"/>
                    <a:pt x="3435" y="17325"/>
                  </a:cubicBezTo>
                  <a:cubicBezTo>
                    <a:pt x="4469" y="17781"/>
                    <a:pt x="5624" y="17963"/>
                    <a:pt x="6748" y="17994"/>
                  </a:cubicBezTo>
                  <a:cubicBezTo>
                    <a:pt x="7894" y="18020"/>
                    <a:pt x="9037" y="18039"/>
                    <a:pt x="10177" y="18039"/>
                  </a:cubicBezTo>
                  <a:cubicBezTo>
                    <a:pt x="12971" y="18039"/>
                    <a:pt x="15749" y="17926"/>
                    <a:pt x="18512" y="17538"/>
                  </a:cubicBezTo>
                  <a:cubicBezTo>
                    <a:pt x="22980" y="16899"/>
                    <a:pt x="27478" y="16292"/>
                    <a:pt x="31703" y="14650"/>
                  </a:cubicBezTo>
                  <a:cubicBezTo>
                    <a:pt x="33041" y="14133"/>
                    <a:pt x="34348" y="13526"/>
                    <a:pt x="35412" y="12553"/>
                  </a:cubicBezTo>
                  <a:cubicBezTo>
                    <a:pt x="35959" y="12067"/>
                    <a:pt x="36354" y="11550"/>
                    <a:pt x="36415" y="10820"/>
                  </a:cubicBezTo>
                  <a:cubicBezTo>
                    <a:pt x="36415" y="10635"/>
                    <a:pt x="36475" y="10576"/>
                    <a:pt x="36552" y="10576"/>
                  </a:cubicBezTo>
                  <a:close/>
                  <a:moveTo>
                    <a:pt x="12473" y="20011"/>
                  </a:moveTo>
                  <a:cubicBezTo>
                    <a:pt x="12677" y="20011"/>
                    <a:pt x="12867" y="20104"/>
                    <a:pt x="13040" y="20213"/>
                  </a:cubicBezTo>
                  <a:cubicBezTo>
                    <a:pt x="13618" y="20547"/>
                    <a:pt x="14135" y="20912"/>
                    <a:pt x="14834" y="21003"/>
                  </a:cubicBezTo>
                  <a:cubicBezTo>
                    <a:pt x="14986" y="21033"/>
                    <a:pt x="15168" y="21155"/>
                    <a:pt x="15168" y="21307"/>
                  </a:cubicBezTo>
                  <a:cubicBezTo>
                    <a:pt x="15198" y="21459"/>
                    <a:pt x="14986" y="21489"/>
                    <a:pt x="14834" y="21520"/>
                  </a:cubicBezTo>
                  <a:cubicBezTo>
                    <a:pt x="13425" y="21896"/>
                    <a:pt x="12017" y="22351"/>
                    <a:pt x="10583" y="22351"/>
                  </a:cubicBezTo>
                  <a:cubicBezTo>
                    <a:pt x="9820" y="22351"/>
                    <a:pt x="9050" y="22222"/>
                    <a:pt x="8268" y="21884"/>
                  </a:cubicBezTo>
                  <a:cubicBezTo>
                    <a:pt x="8207" y="21854"/>
                    <a:pt x="8116" y="21823"/>
                    <a:pt x="8025" y="21793"/>
                  </a:cubicBezTo>
                  <a:cubicBezTo>
                    <a:pt x="7995" y="21793"/>
                    <a:pt x="7964" y="21763"/>
                    <a:pt x="7903" y="21732"/>
                  </a:cubicBezTo>
                  <a:cubicBezTo>
                    <a:pt x="7994" y="21533"/>
                    <a:pt x="8096" y="21452"/>
                    <a:pt x="8215" y="21452"/>
                  </a:cubicBezTo>
                  <a:cubicBezTo>
                    <a:pt x="8295" y="21452"/>
                    <a:pt x="8383" y="21489"/>
                    <a:pt x="8481" y="21550"/>
                  </a:cubicBezTo>
                  <a:cubicBezTo>
                    <a:pt x="8809" y="21714"/>
                    <a:pt x="9173" y="21824"/>
                    <a:pt x="9545" y="21824"/>
                  </a:cubicBezTo>
                  <a:cubicBezTo>
                    <a:pt x="9656" y="21824"/>
                    <a:pt x="9768" y="21814"/>
                    <a:pt x="9879" y="21793"/>
                  </a:cubicBezTo>
                  <a:cubicBezTo>
                    <a:pt x="10335" y="21702"/>
                    <a:pt x="10700" y="21489"/>
                    <a:pt x="10913" y="21064"/>
                  </a:cubicBezTo>
                  <a:cubicBezTo>
                    <a:pt x="11186" y="20547"/>
                    <a:pt x="11703" y="20304"/>
                    <a:pt x="12220" y="20061"/>
                  </a:cubicBezTo>
                  <a:cubicBezTo>
                    <a:pt x="12307" y="20026"/>
                    <a:pt x="12391" y="20011"/>
                    <a:pt x="12473" y="20011"/>
                  </a:cubicBezTo>
                  <a:close/>
                  <a:moveTo>
                    <a:pt x="21199" y="18362"/>
                  </a:moveTo>
                  <a:cubicBezTo>
                    <a:pt x="21312" y="18362"/>
                    <a:pt x="21433" y="18484"/>
                    <a:pt x="21673" y="18723"/>
                  </a:cubicBezTo>
                  <a:cubicBezTo>
                    <a:pt x="21825" y="18875"/>
                    <a:pt x="21946" y="19027"/>
                    <a:pt x="22068" y="19179"/>
                  </a:cubicBezTo>
                  <a:cubicBezTo>
                    <a:pt x="22414" y="19655"/>
                    <a:pt x="22821" y="20007"/>
                    <a:pt x="23356" y="20007"/>
                  </a:cubicBezTo>
                  <a:cubicBezTo>
                    <a:pt x="23573" y="20007"/>
                    <a:pt x="23811" y="19949"/>
                    <a:pt x="24074" y="19817"/>
                  </a:cubicBezTo>
                  <a:lnTo>
                    <a:pt x="24074" y="19817"/>
                  </a:lnTo>
                  <a:cubicBezTo>
                    <a:pt x="23041" y="21337"/>
                    <a:pt x="22433" y="23009"/>
                    <a:pt x="21278" y="24346"/>
                  </a:cubicBezTo>
                  <a:cubicBezTo>
                    <a:pt x="21047" y="24594"/>
                    <a:pt x="20941" y="24725"/>
                    <a:pt x="20810" y="24725"/>
                  </a:cubicBezTo>
                  <a:cubicBezTo>
                    <a:pt x="20700" y="24725"/>
                    <a:pt x="20571" y="24632"/>
                    <a:pt x="20335" y="24438"/>
                  </a:cubicBezTo>
                  <a:cubicBezTo>
                    <a:pt x="19515" y="23708"/>
                    <a:pt x="18603" y="23100"/>
                    <a:pt x="17721" y="22462"/>
                  </a:cubicBezTo>
                  <a:cubicBezTo>
                    <a:pt x="17144" y="22006"/>
                    <a:pt x="16505" y="21672"/>
                    <a:pt x="15837" y="21337"/>
                  </a:cubicBezTo>
                  <a:cubicBezTo>
                    <a:pt x="15989" y="21155"/>
                    <a:pt x="16080" y="21003"/>
                    <a:pt x="16293" y="20942"/>
                  </a:cubicBezTo>
                  <a:cubicBezTo>
                    <a:pt x="16384" y="20912"/>
                    <a:pt x="16475" y="20881"/>
                    <a:pt x="16536" y="20820"/>
                  </a:cubicBezTo>
                  <a:cubicBezTo>
                    <a:pt x="17252" y="20333"/>
                    <a:pt x="17969" y="19873"/>
                    <a:pt x="18915" y="19873"/>
                  </a:cubicBezTo>
                  <a:cubicBezTo>
                    <a:pt x="18972" y="19873"/>
                    <a:pt x="19030" y="19875"/>
                    <a:pt x="19089" y="19878"/>
                  </a:cubicBezTo>
                  <a:cubicBezTo>
                    <a:pt x="19107" y="19879"/>
                    <a:pt x="19124" y="19879"/>
                    <a:pt x="19141" y="19879"/>
                  </a:cubicBezTo>
                  <a:cubicBezTo>
                    <a:pt x="19842" y="19879"/>
                    <a:pt x="20316" y="19287"/>
                    <a:pt x="20761" y="18754"/>
                  </a:cubicBezTo>
                  <a:cubicBezTo>
                    <a:pt x="20977" y="18491"/>
                    <a:pt x="21083" y="18362"/>
                    <a:pt x="21199" y="18362"/>
                  </a:cubicBezTo>
                  <a:close/>
                  <a:moveTo>
                    <a:pt x="15494" y="21625"/>
                  </a:moveTo>
                  <a:cubicBezTo>
                    <a:pt x="15579" y="21625"/>
                    <a:pt x="15647" y="21664"/>
                    <a:pt x="15715" y="21732"/>
                  </a:cubicBezTo>
                  <a:cubicBezTo>
                    <a:pt x="15776" y="21793"/>
                    <a:pt x="15837" y="21854"/>
                    <a:pt x="15898" y="21884"/>
                  </a:cubicBezTo>
                  <a:cubicBezTo>
                    <a:pt x="16293" y="22067"/>
                    <a:pt x="16384" y="22249"/>
                    <a:pt x="16050" y="22644"/>
                  </a:cubicBezTo>
                  <a:cubicBezTo>
                    <a:pt x="15746" y="23039"/>
                    <a:pt x="15685" y="23586"/>
                    <a:pt x="15654" y="24103"/>
                  </a:cubicBezTo>
                  <a:cubicBezTo>
                    <a:pt x="15605" y="24624"/>
                    <a:pt x="15312" y="24943"/>
                    <a:pt x="14859" y="24943"/>
                  </a:cubicBezTo>
                  <a:cubicBezTo>
                    <a:pt x="14757" y="24943"/>
                    <a:pt x="14647" y="24927"/>
                    <a:pt x="14530" y="24893"/>
                  </a:cubicBezTo>
                  <a:cubicBezTo>
                    <a:pt x="14074" y="24772"/>
                    <a:pt x="13679" y="24589"/>
                    <a:pt x="13253" y="24407"/>
                  </a:cubicBezTo>
                  <a:cubicBezTo>
                    <a:pt x="12767" y="24225"/>
                    <a:pt x="12280" y="24073"/>
                    <a:pt x="11733" y="23951"/>
                  </a:cubicBezTo>
                  <a:cubicBezTo>
                    <a:pt x="12007" y="23647"/>
                    <a:pt x="12280" y="23434"/>
                    <a:pt x="12554" y="23282"/>
                  </a:cubicBezTo>
                  <a:cubicBezTo>
                    <a:pt x="13466" y="22735"/>
                    <a:pt x="14378" y="22249"/>
                    <a:pt x="15259" y="21702"/>
                  </a:cubicBezTo>
                  <a:cubicBezTo>
                    <a:pt x="15353" y="21649"/>
                    <a:pt x="15428" y="21625"/>
                    <a:pt x="15494" y="21625"/>
                  </a:cubicBezTo>
                  <a:close/>
                  <a:moveTo>
                    <a:pt x="3192" y="19574"/>
                  </a:moveTo>
                  <a:cubicBezTo>
                    <a:pt x="3223" y="19939"/>
                    <a:pt x="3131" y="20304"/>
                    <a:pt x="3314" y="20608"/>
                  </a:cubicBezTo>
                  <a:cubicBezTo>
                    <a:pt x="3431" y="20843"/>
                    <a:pt x="3613" y="20977"/>
                    <a:pt x="3816" y="20977"/>
                  </a:cubicBezTo>
                  <a:cubicBezTo>
                    <a:pt x="3928" y="20977"/>
                    <a:pt x="4046" y="20937"/>
                    <a:pt x="4165" y="20851"/>
                  </a:cubicBezTo>
                  <a:cubicBezTo>
                    <a:pt x="4669" y="20448"/>
                    <a:pt x="5198" y="20274"/>
                    <a:pt x="5718" y="20274"/>
                  </a:cubicBezTo>
                  <a:cubicBezTo>
                    <a:pt x="6452" y="20274"/>
                    <a:pt x="7164" y="20621"/>
                    <a:pt x="7751" y="21155"/>
                  </a:cubicBezTo>
                  <a:cubicBezTo>
                    <a:pt x="7569" y="21368"/>
                    <a:pt x="7296" y="21368"/>
                    <a:pt x="7083" y="21398"/>
                  </a:cubicBezTo>
                  <a:cubicBezTo>
                    <a:pt x="6566" y="21428"/>
                    <a:pt x="6141" y="21641"/>
                    <a:pt x="5715" y="21945"/>
                  </a:cubicBezTo>
                  <a:cubicBezTo>
                    <a:pt x="4378" y="22887"/>
                    <a:pt x="3253" y="24012"/>
                    <a:pt x="2463" y="25471"/>
                  </a:cubicBezTo>
                  <a:cubicBezTo>
                    <a:pt x="943" y="24164"/>
                    <a:pt x="852" y="21337"/>
                    <a:pt x="3192" y="19574"/>
                  </a:cubicBezTo>
                  <a:close/>
                  <a:moveTo>
                    <a:pt x="7752" y="21993"/>
                  </a:moveTo>
                  <a:cubicBezTo>
                    <a:pt x="7785" y="21993"/>
                    <a:pt x="7824" y="22007"/>
                    <a:pt x="7873" y="22036"/>
                  </a:cubicBezTo>
                  <a:cubicBezTo>
                    <a:pt x="8886" y="22523"/>
                    <a:pt x="9926" y="22806"/>
                    <a:pt x="11003" y="22806"/>
                  </a:cubicBezTo>
                  <a:cubicBezTo>
                    <a:pt x="11541" y="22806"/>
                    <a:pt x="12088" y="22735"/>
                    <a:pt x="12645" y="22583"/>
                  </a:cubicBezTo>
                  <a:cubicBezTo>
                    <a:pt x="12645" y="22583"/>
                    <a:pt x="12645" y="22583"/>
                    <a:pt x="12706" y="22614"/>
                  </a:cubicBezTo>
                  <a:cubicBezTo>
                    <a:pt x="11521" y="23191"/>
                    <a:pt x="10761" y="24134"/>
                    <a:pt x="10092" y="25197"/>
                  </a:cubicBezTo>
                  <a:cubicBezTo>
                    <a:pt x="9882" y="25526"/>
                    <a:pt x="9501" y="25684"/>
                    <a:pt x="9098" y="25684"/>
                  </a:cubicBezTo>
                  <a:cubicBezTo>
                    <a:pt x="8567" y="25684"/>
                    <a:pt x="7997" y="25411"/>
                    <a:pt x="7721" y="24893"/>
                  </a:cubicBezTo>
                  <a:cubicBezTo>
                    <a:pt x="7235" y="24012"/>
                    <a:pt x="7235" y="23100"/>
                    <a:pt x="7600" y="22158"/>
                  </a:cubicBezTo>
                  <a:cubicBezTo>
                    <a:pt x="7641" y="22055"/>
                    <a:pt x="7682" y="21993"/>
                    <a:pt x="7752" y="21993"/>
                  </a:cubicBezTo>
                  <a:close/>
                  <a:moveTo>
                    <a:pt x="37630" y="22492"/>
                  </a:moveTo>
                  <a:cubicBezTo>
                    <a:pt x="37752" y="23465"/>
                    <a:pt x="37752" y="23465"/>
                    <a:pt x="36871" y="23708"/>
                  </a:cubicBezTo>
                  <a:cubicBezTo>
                    <a:pt x="35959" y="23982"/>
                    <a:pt x="35594" y="24438"/>
                    <a:pt x="35564" y="25380"/>
                  </a:cubicBezTo>
                  <a:cubicBezTo>
                    <a:pt x="35520" y="26091"/>
                    <a:pt x="35447" y="26344"/>
                    <a:pt x="35050" y="26344"/>
                  </a:cubicBezTo>
                  <a:cubicBezTo>
                    <a:pt x="34887" y="26344"/>
                    <a:pt x="34670" y="26302"/>
                    <a:pt x="34378" y="26231"/>
                  </a:cubicBezTo>
                  <a:cubicBezTo>
                    <a:pt x="33861" y="26109"/>
                    <a:pt x="33314" y="25957"/>
                    <a:pt x="32706" y="25775"/>
                  </a:cubicBezTo>
                  <a:cubicBezTo>
                    <a:pt x="34348" y="24620"/>
                    <a:pt x="36080" y="23678"/>
                    <a:pt x="37630" y="22492"/>
                  </a:cubicBezTo>
                  <a:close/>
                  <a:moveTo>
                    <a:pt x="32068" y="18784"/>
                  </a:moveTo>
                  <a:lnTo>
                    <a:pt x="32068" y="18784"/>
                  </a:lnTo>
                  <a:cubicBezTo>
                    <a:pt x="31977" y="19665"/>
                    <a:pt x="32220" y="20456"/>
                    <a:pt x="32615" y="21216"/>
                  </a:cubicBezTo>
                  <a:cubicBezTo>
                    <a:pt x="32737" y="21459"/>
                    <a:pt x="32615" y="21520"/>
                    <a:pt x="32402" y="21611"/>
                  </a:cubicBezTo>
                  <a:cubicBezTo>
                    <a:pt x="31825" y="21854"/>
                    <a:pt x="31187" y="21884"/>
                    <a:pt x="30579" y="21945"/>
                  </a:cubicBezTo>
                  <a:cubicBezTo>
                    <a:pt x="29819" y="22067"/>
                    <a:pt x="29089" y="22097"/>
                    <a:pt x="28390" y="22492"/>
                  </a:cubicBezTo>
                  <a:cubicBezTo>
                    <a:pt x="27782" y="22827"/>
                    <a:pt x="27266" y="23222"/>
                    <a:pt x="26870" y="23769"/>
                  </a:cubicBezTo>
                  <a:cubicBezTo>
                    <a:pt x="26716" y="23970"/>
                    <a:pt x="26608" y="24077"/>
                    <a:pt x="26500" y="24077"/>
                  </a:cubicBezTo>
                  <a:cubicBezTo>
                    <a:pt x="26395" y="24077"/>
                    <a:pt x="26290" y="23978"/>
                    <a:pt x="26141" y="23769"/>
                  </a:cubicBezTo>
                  <a:cubicBezTo>
                    <a:pt x="25715" y="23222"/>
                    <a:pt x="25351" y="22614"/>
                    <a:pt x="24955" y="22006"/>
                  </a:cubicBezTo>
                  <a:cubicBezTo>
                    <a:pt x="24712" y="21672"/>
                    <a:pt x="24500" y="21307"/>
                    <a:pt x="24135" y="21064"/>
                  </a:cubicBezTo>
                  <a:lnTo>
                    <a:pt x="24135" y="21064"/>
                  </a:lnTo>
                  <a:cubicBezTo>
                    <a:pt x="24135" y="21185"/>
                    <a:pt x="24165" y="21246"/>
                    <a:pt x="24226" y="21337"/>
                  </a:cubicBezTo>
                  <a:cubicBezTo>
                    <a:pt x="24651" y="22097"/>
                    <a:pt x="25047" y="22827"/>
                    <a:pt x="25503" y="23586"/>
                  </a:cubicBezTo>
                  <a:cubicBezTo>
                    <a:pt x="25624" y="23799"/>
                    <a:pt x="25776" y="24012"/>
                    <a:pt x="25959" y="24225"/>
                  </a:cubicBezTo>
                  <a:cubicBezTo>
                    <a:pt x="26161" y="24442"/>
                    <a:pt x="26357" y="24549"/>
                    <a:pt x="26545" y="24549"/>
                  </a:cubicBezTo>
                  <a:cubicBezTo>
                    <a:pt x="26753" y="24549"/>
                    <a:pt x="26953" y="24419"/>
                    <a:pt x="27144" y="24164"/>
                  </a:cubicBezTo>
                  <a:cubicBezTo>
                    <a:pt x="27965" y="23039"/>
                    <a:pt x="29059" y="22553"/>
                    <a:pt x="30427" y="22462"/>
                  </a:cubicBezTo>
                  <a:cubicBezTo>
                    <a:pt x="31156" y="22401"/>
                    <a:pt x="31946" y="22401"/>
                    <a:pt x="32646" y="22097"/>
                  </a:cubicBezTo>
                  <a:cubicBezTo>
                    <a:pt x="33314" y="21823"/>
                    <a:pt x="33405" y="21580"/>
                    <a:pt x="33102" y="20942"/>
                  </a:cubicBezTo>
                  <a:cubicBezTo>
                    <a:pt x="32828" y="20395"/>
                    <a:pt x="32676" y="19817"/>
                    <a:pt x="32585" y="19209"/>
                  </a:cubicBezTo>
                  <a:cubicBezTo>
                    <a:pt x="32539" y="19004"/>
                    <a:pt x="32579" y="18902"/>
                    <a:pt x="32717" y="18902"/>
                  </a:cubicBezTo>
                  <a:cubicBezTo>
                    <a:pt x="32763" y="18902"/>
                    <a:pt x="32820" y="18913"/>
                    <a:pt x="32889" y="18936"/>
                  </a:cubicBezTo>
                  <a:cubicBezTo>
                    <a:pt x="33193" y="19027"/>
                    <a:pt x="33557" y="19057"/>
                    <a:pt x="33861" y="19179"/>
                  </a:cubicBezTo>
                  <a:cubicBezTo>
                    <a:pt x="35047" y="19726"/>
                    <a:pt x="36263" y="20243"/>
                    <a:pt x="37357" y="20942"/>
                  </a:cubicBezTo>
                  <a:cubicBezTo>
                    <a:pt x="37600" y="21094"/>
                    <a:pt x="37630" y="21185"/>
                    <a:pt x="37509" y="21428"/>
                  </a:cubicBezTo>
                  <a:cubicBezTo>
                    <a:pt x="37357" y="21793"/>
                    <a:pt x="37114" y="22067"/>
                    <a:pt x="36779" y="22310"/>
                  </a:cubicBezTo>
                  <a:cubicBezTo>
                    <a:pt x="35351" y="23343"/>
                    <a:pt x="33831" y="24225"/>
                    <a:pt x="32402" y="25197"/>
                  </a:cubicBezTo>
                  <a:cubicBezTo>
                    <a:pt x="31886" y="25532"/>
                    <a:pt x="31308" y="25684"/>
                    <a:pt x="30731" y="25836"/>
                  </a:cubicBezTo>
                  <a:cubicBezTo>
                    <a:pt x="28573" y="26413"/>
                    <a:pt x="26445" y="27021"/>
                    <a:pt x="24256" y="27386"/>
                  </a:cubicBezTo>
                  <a:cubicBezTo>
                    <a:pt x="22665" y="27679"/>
                    <a:pt x="21062" y="27795"/>
                    <a:pt x="19455" y="27795"/>
                  </a:cubicBezTo>
                  <a:cubicBezTo>
                    <a:pt x="18392" y="27795"/>
                    <a:pt x="17327" y="27744"/>
                    <a:pt x="16262" y="27659"/>
                  </a:cubicBezTo>
                  <a:cubicBezTo>
                    <a:pt x="13752" y="27484"/>
                    <a:pt x="11222" y="27370"/>
                    <a:pt x="8688" y="27370"/>
                  </a:cubicBezTo>
                  <a:cubicBezTo>
                    <a:pt x="8153" y="27370"/>
                    <a:pt x="7618" y="27375"/>
                    <a:pt x="7083" y="27386"/>
                  </a:cubicBezTo>
                  <a:cubicBezTo>
                    <a:pt x="7030" y="27389"/>
                    <a:pt x="6977" y="27390"/>
                    <a:pt x="6925" y="27390"/>
                  </a:cubicBezTo>
                  <a:cubicBezTo>
                    <a:pt x="6374" y="27390"/>
                    <a:pt x="5847" y="27251"/>
                    <a:pt x="5320" y="27112"/>
                  </a:cubicBezTo>
                  <a:cubicBezTo>
                    <a:pt x="4834" y="26960"/>
                    <a:pt x="4560" y="26535"/>
                    <a:pt x="4286" y="26140"/>
                  </a:cubicBezTo>
                  <a:cubicBezTo>
                    <a:pt x="3466" y="24954"/>
                    <a:pt x="3496" y="24741"/>
                    <a:pt x="4499" y="23738"/>
                  </a:cubicBezTo>
                  <a:cubicBezTo>
                    <a:pt x="5259" y="22948"/>
                    <a:pt x="6141" y="22310"/>
                    <a:pt x="7144" y="21854"/>
                  </a:cubicBezTo>
                  <a:cubicBezTo>
                    <a:pt x="7185" y="21833"/>
                    <a:pt x="7241" y="21784"/>
                    <a:pt x="7320" y="21784"/>
                  </a:cubicBezTo>
                  <a:cubicBezTo>
                    <a:pt x="7357" y="21784"/>
                    <a:pt x="7399" y="21795"/>
                    <a:pt x="7448" y="21823"/>
                  </a:cubicBezTo>
                  <a:cubicBezTo>
                    <a:pt x="6931" y="22644"/>
                    <a:pt x="6809" y="23526"/>
                    <a:pt x="7052" y="24498"/>
                  </a:cubicBezTo>
                  <a:cubicBezTo>
                    <a:pt x="7305" y="25482"/>
                    <a:pt x="8155" y="26153"/>
                    <a:pt x="9171" y="26153"/>
                  </a:cubicBezTo>
                  <a:cubicBezTo>
                    <a:pt x="9254" y="26153"/>
                    <a:pt x="9338" y="26149"/>
                    <a:pt x="9423" y="26140"/>
                  </a:cubicBezTo>
                  <a:cubicBezTo>
                    <a:pt x="9849" y="26109"/>
                    <a:pt x="10183" y="25897"/>
                    <a:pt x="10426" y="25562"/>
                  </a:cubicBezTo>
                  <a:cubicBezTo>
                    <a:pt x="10700" y="25197"/>
                    <a:pt x="10943" y="24833"/>
                    <a:pt x="11186" y="24468"/>
                  </a:cubicBezTo>
                  <a:cubicBezTo>
                    <a:pt x="11308" y="24306"/>
                    <a:pt x="11429" y="24211"/>
                    <a:pt x="11587" y="24211"/>
                  </a:cubicBezTo>
                  <a:cubicBezTo>
                    <a:pt x="11666" y="24211"/>
                    <a:pt x="11754" y="24235"/>
                    <a:pt x="11855" y="24286"/>
                  </a:cubicBezTo>
                  <a:cubicBezTo>
                    <a:pt x="12554" y="24620"/>
                    <a:pt x="13253" y="24893"/>
                    <a:pt x="13983" y="25197"/>
                  </a:cubicBezTo>
                  <a:cubicBezTo>
                    <a:pt x="14222" y="25317"/>
                    <a:pt x="14479" y="25399"/>
                    <a:pt x="14756" y="25399"/>
                  </a:cubicBezTo>
                  <a:cubicBezTo>
                    <a:pt x="14831" y="25399"/>
                    <a:pt x="14908" y="25393"/>
                    <a:pt x="14986" y="25380"/>
                  </a:cubicBezTo>
                  <a:cubicBezTo>
                    <a:pt x="15776" y="25289"/>
                    <a:pt x="16080" y="24985"/>
                    <a:pt x="16141" y="24225"/>
                  </a:cubicBezTo>
                  <a:cubicBezTo>
                    <a:pt x="16201" y="23556"/>
                    <a:pt x="16414" y="22979"/>
                    <a:pt x="16536" y="22279"/>
                  </a:cubicBezTo>
                  <a:cubicBezTo>
                    <a:pt x="17539" y="23100"/>
                    <a:pt x="18603" y="23769"/>
                    <a:pt x="19515" y="24620"/>
                  </a:cubicBezTo>
                  <a:cubicBezTo>
                    <a:pt x="19819" y="24893"/>
                    <a:pt x="20153" y="25167"/>
                    <a:pt x="20518" y="25349"/>
                  </a:cubicBezTo>
                  <a:cubicBezTo>
                    <a:pt x="20678" y="25436"/>
                    <a:pt x="20824" y="25482"/>
                    <a:pt x="20958" y="25482"/>
                  </a:cubicBezTo>
                  <a:cubicBezTo>
                    <a:pt x="21155" y="25482"/>
                    <a:pt x="21328" y="25383"/>
                    <a:pt x="21490" y="25167"/>
                  </a:cubicBezTo>
                  <a:cubicBezTo>
                    <a:pt x="22189" y="24316"/>
                    <a:pt x="22858" y="23465"/>
                    <a:pt x="23375" y="22462"/>
                  </a:cubicBezTo>
                  <a:cubicBezTo>
                    <a:pt x="23618" y="22006"/>
                    <a:pt x="23800" y="21489"/>
                    <a:pt x="24135" y="21064"/>
                  </a:cubicBezTo>
                  <a:cubicBezTo>
                    <a:pt x="24135" y="20912"/>
                    <a:pt x="24256" y="20881"/>
                    <a:pt x="24378" y="20881"/>
                  </a:cubicBezTo>
                  <a:cubicBezTo>
                    <a:pt x="26870" y="20699"/>
                    <a:pt x="29180" y="19848"/>
                    <a:pt x="31491" y="18997"/>
                  </a:cubicBezTo>
                  <a:cubicBezTo>
                    <a:pt x="31673" y="18936"/>
                    <a:pt x="31855" y="18845"/>
                    <a:pt x="32068" y="18784"/>
                  </a:cubicBezTo>
                  <a:close/>
                  <a:moveTo>
                    <a:pt x="4165" y="26869"/>
                  </a:moveTo>
                  <a:cubicBezTo>
                    <a:pt x="4864" y="27842"/>
                    <a:pt x="5867" y="27963"/>
                    <a:pt x="6840" y="27963"/>
                  </a:cubicBezTo>
                  <a:cubicBezTo>
                    <a:pt x="9849" y="27963"/>
                    <a:pt x="12888" y="28055"/>
                    <a:pt x="15898" y="28267"/>
                  </a:cubicBezTo>
                  <a:cubicBezTo>
                    <a:pt x="17083" y="28359"/>
                    <a:pt x="18238" y="28389"/>
                    <a:pt x="19545" y="28419"/>
                  </a:cubicBezTo>
                  <a:cubicBezTo>
                    <a:pt x="18512" y="29179"/>
                    <a:pt x="17721" y="30030"/>
                    <a:pt x="16992" y="30942"/>
                  </a:cubicBezTo>
                  <a:cubicBezTo>
                    <a:pt x="16779" y="31216"/>
                    <a:pt x="16536" y="31520"/>
                    <a:pt x="16293" y="31793"/>
                  </a:cubicBezTo>
                  <a:cubicBezTo>
                    <a:pt x="16189" y="31926"/>
                    <a:pt x="16078" y="31995"/>
                    <a:pt x="15960" y="31995"/>
                  </a:cubicBezTo>
                  <a:cubicBezTo>
                    <a:pt x="15836" y="31995"/>
                    <a:pt x="15704" y="31919"/>
                    <a:pt x="15563" y="31763"/>
                  </a:cubicBezTo>
                  <a:cubicBezTo>
                    <a:pt x="15229" y="31368"/>
                    <a:pt x="14864" y="30973"/>
                    <a:pt x="14682" y="30486"/>
                  </a:cubicBezTo>
                  <a:cubicBezTo>
                    <a:pt x="14499" y="30000"/>
                    <a:pt x="14074" y="29666"/>
                    <a:pt x="13587" y="29514"/>
                  </a:cubicBezTo>
                  <a:cubicBezTo>
                    <a:pt x="12242" y="29082"/>
                    <a:pt x="10854" y="28778"/>
                    <a:pt x="9423" y="28778"/>
                  </a:cubicBezTo>
                  <a:cubicBezTo>
                    <a:pt x="9141" y="28778"/>
                    <a:pt x="8858" y="28789"/>
                    <a:pt x="8572" y="28814"/>
                  </a:cubicBezTo>
                  <a:cubicBezTo>
                    <a:pt x="7691" y="28906"/>
                    <a:pt x="6809" y="29027"/>
                    <a:pt x="5958" y="29118"/>
                  </a:cubicBezTo>
                  <a:cubicBezTo>
                    <a:pt x="5873" y="29127"/>
                    <a:pt x="5790" y="29131"/>
                    <a:pt x="5708" y="29131"/>
                  </a:cubicBezTo>
                  <a:cubicBezTo>
                    <a:pt x="5207" y="29131"/>
                    <a:pt x="4770" y="28968"/>
                    <a:pt x="4378" y="28602"/>
                  </a:cubicBezTo>
                  <a:cubicBezTo>
                    <a:pt x="3861" y="28085"/>
                    <a:pt x="3952" y="27538"/>
                    <a:pt x="4165" y="26869"/>
                  </a:cubicBezTo>
                  <a:close/>
                  <a:moveTo>
                    <a:pt x="38178" y="23769"/>
                  </a:moveTo>
                  <a:cubicBezTo>
                    <a:pt x="38360" y="24681"/>
                    <a:pt x="38299" y="25532"/>
                    <a:pt x="38238" y="26383"/>
                  </a:cubicBezTo>
                  <a:cubicBezTo>
                    <a:pt x="38208" y="26808"/>
                    <a:pt x="38086" y="27204"/>
                    <a:pt x="38056" y="27599"/>
                  </a:cubicBezTo>
                  <a:cubicBezTo>
                    <a:pt x="37965" y="28389"/>
                    <a:pt x="37509" y="28875"/>
                    <a:pt x="36871" y="29301"/>
                  </a:cubicBezTo>
                  <a:cubicBezTo>
                    <a:pt x="34105" y="31033"/>
                    <a:pt x="31126" y="32280"/>
                    <a:pt x="27904" y="32918"/>
                  </a:cubicBezTo>
                  <a:cubicBezTo>
                    <a:pt x="23861" y="33708"/>
                    <a:pt x="19819" y="34346"/>
                    <a:pt x="15685" y="34407"/>
                  </a:cubicBezTo>
                  <a:cubicBezTo>
                    <a:pt x="15573" y="34408"/>
                    <a:pt x="15462" y="34409"/>
                    <a:pt x="15351" y="34409"/>
                  </a:cubicBezTo>
                  <a:cubicBezTo>
                    <a:pt x="12521" y="34409"/>
                    <a:pt x="9776" y="34030"/>
                    <a:pt x="7144" y="32948"/>
                  </a:cubicBezTo>
                  <a:cubicBezTo>
                    <a:pt x="6536" y="32675"/>
                    <a:pt x="5989" y="32340"/>
                    <a:pt x="5472" y="31945"/>
                  </a:cubicBezTo>
                  <a:cubicBezTo>
                    <a:pt x="4499" y="31155"/>
                    <a:pt x="4165" y="30061"/>
                    <a:pt x="4043" y="28754"/>
                  </a:cubicBezTo>
                  <a:lnTo>
                    <a:pt x="4043" y="28754"/>
                  </a:lnTo>
                  <a:cubicBezTo>
                    <a:pt x="4588" y="29412"/>
                    <a:pt x="5218" y="29596"/>
                    <a:pt x="5895" y="29596"/>
                  </a:cubicBezTo>
                  <a:cubicBezTo>
                    <a:pt x="6124" y="29596"/>
                    <a:pt x="6358" y="29575"/>
                    <a:pt x="6596" y="29544"/>
                  </a:cubicBezTo>
                  <a:cubicBezTo>
                    <a:pt x="7523" y="29412"/>
                    <a:pt x="8458" y="29306"/>
                    <a:pt x="9392" y="29306"/>
                  </a:cubicBezTo>
                  <a:cubicBezTo>
                    <a:pt x="10175" y="29306"/>
                    <a:pt x="10957" y="29380"/>
                    <a:pt x="11733" y="29574"/>
                  </a:cubicBezTo>
                  <a:cubicBezTo>
                    <a:pt x="12280" y="29696"/>
                    <a:pt x="12828" y="29848"/>
                    <a:pt x="13375" y="30061"/>
                  </a:cubicBezTo>
                  <a:cubicBezTo>
                    <a:pt x="13739" y="30182"/>
                    <a:pt x="14043" y="30395"/>
                    <a:pt x="14165" y="30821"/>
                  </a:cubicBezTo>
                  <a:cubicBezTo>
                    <a:pt x="14347" y="31428"/>
                    <a:pt x="14773" y="31884"/>
                    <a:pt x="15229" y="32340"/>
                  </a:cubicBezTo>
                  <a:cubicBezTo>
                    <a:pt x="15439" y="32551"/>
                    <a:pt x="15650" y="32649"/>
                    <a:pt x="15874" y="32649"/>
                  </a:cubicBezTo>
                  <a:cubicBezTo>
                    <a:pt x="16071" y="32649"/>
                    <a:pt x="16278" y="32574"/>
                    <a:pt x="16505" y="32432"/>
                  </a:cubicBezTo>
                  <a:cubicBezTo>
                    <a:pt x="16809" y="32219"/>
                    <a:pt x="17022" y="31915"/>
                    <a:pt x="17235" y="31641"/>
                  </a:cubicBezTo>
                  <a:cubicBezTo>
                    <a:pt x="18116" y="30395"/>
                    <a:pt x="19241" y="29392"/>
                    <a:pt x="20457" y="28511"/>
                  </a:cubicBezTo>
                  <a:cubicBezTo>
                    <a:pt x="20548" y="28419"/>
                    <a:pt x="20639" y="28419"/>
                    <a:pt x="20761" y="28419"/>
                  </a:cubicBezTo>
                  <a:cubicBezTo>
                    <a:pt x="23770" y="28267"/>
                    <a:pt x="26688" y="27629"/>
                    <a:pt x="29545" y="26808"/>
                  </a:cubicBezTo>
                  <a:cubicBezTo>
                    <a:pt x="30305" y="26596"/>
                    <a:pt x="31095" y="26444"/>
                    <a:pt x="31825" y="26170"/>
                  </a:cubicBezTo>
                  <a:cubicBezTo>
                    <a:pt x="31932" y="26134"/>
                    <a:pt x="32039" y="26120"/>
                    <a:pt x="32145" y="26120"/>
                  </a:cubicBezTo>
                  <a:cubicBezTo>
                    <a:pt x="32401" y="26120"/>
                    <a:pt x="32652" y="26206"/>
                    <a:pt x="32889" y="26292"/>
                  </a:cubicBezTo>
                  <a:cubicBezTo>
                    <a:pt x="33436" y="26474"/>
                    <a:pt x="33983" y="26656"/>
                    <a:pt x="34530" y="26808"/>
                  </a:cubicBezTo>
                  <a:cubicBezTo>
                    <a:pt x="34680" y="26844"/>
                    <a:pt x="34830" y="26864"/>
                    <a:pt x="34975" y="26864"/>
                  </a:cubicBezTo>
                  <a:cubicBezTo>
                    <a:pt x="35562" y="26864"/>
                    <a:pt x="36056" y="26543"/>
                    <a:pt x="36080" y="25714"/>
                  </a:cubicBezTo>
                  <a:cubicBezTo>
                    <a:pt x="36080" y="24559"/>
                    <a:pt x="36293" y="24377"/>
                    <a:pt x="37418" y="24134"/>
                  </a:cubicBezTo>
                  <a:cubicBezTo>
                    <a:pt x="37691" y="24073"/>
                    <a:pt x="37934" y="24042"/>
                    <a:pt x="38178" y="23769"/>
                  </a:cubicBezTo>
                  <a:close/>
                  <a:moveTo>
                    <a:pt x="24759" y="0"/>
                  </a:moveTo>
                  <a:cubicBezTo>
                    <a:pt x="22506" y="0"/>
                    <a:pt x="20281" y="242"/>
                    <a:pt x="18056" y="668"/>
                  </a:cubicBezTo>
                  <a:cubicBezTo>
                    <a:pt x="14742" y="1276"/>
                    <a:pt x="11581" y="2279"/>
                    <a:pt x="8633" y="3921"/>
                  </a:cubicBezTo>
                  <a:cubicBezTo>
                    <a:pt x="6992" y="4832"/>
                    <a:pt x="5502" y="5896"/>
                    <a:pt x="4378" y="7386"/>
                  </a:cubicBezTo>
                  <a:cubicBezTo>
                    <a:pt x="2341" y="10121"/>
                    <a:pt x="2098" y="13191"/>
                    <a:pt x="2615" y="16413"/>
                  </a:cubicBezTo>
                  <a:cubicBezTo>
                    <a:pt x="2675" y="16717"/>
                    <a:pt x="2645" y="16839"/>
                    <a:pt x="2341" y="16960"/>
                  </a:cubicBezTo>
                  <a:cubicBezTo>
                    <a:pt x="1520" y="17264"/>
                    <a:pt x="852" y="17750"/>
                    <a:pt x="305" y="18419"/>
                  </a:cubicBezTo>
                  <a:cubicBezTo>
                    <a:pt x="1" y="18845"/>
                    <a:pt x="183" y="19209"/>
                    <a:pt x="700" y="19240"/>
                  </a:cubicBezTo>
                  <a:cubicBezTo>
                    <a:pt x="943" y="19240"/>
                    <a:pt x="1186" y="19209"/>
                    <a:pt x="1429" y="19179"/>
                  </a:cubicBezTo>
                  <a:cubicBezTo>
                    <a:pt x="2098" y="19057"/>
                    <a:pt x="2736" y="18936"/>
                    <a:pt x="3435" y="18814"/>
                  </a:cubicBezTo>
                  <a:lnTo>
                    <a:pt x="3435" y="18814"/>
                  </a:lnTo>
                  <a:cubicBezTo>
                    <a:pt x="3344" y="19027"/>
                    <a:pt x="3375" y="19209"/>
                    <a:pt x="3162" y="19331"/>
                  </a:cubicBezTo>
                  <a:cubicBezTo>
                    <a:pt x="1520" y="20121"/>
                    <a:pt x="548" y="22127"/>
                    <a:pt x="943" y="23890"/>
                  </a:cubicBezTo>
                  <a:cubicBezTo>
                    <a:pt x="1095" y="24650"/>
                    <a:pt x="1399" y="25380"/>
                    <a:pt x="2037" y="25897"/>
                  </a:cubicBezTo>
                  <a:cubicBezTo>
                    <a:pt x="2207" y="26040"/>
                    <a:pt x="2360" y="26111"/>
                    <a:pt x="2501" y="26111"/>
                  </a:cubicBezTo>
                  <a:cubicBezTo>
                    <a:pt x="2688" y="26111"/>
                    <a:pt x="2854" y="25987"/>
                    <a:pt x="3010" y="25745"/>
                  </a:cubicBezTo>
                  <a:cubicBezTo>
                    <a:pt x="3131" y="25532"/>
                    <a:pt x="3253" y="25319"/>
                    <a:pt x="3435" y="25015"/>
                  </a:cubicBezTo>
                  <a:cubicBezTo>
                    <a:pt x="3557" y="25653"/>
                    <a:pt x="3709" y="26170"/>
                    <a:pt x="4013" y="26596"/>
                  </a:cubicBezTo>
                  <a:cubicBezTo>
                    <a:pt x="4074" y="26687"/>
                    <a:pt x="4134" y="26808"/>
                    <a:pt x="4074" y="26900"/>
                  </a:cubicBezTo>
                  <a:cubicBezTo>
                    <a:pt x="3678" y="27477"/>
                    <a:pt x="3770" y="28146"/>
                    <a:pt x="3709" y="28814"/>
                  </a:cubicBezTo>
                  <a:cubicBezTo>
                    <a:pt x="3526" y="30486"/>
                    <a:pt x="4134" y="31793"/>
                    <a:pt x="5533" y="32736"/>
                  </a:cubicBezTo>
                  <a:cubicBezTo>
                    <a:pt x="7022" y="33769"/>
                    <a:pt x="8724" y="34194"/>
                    <a:pt x="10457" y="34590"/>
                  </a:cubicBezTo>
                  <a:cubicBezTo>
                    <a:pt x="12108" y="34929"/>
                    <a:pt x="13766" y="35057"/>
                    <a:pt x="15425" y="35057"/>
                  </a:cubicBezTo>
                  <a:cubicBezTo>
                    <a:pt x="17034" y="35057"/>
                    <a:pt x="18643" y="34937"/>
                    <a:pt x="20244" y="34772"/>
                  </a:cubicBezTo>
                  <a:cubicBezTo>
                    <a:pt x="22889" y="34498"/>
                    <a:pt x="25533" y="34103"/>
                    <a:pt x="28147" y="33526"/>
                  </a:cubicBezTo>
                  <a:cubicBezTo>
                    <a:pt x="31460" y="32766"/>
                    <a:pt x="34591" y="31550"/>
                    <a:pt x="37448" y="29666"/>
                  </a:cubicBezTo>
                  <a:cubicBezTo>
                    <a:pt x="37995" y="29301"/>
                    <a:pt x="38421" y="28845"/>
                    <a:pt x="38603" y="28176"/>
                  </a:cubicBezTo>
                  <a:cubicBezTo>
                    <a:pt x="38755" y="27477"/>
                    <a:pt x="38877" y="26748"/>
                    <a:pt x="38937" y="26018"/>
                  </a:cubicBezTo>
                  <a:cubicBezTo>
                    <a:pt x="39029" y="24498"/>
                    <a:pt x="38816" y="23009"/>
                    <a:pt x="38451" y="21520"/>
                  </a:cubicBezTo>
                  <a:cubicBezTo>
                    <a:pt x="38998" y="21459"/>
                    <a:pt x="39029" y="21398"/>
                    <a:pt x="39059" y="20820"/>
                  </a:cubicBezTo>
                  <a:cubicBezTo>
                    <a:pt x="39150" y="19422"/>
                    <a:pt x="38603" y="18146"/>
                    <a:pt x="37843" y="17082"/>
                  </a:cubicBezTo>
                  <a:cubicBezTo>
                    <a:pt x="37357" y="16352"/>
                    <a:pt x="37114" y="15684"/>
                    <a:pt x="37144" y="14833"/>
                  </a:cubicBezTo>
                  <a:cubicBezTo>
                    <a:pt x="37144" y="14468"/>
                    <a:pt x="37448" y="14285"/>
                    <a:pt x="37509" y="13951"/>
                  </a:cubicBezTo>
                  <a:cubicBezTo>
                    <a:pt x="37566" y="13552"/>
                    <a:pt x="37836" y="13340"/>
                    <a:pt x="38246" y="13340"/>
                  </a:cubicBezTo>
                  <a:cubicBezTo>
                    <a:pt x="38273" y="13340"/>
                    <a:pt x="38301" y="13341"/>
                    <a:pt x="38330" y="13343"/>
                  </a:cubicBezTo>
                  <a:lnTo>
                    <a:pt x="38725" y="13343"/>
                  </a:lnTo>
                  <a:cubicBezTo>
                    <a:pt x="39272" y="13313"/>
                    <a:pt x="39485" y="12978"/>
                    <a:pt x="39211" y="12492"/>
                  </a:cubicBezTo>
                  <a:cubicBezTo>
                    <a:pt x="39059" y="12218"/>
                    <a:pt x="38877" y="11945"/>
                    <a:pt x="38725" y="11702"/>
                  </a:cubicBezTo>
                  <a:cubicBezTo>
                    <a:pt x="38269" y="10972"/>
                    <a:pt x="37691" y="10486"/>
                    <a:pt x="36840" y="10364"/>
                  </a:cubicBezTo>
                  <a:cubicBezTo>
                    <a:pt x="36597" y="10334"/>
                    <a:pt x="36415" y="10273"/>
                    <a:pt x="36567" y="9969"/>
                  </a:cubicBezTo>
                  <a:cubicBezTo>
                    <a:pt x="36719" y="9604"/>
                    <a:pt x="36658" y="9209"/>
                    <a:pt x="36567" y="8845"/>
                  </a:cubicBezTo>
                  <a:cubicBezTo>
                    <a:pt x="36475" y="8480"/>
                    <a:pt x="36384" y="8145"/>
                    <a:pt x="36323" y="7781"/>
                  </a:cubicBezTo>
                  <a:cubicBezTo>
                    <a:pt x="35685" y="4741"/>
                    <a:pt x="33983" y="2462"/>
                    <a:pt x="31156" y="1124"/>
                  </a:cubicBezTo>
                  <a:cubicBezTo>
                    <a:pt x="29758" y="455"/>
                    <a:pt x="28238" y="121"/>
                    <a:pt x="26688" y="60"/>
                  </a:cubicBezTo>
                  <a:cubicBezTo>
                    <a:pt x="26042" y="20"/>
                    <a:pt x="25400" y="0"/>
                    <a:pt x="24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7"/>
            <p:cNvSpPr/>
            <p:nvPr/>
          </p:nvSpPr>
          <p:spPr>
            <a:xfrm>
              <a:off x="3796700" y="2489950"/>
              <a:ext cx="693800" cy="130075"/>
            </a:xfrm>
            <a:custGeom>
              <a:rect b="b" l="l" r="r" t="t"/>
              <a:pathLst>
                <a:path extrusionOk="0" h="5203" w="27752">
                  <a:moveTo>
                    <a:pt x="27595" y="0"/>
                  </a:moveTo>
                  <a:cubicBezTo>
                    <a:pt x="27438" y="0"/>
                    <a:pt x="27321" y="65"/>
                    <a:pt x="27204" y="112"/>
                  </a:cubicBezTo>
                  <a:cubicBezTo>
                    <a:pt x="24651" y="1054"/>
                    <a:pt x="22128" y="1966"/>
                    <a:pt x="19545" y="2756"/>
                  </a:cubicBezTo>
                  <a:cubicBezTo>
                    <a:pt x="15674" y="3945"/>
                    <a:pt x="11779" y="4756"/>
                    <a:pt x="7744" y="4756"/>
                  </a:cubicBezTo>
                  <a:cubicBezTo>
                    <a:pt x="7343" y="4756"/>
                    <a:pt x="6940" y="4748"/>
                    <a:pt x="6535" y="4732"/>
                  </a:cubicBezTo>
                  <a:cubicBezTo>
                    <a:pt x="4651" y="4641"/>
                    <a:pt x="2827" y="4367"/>
                    <a:pt x="1034" y="3789"/>
                  </a:cubicBezTo>
                  <a:cubicBezTo>
                    <a:pt x="699" y="3698"/>
                    <a:pt x="365" y="3516"/>
                    <a:pt x="0" y="3516"/>
                  </a:cubicBezTo>
                  <a:cubicBezTo>
                    <a:pt x="760" y="3881"/>
                    <a:pt x="1520" y="4215"/>
                    <a:pt x="2310" y="4428"/>
                  </a:cubicBezTo>
                  <a:cubicBezTo>
                    <a:pt x="4307" y="4972"/>
                    <a:pt x="6314" y="5203"/>
                    <a:pt x="8326" y="5203"/>
                  </a:cubicBezTo>
                  <a:cubicBezTo>
                    <a:pt x="9683" y="5203"/>
                    <a:pt x="11042" y="5098"/>
                    <a:pt x="12402" y="4914"/>
                  </a:cubicBezTo>
                  <a:cubicBezTo>
                    <a:pt x="16262" y="4428"/>
                    <a:pt x="19970" y="3334"/>
                    <a:pt x="23557" y="1905"/>
                  </a:cubicBezTo>
                  <a:cubicBezTo>
                    <a:pt x="24955" y="1327"/>
                    <a:pt x="26323" y="689"/>
                    <a:pt x="27751" y="20"/>
                  </a:cubicBezTo>
                  <a:cubicBezTo>
                    <a:pt x="27695" y="6"/>
                    <a:pt x="27643" y="0"/>
                    <a:pt x="275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7"/>
            <p:cNvSpPr/>
            <p:nvPr/>
          </p:nvSpPr>
          <p:spPr>
            <a:xfrm>
              <a:off x="3766300" y="2533750"/>
              <a:ext cx="199100" cy="46075"/>
            </a:xfrm>
            <a:custGeom>
              <a:rect b="b" l="l" r="r" t="t"/>
              <a:pathLst>
                <a:path extrusionOk="0" h="1843" w="7964">
                  <a:moveTo>
                    <a:pt x="0" y="1"/>
                  </a:moveTo>
                  <a:lnTo>
                    <a:pt x="0" y="1"/>
                  </a:lnTo>
                  <a:cubicBezTo>
                    <a:pt x="1334" y="1234"/>
                    <a:pt x="4023" y="1842"/>
                    <a:pt x="6479" y="1842"/>
                  </a:cubicBezTo>
                  <a:cubicBezTo>
                    <a:pt x="6989" y="1842"/>
                    <a:pt x="7488" y="1816"/>
                    <a:pt x="7964" y="1764"/>
                  </a:cubicBezTo>
                  <a:cubicBezTo>
                    <a:pt x="5411" y="1247"/>
                    <a:pt x="2614" y="1308"/>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7"/>
            <p:cNvSpPr/>
            <p:nvPr/>
          </p:nvSpPr>
          <p:spPr>
            <a:xfrm>
              <a:off x="4332425" y="2450925"/>
              <a:ext cx="195300" cy="79825"/>
            </a:xfrm>
            <a:custGeom>
              <a:rect b="b" l="l" r="r" t="t"/>
              <a:pathLst>
                <a:path extrusionOk="0" h="3193" w="7812">
                  <a:moveTo>
                    <a:pt x="7812" y="1"/>
                  </a:moveTo>
                  <a:lnTo>
                    <a:pt x="7812" y="1"/>
                  </a:lnTo>
                  <a:cubicBezTo>
                    <a:pt x="5198" y="1065"/>
                    <a:pt x="2614" y="2220"/>
                    <a:pt x="0" y="3192"/>
                  </a:cubicBezTo>
                  <a:cubicBezTo>
                    <a:pt x="2736" y="2493"/>
                    <a:pt x="5441" y="1673"/>
                    <a:pt x="7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7"/>
            <p:cNvSpPr/>
            <p:nvPr/>
          </p:nvSpPr>
          <p:spPr>
            <a:xfrm>
              <a:off x="3779200" y="2521600"/>
              <a:ext cx="142900" cy="27525"/>
            </a:xfrm>
            <a:custGeom>
              <a:rect b="b" l="l" r="r" t="t"/>
              <a:pathLst>
                <a:path extrusionOk="0" h="1101" w="5716">
                  <a:moveTo>
                    <a:pt x="1" y="1"/>
                  </a:moveTo>
                  <a:cubicBezTo>
                    <a:pt x="1219" y="841"/>
                    <a:pt x="2524" y="1100"/>
                    <a:pt x="3877" y="1100"/>
                  </a:cubicBezTo>
                  <a:cubicBezTo>
                    <a:pt x="4481" y="1100"/>
                    <a:pt x="5095" y="1048"/>
                    <a:pt x="5715" y="973"/>
                  </a:cubicBezTo>
                  <a:cubicBezTo>
                    <a:pt x="3800" y="761"/>
                    <a:pt x="1855" y="57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7"/>
            <p:cNvSpPr/>
            <p:nvPr/>
          </p:nvSpPr>
          <p:spPr>
            <a:xfrm>
              <a:off x="4428150" y="2421300"/>
              <a:ext cx="105650" cy="45625"/>
            </a:xfrm>
            <a:custGeom>
              <a:rect b="b" l="l" r="r" t="t"/>
              <a:pathLst>
                <a:path extrusionOk="0" h="1825" w="4226">
                  <a:moveTo>
                    <a:pt x="4226" y="0"/>
                  </a:moveTo>
                  <a:lnTo>
                    <a:pt x="4226" y="0"/>
                  </a:lnTo>
                  <a:cubicBezTo>
                    <a:pt x="2767" y="456"/>
                    <a:pt x="1430" y="1216"/>
                    <a:pt x="1" y="1824"/>
                  </a:cubicBezTo>
                  <a:cubicBezTo>
                    <a:pt x="1612" y="1672"/>
                    <a:pt x="3010" y="1064"/>
                    <a:pt x="4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7"/>
            <p:cNvSpPr/>
            <p:nvPr/>
          </p:nvSpPr>
          <p:spPr>
            <a:xfrm>
              <a:off x="3887875" y="2341325"/>
              <a:ext cx="25875" cy="26800"/>
            </a:xfrm>
            <a:custGeom>
              <a:rect b="b" l="l" r="r" t="t"/>
              <a:pathLst>
                <a:path extrusionOk="0" h="1072" w="1035">
                  <a:moveTo>
                    <a:pt x="314" y="1"/>
                  </a:moveTo>
                  <a:cubicBezTo>
                    <a:pt x="26" y="1"/>
                    <a:pt x="3" y="301"/>
                    <a:pt x="31" y="525"/>
                  </a:cubicBezTo>
                  <a:cubicBezTo>
                    <a:pt x="1" y="889"/>
                    <a:pt x="122" y="1072"/>
                    <a:pt x="365" y="1072"/>
                  </a:cubicBezTo>
                  <a:cubicBezTo>
                    <a:pt x="639" y="1072"/>
                    <a:pt x="1034" y="707"/>
                    <a:pt x="1034" y="464"/>
                  </a:cubicBezTo>
                  <a:cubicBezTo>
                    <a:pt x="1034" y="38"/>
                    <a:pt x="608" y="69"/>
                    <a:pt x="396" y="8"/>
                  </a:cubicBezTo>
                  <a:cubicBezTo>
                    <a:pt x="366" y="3"/>
                    <a:pt x="339" y="1"/>
                    <a:pt x="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7"/>
            <p:cNvSpPr/>
            <p:nvPr/>
          </p:nvSpPr>
          <p:spPr>
            <a:xfrm>
              <a:off x="3798975" y="2504125"/>
              <a:ext cx="68400" cy="12500"/>
            </a:xfrm>
            <a:custGeom>
              <a:rect b="b" l="l" r="r" t="t"/>
              <a:pathLst>
                <a:path extrusionOk="0" h="500" w="2736">
                  <a:moveTo>
                    <a:pt x="0" y="1"/>
                  </a:moveTo>
                  <a:lnTo>
                    <a:pt x="0" y="1"/>
                  </a:lnTo>
                  <a:cubicBezTo>
                    <a:pt x="543" y="330"/>
                    <a:pt x="1111" y="499"/>
                    <a:pt x="1704" y="499"/>
                  </a:cubicBezTo>
                  <a:cubicBezTo>
                    <a:pt x="2040" y="499"/>
                    <a:pt x="2384" y="445"/>
                    <a:pt x="2736" y="335"/>
                  </a:cubicBezTo>
                  <a:cubicBezTo>
                    <a:pt x="1824" y="213"/>
                    <a:pt x="912" y="9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7"/>
            <p:cNvSpPr/>
            <p:nvPr/>
          </p:nvSpPr>
          <p:spPr>
            <a:xfrm>
              <a:off x="3974500" y="2310350"/>
              <a:ext cx="20550" cy="19875"/>
            </a:xfrm>
            <a:custGeom>
              <a:rect b="b" l="l" r="r" t="t"/>
              <a:pathLst>
                <a:path extrusionOk="0" h="795" w="822">
                  <a:moveTo>
                    <a:pt x="396" y="1"/>
                  </a:moveTo>
                  <a:cubicBezTo>
                    <a:pt x="153" y="31"/>
                    <a:pt x="1" y="183"/>
                    <a:pt x="1" y="426"/>
                  </a:cubicBezTo>
                  <a:cubicBezTo>
                    <a:pt x="28" y="649"/>
                    <a:pt x="133" y="795"/>
                    <a:pt x="336" y="795"/>
                  </a:cubicBezTo>
                  <a:cubicBezTo>
                    <a:pt x="355" y="795"/>
                    <a:pt x="375" y="794"/>
                    <a:pt x="396" y="791"/>
                  </a:cubicBezTo>
                  <a:cubicBezTo>
                    <a:pt x="669" y="791"/>
                    <a:pt x="821" y="639"/>
                    <a:pt x="791" y="396"/>
                  </a:cubicBezTo>
                  <a:cubicBezTo>
                    <a:pt x="791" y="153"/>
                    <a:pt x="639" y="3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7"/>
            <p:cNvSpPr/>
            <p:nvPr/>
          </p:nvSpPr>
          <p:spPr>
            <a:xfrm>
              <a:off x="3828600" y="2396150"/>
              <a:ext cx="21300" cy="20700"/>
            </a:xfrm>
            <a:custGeom>
              <a:rect b="b" l="l" r="r" t="t"/>
              <a:pathLst>
                <a:path extrusionOk="0" h="828" w="852">
                  <a:moveTo>
                    <a:pt x="461" y="0"/>
                  </a:moveTo>
                  <a:cubicBezTo>
                    <a:pt x="198" y="0"/>
                    <a:pt x="90" y="203"/>
                    <a:pt x="61" y="459"/>
                  </a:cubicBezTo>
                  <a:cubicBezTo>
                    <a:pt x="1" y="672"/>
                    <a:pt x="153" y="824"/>
                    <a:pt x="365" y="824"/>
                  </a:cubicBezTo>
                  <a:cubicBezTo>
                    <a:pt x="388" y="826"/>
                    <a:pt x="409" y="827"/>
                    <a:pt x="429" y="827"/>
                  </a:cubicBezTo>
                  <a:cubicBezTo>
                    <a:pt x="683" y="827"/>
                    <a:pt x="765" y="656"/>
                    <a:pt x="821" y="459"/>
                  </a:cubicBezTo>
                  <a:cubicBezTo>
                    <a:pt x="852" y="186"/>
                    <a:pt x="761" y="34"/>
                    <a:pt x="517" y="3"/>
                  </a:cubicBezTo>
                  <a:cubicBezTo>
                    <a:pt x="498" y="1"/>
                    <a:pt x="479" y="0"/>
                    <a:pt x="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7"/>
            <p:cNvSpPr/>
            <p:nvPr/>
          </p:nvSpPr>
          <p:spPr>
            <a:xfrm>
              <a:off x="3865075" y="2421975"/>
              <a:ext cx="19025" cy="18350"/>
            </a:xfrm>
            <a:custGeom>
              <a:rect b="b" l="l" r="r" t="t"/>
              <a:pathLst>
                <a:path extrusionOk="0" h="734" w="761">
                  <a:moveTo>
                    <a:pt x="483" y="1"/>
                  </a:moveTo>
                  <a:cubicBezTo>
                    <a:pt x="465" y="1"/>
                    <a:pt x="446" y="2"/>
                    <a:pt x="426" y="4"/>
                  </a:cubicBezTo>
                  <a:cubicBezTo>
                    <a:pt x="183" y="4"/>
                    <a:pt x="1" y="125"/>
                    <a:pt x="1" y="399"/>
                  </a:cubicBezTo>
                  <a:cubicBezTo>
                    <a:pt x="1" y="612"/>
                    <a:pt x="183" y="733"/>
                    <a:pt x="396" y="733"/>
                  </a:cubicBezTo>
                  <a:cubicBezTo>
                    <a:pt x="609" y="733"/>
                    <a:pt x="761" y="612"/>
                    <a:pt x="761" y="369"/>
                  </a:cubicBezTo>
                  <a:cubicBezTo>
                    <a:pt x="761" y="172"/>
                    <a:pt x="708" y="1"/>
                    <a:pt x="4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7"/>
            <p:cNvSpPr/>
            <p:nvPr/>
          </p:nvSpPr>
          <p:spPr>
            <a:xfrm>
              <a:off x="4476025" y="2400775"/>
              <a:ext cx="53225" cy="22075"/>
            </a:xfrm>
            <a:custGeom>
              <a:rect b="b" l="l" r="r" t="t"/>
              <a:pathLst>
                <a:path extrusionOk="0" h="883" w="2129">
                  <a:moveTo>
                    <a:pt x="2129" y="1"/>
                  </a:moveTo>
                  <a:lnTo>
                    <a:pt x="2129" y="1"/>
                  </a:lnTo>
                  <a:cubicBezTo>
                    <a:pt x="1369" y="183"/>
                    <a:pt x="670" y="517"/>
                    <a:pt x="1" y="882"/>
                  </a:cubicBezTo>
                  <a:cubicBezTo>
                    <a:pt x="822" y="821"/>
                    <a:pt x="1490" y="457"/>
                    <a:pt x="21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7"/>
            <p:cNvSpPr/>
            <p:nvPr/>
          </p:nvSpPr>
          <p:spPr>
            <a:xfrm>
              <a:off x="4159150" y="2282250"/>
              <a:ext cx="21300" cy="19000"/>
            </a:xfrm>
            <a:custGeom>
              <a:rect b="b" l="l" r="r" t="t"/>
              <a:pathLst>
                <a:path extrusionOk="0" h="760" w="852">
                  <a:moveTo>
                    <a:pt x="426" y="0"/>
                  </a:moveTo>
                  <a:cubicBezTo>
                    <a:pt x="153" y="30"/>
                    <a:pt x="31" y="213"/>
                    <a:pt x="31" y="456"/>
                  </a:cubicBezTo>
                  <a:cubicBezTo>
                    <a:pt x="1" y="760"/>
                    <a:pt x="244" y="699"/>
                    <a:pt x="396" y="730"/>
                  </a:cubicBezTo>
                  <a:cubicBezTo>
                    <a:pt x="639" y="699"/>
                    <a:pt x="852" y="638"/>
                    <a:pt x="852" y="395"/>
                  </a:cubicBezTo>
                  <a:cubicBezTo>
                    <a:pt x="852" y="122"/>
                    <a:pt x="670"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7"/>
            <p:cNvSpPr/>
            <p:nvPr/>
          </p:nvSpPr>
          <p:spPr>
            <a:xfrm>
              <a:off x="4108250" y="2337700"/>
              <a:ext cx="19775" cy="19025"/>
            </a:xfrm>
            <a:custGeom>
              <a:rect b="b" l="l" r="r" t="t"/>
              <a:pathLst>
                <a:path extrusionOk="0" h="761" w="791">
                  <a:moveTo>
                    <a:pt x="365" y="1"/>
                  </a:moveTo>
                  <a:cubicBezTo>
                    <a:pt x="152" y="1"/>
                    <a:pt x="0" y="153"/>
                    <a:pt x="0" y="366"/>
                  </a:cubicBezTo>
                  <a:cubicBezTo>
                    <a:pt x="0" y="609"/>
                    <a:pt x="152" y="730"/>
                    <a:pt x="365" y="761"/>
                  </a:cubicBezTo>
                  <a:cubicBezTo>
                    <a:pt x="608" y="730"/>
                    <a:pt x="791" y="639"/>
                    <a:pt x="760" y="366"/>
                  </a:cubicBezTo>
                  <a:cubicBezTo>
                    <a:pt x="760" y="123"/>
                    <a:pt x="60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7"/>
            <p:cNvSpPr/>
            <p:nvPr/>
          </p:nvSpPr>
          <p:spPr>
            <a:xfrm>
              <a:off x="3887125" y="2384600"/>
              <a:ext cx="25100" cy="16075"/>
            </a:xfrm>
            <a:custGeom>
              <a:rect b="b" l="l" r="r" t="t"/>
              <a:pathLst>
                <a:path extrusionOk="0" h="643" w="1004">
                  <a:moveTo>
                    <a:pt x="424" y="0"/>
                  </a:moveTo>
                  <a:cubicBezTo>
                    <a:pt x="337" y="0"/>
                    <a:pt x="248" y="36"/>
                    <a:pt x="152" y="131"/>
                  </a:cubicBezTo>
                  <a:cubicBezTo>
                    <a:pt x="0" y="283"/>
                    <a:pt x="31" y="435"/>
                    <a:pt x="183" y="557"/>
                  </a:cubicBezTo>
                  <a:cubicBezTo>
                    <a:pt x="277" y="616"/>
                    <a:pt x="363" y="643"/>
                    <a:pt x="445" y="643"/>
                  </a:cubicBezTo>
                  <a:cubicBezTo>
                    <a:pt x="654" y="643"/>
                    <a:pt x="828" y="471"/>
                    <a:pt x="1003" y="253"/>
                  </a:cubicBezTo>
                  <a:cubicBezTo>
                    <a:pt x="795" y="169"/>
                    <a:pt x="615" y="0"/>
                    <a:pt x="4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7"/>
            <p:cNvSpPr/>
            <p:nvPr/>
          </p:nvSpPr>
          <p:spPr>
            <a:xfrm>
              <a:off x="3807325" y="2489700"/>
              <a:ext cx="46375" cy="8800"/>
            </a:xfrm>
            <a:custGeom>
              <a:rect b="b" l="l" r="r" t="t"/>
              <a:pathLst>
                <a:path extrusionOk="0" h="352" w="1855">
                  <a:moveTo>
                    <a:pt x="1" y="0"/>
                  </a:moveTo>
                  <a:lnTo>
                    <a:pt x="1" y="0"/>
                  </a:lnTo>
                  <a:cubicBezTo>
                    <a:pt x="314" y="247"/>
                    <a:pt x="645" y="352"/>
                    <a:pt x="984" y="352"/>
                  </a:cubicBezTo>
                  <a:cubicBezTo>
                    <a:pt x="1270" y="352"/>
                    <a:pt x="1563" y="277"/>
                    <a:pt x="1855" y="152"/>
                  </a:cubicBezTo>
                  <a:cubicBezTo>
                    <a:pt x="1216" y="91"/>
                    <a:pt x="609" y="6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7"/>
            <p:cNvSpPr/>
            <p:nvPr/>
          </p:nvSpPr>
          <p:spPr>
            <a:xfrm>
              <a:off x="4245025" y="2368000"/>
              <a:ext cx="18275" cy="16850"/>
            </a:xfrm>
            <a:custGeom>
              <a:rect b="b" l="l" r="r" t="t"/>
              <a:pathLst>
                <a:path extrusionOk="0" h="674" w="731">
                  <a:moveTo>
                    <a:pt x="333" y="0"/>
                  </a:moveTo>
                  <a:cubicBezTo>
                    <a:pt x="154" y="0"/>
                    <a:pt x="31" y="121"/>
                    <a:pt x="31" y="339"/>
                  </a:cubicBezTo>
                  <a:cubicBezTo>
                    <a:pt x="1" y="552"/>
                    <a:pt x="153" y="673"/>
                    <a:pt x="396" y="673"/>
                  </a:cubicBezTo>
                  <a:cubicBezTo>
                    <a:pt x="578" y="643"/>
                    <a:pt x="730" y="552"/>
                    <a:pt x="730" y="339"/>
                  </a:cubicBezTo>
                  <a:cubicBezTo>
                    <a:pt x="730" y="126"/>
                    <a:pt x="578" y="5"/>
                    <a:pt x="396" y="5"/>
                  </a:cubicBezTo>
                  <a:cubicBezTo>
                    <a:pt x="374" y="2"/>
                    <a:pt x="353"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7"/>
            <p:cNvSpPr/>
            <p:nvPr/>
          </p:nvSpPr>
          <p:spPr>
            <a:xfrm>
              <a:off x="4014775" y="2400775"/>
              <a:ext cx="19025" cy="17500"/>
            </a:xfrm>
            <a:custGeom>
              <a:rect b="b" l="l" r="r" t="t"/>
              <a:pathLst>
                <a:path extrusionOk="0" h="700" w="761">
                  <a:moveTo>
                    <a:pt x="396" y="1"/>
                  </a:moveTo>
                  <a:cubicBezTo>
                    <a:pt x="122" y="1"/>
                    <a:pt x="31" y="214"/>
                    <a:pt x="31" y="426"/>
                  </a:cubicBezTo>
                  <a:cubicBezTo>
                    <a:pt x="1" y="639"/>
                    <a:pt x="213" y="700"/>
                    <a:pt x="365" y="700"/>
                  </a:cubicBezTo>
                  <a:cubicBezTo>
                    <a:pt x="578" y="700"/>
                    <a:pt x="730" y="609"/>
                    <a:pt x="761" y="366"/>
                  </a:cubicBezTo>
                  <a:cubicBezTo>
                    <a:pt x="730" y="153"/>
                    <a:pt x="609"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7"/>
            <p:cNvSpPr/>
            <p:nvPr/>
          </p:nvSpPr>
          <p:spPr>
            <a:xfrm>
              <a:off x="4307325" y="2349100"/>
              <a:ext cx="18275" cy="16850"/>
            </a:xfrm>
            <a:custGeom>
              <a:rect b="b" l="l" r="r" t="t"/>
              <a:pathLst>
                <a:path extrusionOk="0" h="674" w="731">
                  <a:moveTo>
                    <a:pt x="366" y="1"/>
                  </a:moveTo>
                  <a:cubicBezTo>
                    <a:pt x="153" y="1"/>
                    <a:pt x="1" y="92"/>
                    <a:pt x="1" y="305"/>
                  </a:cubicBezTo>
                  <a:cubicBezTo>
                    <a:pt x="31" y="487"/>
                    <a:pt x="123" y="670"/>
                    <a:pt x="366" y="670"/>
                  </a:cubicBezTo>
                  <a:cubicBezTo>
                    <a:pt x="384" y="672"/>
                    <a:pt x="402" y="673"/>
                    <a:pt x="419" y="673"/>
                  </a:cubicBezTo>
                  <a:cubicBezTo>
                    <a:pt x="603" y="673"/>
                    <a:pt x="730" y="530"/>
                    <a:pt x="730" y="335"/>
                  </a:cubicBezTo>
                  <a:cubicBezTo>
                    <a:pt x="730" y="122"/>
                    <a:pt x="548" y="31"/>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7"/>
            <p:cNvSpPr/>
            <p:nvPr/>
          </p:nvSpPr>
          <p:spPr>
            <a:xfrm>
              <a:off x="3799875" y="2429550"/>
              <a:ext cx="20400" cy="18025"/>
            </a:xfrm>
            <a:custGeom>
              <a:rect b="b" l="l" r="r" t="t"/>
              <a:pathLst>
                <a:path extrusionOk="0" h="721" w="816">
                  <a:moveTo>
                    <a:pt x="557" y="0"/>
                  </a:moveTo>
                  <a:cubicBezTo>
                    <a:pt x="542" y="0"/>
                    <a:pt x="527" y="2"/>
                    <a:pt x="511" y="5"/>
                  </a:cubicBezTo>
                  <a:cubicBezTo>
                    <a:pt x="268" y="96"/>
                    <a:pt x="116" y="278"/>
                    <a:pt x="25" y="522"/>
                  </a:cubicBezTo>
                  <a:cubicBezTo>
                    <a:pt x="0" y="621"/>
                    <a:pt x="77" y="720"/>
                    <a:pt x="172" y="720"/>
                  </a:cubicBezTo>
                  <a:cubicBezTo>
                    <a:pt x="193" y="720"/>
                    <a:pt x="216" y="715"/>
                    <a:pt x="238" y="704"/>
                  </a:cubicBezTo>
                  <a:cubicBezTo>
                    <a:pt x="481" y="643"/>
                    <a:pt x="724" y="552"/>
                    <a:pt x="815" y="278"/>
                  </a:cubicBezTo>
                  <a:cubicBezTo>
                    <a:pt x="788" y="115"/>
                    <a:pt x="687" y="0"/>
                    <a:pt x="5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7"/>
            <p:cNvSpPr/>
            <p:nvPr/>
          </p:nvSpPr>
          <p:spPr>
            <a:xfrm>
              <a:off x="4376500" y="2338475"/>
              <a:ext cx="16725" cy="15225"/>
            </a:xfrm>
            <a:custGeom>
              <a:rect b="b" l="l" r="r" t="t"/>
              <a:pathLst>
                <a:path extrusionOk="0" h="609" w="669">
                  <a:moveTo>
                    <a:pt x="274" y="0"/>
                  </a:moveTo>
                  <a:cubicBezTo>
                    <a:pt x="152" y="0"/>
                    <a:pt x="0" y="92"/>
                    <a:pt x="0" y="274"/>
                  </a:cubicBezTo>
                  <a:cubicBezTo>
                    <a:pt x="0" y="487"/>
                    <a:pt x="122" y="608"/>
                    <a:pt x="334" y="608"/>
                  </a:cubicBezTo>
                  <a:cubicBezTo>
                    <a:pt x="517" y="608"/>
                    <a:pt x="638" y="517"/>
                    <a:pt x="638" y="304"/>
                  </a:cubicBezTo>
                  <a:cubicBezTo>
                    <a:pt x="669" y="92"/>
                    <a:pt x="517"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7"/>
            <p:cNvSpPr/>
            <p:nvPr/>
          </p:nvSpPr>
          <p:spPr>
            <a:xfrm>
              <a:off x="4046700" y="2305700"/>
              <a:ext cx="15975" cy="15325"/>
            </a:xfrm>
            <a:custGeom>
              <a:rect b="b" l="l" r="r" t="t"/>
              <a:pathLst>
                <a:path extrusionOk="0" h="613" w="639">
                  <a:moveTo>
                    <a:pt x="380" y="0"/>
                  </a:moveTo>
                  <a:cubicBezTo>
                    <a:pt x="366" y="0"/>
                    <a:pt x="351" y="2"/>
                    <a:pt x="335" y="4"/>
                  </a:cubicBezTo>
                  <a:cubicBezTo>
                    <a:pt x="122" y="4"/>
                    <a:pt x="0" y="126"/>
                    <a:pt x="0" y="339"/>
                  </a:cubicBezTo>
                  <a:cubicBezTo>
                    <a:pt x="0" y="521"/>
                    <a:pt x="122" y="612"/>
                    <a:pt x="304" y="612"/>
                  </a:cubicBezTo>
                  <a:cubicBezTo>
                    <a:pt x="517" y="612"/>
                    <a:pt x="608" y="491"/>
                    <a:pt x="639" y="278"/>
                  </a:cubicBezTo>
                  <a:cubicBezTo>
                    <a:pt x="611" y="139"/>
                    <a:pt x="532"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7"/>
            <p:cNvSpPr/>
            <p:nvPr/>
          </p:nvSpPr>
          <p:spPr>
            <a:xfrm>
              <a:off x="3958550" y="2359000"/>
              <a:ext cx="15225" cy="15975"/>
            </a:xfrm>
            <a:custGeom>
              <a:rect b="b" l="l" r="r" t="t"/>
              <a:pathLst>
                <a:path extrusionOk="0" h="639" w="609">
                  <a:moveTo>
                    <a:pt x="274" y="0"/>
                  </a:moveTo>
                  <a:cubicBezTo>
                    <a:pt x="122" y="0"/>
                    <a:pt x="0" y="122"/>
                    <a:pt x="0" y="304"/>
                  </a:cubicBezTo>
                  <a:cubicBezTo>
                    <a:pt x="0" y="486"/>
                    <a:pt x="92" y="608"/>
                    <a:pt x="274" y="638"/>
                  </a:cubicBezTo>
                  <a:cubicBezTo>
                    <a:pt x="487" y="638"/>
                    <a:pt x="608" y="517"/>
                    <a:pt x="578" y="304"/>
                  </a:cubicBezTo>
                  <a:cubicBezTo>
                    <a:pt x="578" y="122"/>
                    <a:pt x="487" y="3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7"/>
            <p:cNvSpPr/>
            <p:nvPr/>
          </p:nvSpPr>
          <p:spPr>
            <a:xfrm>
              <a:off x="4296700" y="2307325"/>
              <a:ext cx="14450" cy="14575"/>
            </a:xfrm>
            <a:custGeom>
              <a:rect b="b" l="l" r="r" t="t"/>
              <a:pathLst>
                <a:path extrusionOk="0" h="583" w="578">
                  <a:moveTo>
                    <a:pt x="335" y="0"/>
                  </a:moveTo>
                  <a:cubicBezTo>
                    <a:pt x="152" y="31"/>
                    <a:pt x="0" y="122"/>
                    <a:pt x="0" y="304"/>
                  </a:cubicBezTo>
                  <a:cubicBezTo>
                    <a:pt x="0" y="456"/>
                    <a:pt x="92" y="578"/>
                    <a:pt x="244" y="578"/>
                  </a:cubicBezTo>
                  <a:cubicBezTo>
                    <a:pt x="265" y="581"/>
                    <a:pt x="286" y="582"/>
                    <a:pt x="305" y="582"/>
                  </a:cubicBezTo>
                  <a:cubicBezTo>
                    <a:pt x="474" y="582"/>
                    <a:pt x="551" y="465"/>
                    <a:pt x="578" y="274"/>
                  </a:cubicBezTo>
                  <a:cubicBezTo>
                    <a:pt x="517" y="152"/>
                    <a:pt x="548"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7"/>
            <p:cNvSpPr/>
            <p:nvPr/>
          </p:nvSpPr>
          <p:spPr>
            <a:xfrm>
              <a:off x="4432725" y="2305650"/>
              <a:ext cx="15225" cy="14600"/>
            </a:xfrm>
            <a:custGeom>
              <a:rect b="b" l="l" r="r" t="t"/>
              <a:pathLst>
                <a:path extrusionOk="0" h="584" w="609">
                  <a:moveTo>
                    <a:pt x="277" y="1"/>
                  </a:moveTo>
                  <a:cubicBezTo>
                    <a:pt x="147" y="1"/>
                    <a:pt x="31" y="90"/>
                    <a:pt x="31" y="249"/>
                  </a:cubicBezTo>
                  <a:cubicBezTo>
                    <a:pt x="0" y="432"/>
                    <a:pt x="122" y="553"/>
                    <a:pt x="304" y="584"/>
                  </a:cubicBezTo>
                  <a:cubicBezTo>
                    <a:pt x="456" y="584"/>
                    <a:pt x="578" y="493"/>
                    <a:pt x="608" y="341"/>
                  </a:cubicBezTo>
                  <a:cubicBezTo>
                    <a:pt x="608" y="128"/>
                    <a:pt x="517" y="37"/>
                    <a:pt x="335" y="6"/>
                  </a:cubicBezTo>
                  <a:cubicBezTo>
                    <a:pt x="315" y="2"/>
                    <a:pt x="296" y="1"/>
                    <a:pt x="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7"/>
            <p:cNvSpPr/>
            <p:nvPr/>
          </p:nvSpPr>
          <p:spPr>
            <a:xfrm>
              <a:off x="4490475" y="2384075"/>
              <a:ext cx="32700" cy="10925"/>
            </a:xfrm>
            <a:custGeom>
              <a:rect b="b" l="l" r="r" t="t"/>
              <a:pathLst>
                <a:path extrusionOk="0" h="437" w="1308">
                  <a:moveTo>
                    <a:pt x="1307" y="0"/>
                  </a:moveTo>
                  <a:cubicBezTo>
                    <a:pt x="760" y="0"/>
                    <a:pt x="365" y="182"/>
                    <a:pt x="0" y="395"/>
                  </a:cubicBezTo>
                  <a:cubicBezTo>
                    <a:pt x="111" y="423"/>
                    <a:pt x="217" y="436"/>
                    <a:pt x="320" y="436"/>
                  </a:cubicBezTo>
                  <a:cubicBezTo>
                    <a:pt x="668" y="436"/>
                    <a:pt x="979" y="282"/>
                    <a:pt x="13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7"/>
            <p:cNvSpPr/>
            <p:nvPr/>
          </p:nvSpPr>
          <p:spPr>
            <a:xfrm>
              <a:off x="4144725" y="2376475"/>
              <a:ext cx="13700" cy="13700"/>
            </a:xfrm>
            <a:custGeom>
              <a:rect b="b" l="l" r="r" t="t"/>
              <a:pathLst>
                <a:path extrusionOk="0" h="548" w="548">
                  <a:moveTo>
                    <a:pt x="274" y="0"/>
                  </a:moveTo>
                  <a:cubicBezTo>
                    <a:pt x="92" y="0"/>
                    <a:pt x="0" y="122"/>
                    <a:pt x="0" y="274"/>
                  </a:cubicBezTo>
                  <a:cubicBezTo>
                    <a:pt x="0" y="456"/>
                    <a:pt x="122" y="547"/>
                    <a:pt x="304" y="547"/>
                  </a:cubicBezTo>
                  <a:cubicBezTo>
                    <a:pt x="456" y="547"/>
                    <a:pt x="547" y="426"/>
                    <a:pt x="547" y="274"/>
                  </a:cubicBezTo>
                  <a:cubicBezTo>
                    <a:pt x="547" y="91"/>
                    <a:pt x="426"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7"/>
            <p:cNvSpPr/>
            <p:nvPr/>
          </p:nvSpPr>
          <p:spPr>
            <a:xfrm>
              <a:off x="3985150" y="2453850"/>
              <a:ext cx="17500" cy="13075"/>
            </a:xfrm>
            <a:custGeom>
              <a:rect b="b" l="l" r="r" t="t"/>
              <a:pathLst>
                <a:path extrusionOk="0" h="523" w="700">
                  <a:moveTo>
                    <a:pt x="502" y="1"/>
                  </a:moveTo>
                  <a:cubicBezTo>
                    <a:pt x="488" y="1"/>
                    <a:pt x="472" y="2"/>
                    <a:pt x="456" y="5"/>
                  </a:cubicBezTo>
                  <a:cubicBezTo>
                    <a:pt x="243" y="5"/>
                    <a:pt x="91" y="188"/>
                    <a:pt x="61" y="340"/>
                  </a:cubicBezTo>
                  <a:cubicBezTo>
                    <a:pt x="0" y="461"/>
                    <a:pt x="213" y="522"/>
                    <a:pt x="335" y="522"/>
                  </a:cubicBezTo>
                  <a:cubicBezTo>
                    <a:pt x="547" y="522"/>
                    <a:pt x="669" y="431"/>
                    <a:pt x="699" y="188"/>
                  </a:cubicBezTo>
                  <a:cubicBezTo>
                    <a:pt x="672" y="106"/>
                    <a:pt x="621" y="1"/>
                    <a:pt x="5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7"/>
            <p:cNvSpPr/>
            <p:nvPr/>
          </p:nvSpPr>
          <p:spPr>
            <a:xfrm>
              <a:off x="3950200" y="2412950"/>
              <a:ext cx="14450" cy="13700"/>
            </a:xfrm>
            <a:custGeom>
              <a:rect b="b" l="l" r="r" t="t"/>
              <a:pathLst>
                <a:path extrusionOk="0" h="548" w="578">
                  <a:moveTo>
                    <a:pt x="304" y="0"/>
                  </a:moveTo>
                  <a:cubicBezTo>
                    <a:pt x="122" y="0"/>
                    <a:pt x="0" y="91"/>
                    <a:pt x="30" y="304"/>
                  </a:cubicBezTo>
                  <a:cubicBezTo>
                    <a:pt x="30" y="456"/>
                    <a:pt x="152" y="547"/>
                    <a:pt x="304" y="547"/>
                  </a:cubicBezTo>
                  <a:cubicBezTo>
                    <a:pt x="517" y="517"/>
                    <a:pt x="547" y="365"/>
                    <a:pt x="578" y="152"/>
                  </a:cubicBezTo>
                  <a:cubicBezTo>
                    <a:pt x="578" y="30"/>
                    <a:pt x="426"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7"/>
            <p:cNvSpPr/>
            <p:nvPr/>
          </p:nvSpPr>
          <p:spPr>
            <a:xfrm>
              <a:off x="4369650" y="2277675"/>
              <a:ext cx="15225" cy="15350"/>
            </a:xfrm>
            <a:custGeom>
              <a:rect b="b" l="l" r="r" t="t"/>
              <a:pathLst>
                <a:path extrusionOk="0" h="614" w="609">
                  <a:moveTo>
                    <a:pt x="304" y="1"/>
                  </a:moveTo>
                  <a:cubicBezTo>
                    <a:pt x="122" y="31"/>
                    <a:pt x="0" y="153"/>
                    <a:pt x="31" y="335"/>
                  </a:cubicBezTo>
                  <a:cubicBezTo>
                    <a:pt x="31" y="499"/>
                    <a:pt x="129" y="613"/>
                    <a:pt x="280" y="613"/>
                  </a:cubicBezTo>
                  <a:cubicBezTo>
                    <a:pt x="298" y="613"/>
                    <a:pt x="316" y="612"/>
                    <a:pt x="335" y="609"/>
                  </a:cubicBezTo>
                  <a:cubicBezTo>
                    <a:pt x="487" y="578"/>
                    <a:pt x="608" y="457"/>
                    <a:pt x="578" y="305"/>
                  </a:cubicBezTo>
                  <a:cubicBezTo>
                    <a:pt x="548" y="122"/>
                    <a:pt x="487" y="1"/>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7"/>
            <p:cNvSpPr/>
            <p:nvPr/>
          </p:nvSpPr>
          <p:spPr>
            <a:xfrm>
              <a:off x="4108250" y="2296675"/>
              <a:ext cx="13700" cy="13050"/>
            </a:xfrm>
            <a:custGeom>
              <a:rect b="b" l="l" r="r" t="t"/>
              <a:pathLst>
                <a:path extrusionOk="0" h="522" w="548">
                  <a:moveTo>
                    <a:pt x="243" y="1"/>
                  </a:moveTo>
                  <a:cubicBezTo>
                    <a:pt x="122" y="1"/>
                    <a:pt x="0" y="61"/>
                    <a:pt x="0" y="213"/>
                  </a:cubicBezTo>
                  <a:cubicBezTo>
                    <a:pt x="0" y="426"/>
                    <a:pt x="152" y="487"/>
                    <a:pt x="335" y="517"/>
                  </a:cubicBezTo>
                  <a:cubicBezTo>
                    <a:pt x="351" y="520"/>
                    <a:pt x="365" y="521"/>
                    <a:pt x="378" y="521"/>
                  </a:cubicBezTo>
                  <a:cubicBezTo>
                    <a:pt x="517" y="521"/>
                    <a:pt x="520" y="382"/>
                    <a:pt x="547" y="244"/>
                  </a:cubicBezTo>
                  <a:cubicBezTo>
                    <a:pt x="517" y="92"/>
                    <a:pt x="426" y="1"/>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7"/>
            <p:cNvSpPr/>
            <p:nvPr/>
          </p:nvSpPr>
          <p:spPr>
            <a:xfrm>
              <a:off x="4240475" y="2274650"/>
              <a:ext cx="12175" cy="13700"/>
            </a:xfrm>
            <a:custGeom>
              <a:rect b="b" l="l" r="r" t="t"/>
              <a:pathLst>
                <a:path extrusionOk="0" h="548" w="487">
                  <a:moveTo>
                    <a:pt x="243" y="0"/>
                  </a:moveTo>
                  <a:cubicBezTo>
                    <a:pt x="122" y="0"/>
                    <a:pt x="0" y="30"/>
                    <a:pt x="0" y="213"/>
                  </a:cubicBezTo>
                  <a:cubicBezTo>
                    <a:pt x="0" y="365"/>
                    <a:pt x="91" y="547"/>
                    <a:pt x="183" y="547"/>
                  </a:cubicBezTo>
                  <a:cubicBezTo>
                    <a:pt x="304" y="517"/>
                    <a:pt x="426" y="365"/>
                    <a:pt x="456" y="213"/>
                  </a:cubicBezTo>
                  <a:cubicBezTo>
                    <a:pt x="487" y="30"/>
                    <a:pt x="365" y="3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7"/>
            <p:cNvSpPr/>
            <p:nvPr/>
          </p:nvSpPr>
          <p:spPr>
            <a:xfrm>
              <a:off x="4400050" y="2254125"/>
              <a:ext cx="13700" cy="11425"/>
            </a:xfrm>
            <a:custGeom>
              <a:rect b="b" l="l" r="r" t="t"/>
              <a:pathLst>
                <a:path extrusionOk="0" h="457" w="548">
                  <a:moveTo>
                    <a:pt x="213" y="0"/>
                  </a:moveTo>
                  <a:cubicBezTo>
                    <a:pt x="91" y="0"/>
                    <a:pt x="0" y="92"/>
                    <a:pt x="0" y="213"/>
                  </a:cubicBezTo>
                  <a:cubicBezTo>
                    <a:pt x="0" y="365"/>
                    <a:pt x="122" y="456"/>
                    <a:pt x="274" y="456"/>
                  </a:cubicBezTo>
                  <a:cubicBezTo>
                    <a:pt x="365" y="426"/>
                    <a:pt x="547" y="426"/>
                    <a:pt x="547" y="304"/>
                  </a:cubicBezTo>
                  <a:cubicBezTo>
                    <a:pt x="547" y="152"/>
                    <a:pt x="426"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7"/>
            <p:cNvSpPr/>
            <p:nvPr/>
          </p:nvSpPr>
          <p:spPr>
            <a:xfrm>
              <a:off x="4295950" y="2260050"/>
              <a:ext cx="12925" cy="11775"/>
            </a:xfrm>
            <a:custGeom>
              <a:rect b="b" l="l" r="r" t="t"/>
              <a:pathLst>
                <a:path extrusionOk="0" h="471" w="517">
                  <a:moveTo>
                    <a:pt x="299" y="1"/>
                  </a:moveTo>
                  <a:cubicBezTo>
                    <a:pt x="281" y="1"/>
                    <a:pt x="263" y="3"/>
                    <a:pt x="243" y="7"/>
                  </a:cubicBezTo>
                  <a:cubicBezTo>
                    <a:pt x="91" y="7"/>
                    <a:pt x="0" y="128"/>
                    <a:pt x="30" y="280"/>
                  </a:cubicBezTo>
                  <a:cubicBezTo>
                    <a:pt x="30" y="407"/>
                    <a:pt x="94" y="470"/>
                    <a:pt x="203" y="470"/>
                  </a:cubicBezTo>
                  <a:cubicBezTo>
                    <a:pt x="225" y="470"/>
                    <a:pt x="248" y="468"/>
                    <a:pt x="274" y="463"/>
                  </a:cubicBezTo>
                  <a:cubicBezTo>
                    <a:pt x="426" y="463"/>
                    <a:pt x="486" y="371"/>
                    <a:pt x="517" y="219"/>
                  </a:cubicBezTo>
                  <a:cubicBezTo>
                    <a:pt x="490" y="87"/>
                    <a:pt x="418"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7"/>
            <p:cNvSpPr/>
            <p:nvPr/>
          </p:nvSpPr>
          <p:spPr>
            <a:xfrm>
              <a:off x="4205500" y="2330875"/>
              <a:ext cx="13725" cy="11425"/>
            </a:xfrm>
            <a:custGeom>
              <a:rect b="b" l="l" r="r" t="t"/>
              <a:pathLst>
                <a:path extrusionOk="0" h="457" w="549">
                  <a:moveTo>
                    <a:pt x="335" y="0"/>
                  </a:moveTo>
                  <a:cubicBezTo>
                    <a:pt x="123" y="0"/>
                    <a:pt x="62" y="122"/>
                    <a:pt x="31" y="304"/>
                  </a:cubicBezTo>
                  <a:cubicBezTo>
                    <a:pt x="1" y="456"/>
                    <a:pt x="92" y="456"/>
                    <a:pt x="244" y="456"/>
                  </a:cubicBezTo>
                  <a:cubicBezTo>
                    <a:pt x="366" y="456"/>
                    <a:pt x="487" y="426"/>
                    <a:pt x="518" y="244"/>
                  </a:cubicBezTo>
                  <a:cubicBezTo>
                    <a:pt x="548" y="122"/>
                    <a:pt x="457"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7"/>
            <p:cNvSpPr/>
            <p:nvPr/>
          </p:nvSpPr>
          <p:spPr>
            <a:xfrm>
              <a:off x="4080125" y="2412175"/>
              <a:ext cx="12175" cy="11425"/>
            </a:xfrm>
            <a:custGeom>
              <a:rect b="b" l="l" r="r" t="t"/>
              <a:pathLst>
                <a:path extrusionOk="0" h="457" w="487">
                  <a:moveTo>
                    <a:pt x="213" y="1"/>
                  </a:moveTo>
                  <a:cubicBezTo>
                    <a:pt x="92" y="31"/>
                    <a:pt x="1" y="92"/>
                    <a:pt x="1" y="244"/>
                  </a:cubicBezTo>
                  <a:cubicBezTo>
                    <a:pt x="31" y="365"/>
                    <a:pt x="122" y="457"/>
                    <a:pt x="244" y="457"/>
                  </a:cubicBezTo>
                  <a:cubicBezTo>
                    <a:pt x="365" y="426"/>
                    <a:pt x="487" y="365"/>
                    <a:pt x="457" y="244"/>
                  </a:cubicBezTo>
                  <a:cubicBezTo>
                    <a:pt x="457" y="92"/>
                    <a:pt x="365"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7"/>
            <p:cNvSpPr/>
            <p:nvPr/>
          </p:nvSpPr>
          <p:spPr>
            <a:xfrm>
              <a:off x="4036050" y="2349100"/>
              <a:ext cx="12950" cy="11625"/>
            </a:xfrm>
            <a:custGeom>
              <a:rect b="b" l="l" r="r" t="t"/>
              <a:pathLst>
                <a:path extrusionOk="0" h="465" w="518">
                  <a:moveTo>
                    <a:pt x="305" y="1"/>
                  </a:moveTo>
                  <a:cubicBezTo>
                    <a:pt x="122" y="1"/>
                    <a:pt x="31" y="62"/>
                    <a:pt x="1" y="214"/>
                  </a:cubicBezTo>
                  <a:cubicBezTo>
                    <a:pt x="1" y="366"/>
                    <a:pt x="92" y="457"/>
                    <a:pt x="213" y="457"/>
                  </a:cubicBezTo>
                  <a:cubicBezTo>
                    <a:pt x="238" y="462"/>
                    <a:pt x="261" y="464"/>
                    <a:pt x="283" y="464"/>
                  </a:cubicBezTo>
                  <a:cubicBezTo>
                    <a:pt x="394" y="464"/>
                    <a:pt x="467" y="397"/>
                    <a:pt x="517" y="244"/>
                  </a:cubicBezTo>
                  <a:cubicBezTo>
                    <a:pt x="517" y="122"/>
                    <a:pt x="426" y="3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7"/>
            <p:cNvSpPr/>
            <p:nvPr/>
          </p:nvSpPr>
          <p:spPr>
            <a:xfrm>
              <a:off x="4096075" y="2276925"/>
              <a:ext cx="10675" cy="10650"/>
            </a:xfrm>
            <a:custGeom>
              <a:rect b="b" l="l" r="r" t="t"/>
              <a:pathLst>
                <a:path extrusionOk="0" h="426" w="427">
                  <a:moveTo>
                    <a:pt x="214" y="0"/>
                  </a:moveTo>
                  <a:cubicBezTo>
                    <a:pt x="62" y="0"/>
                    <a:pt x="1" y="61"/>
                    <a:pt x="1" y="213"/>
                  </a:cubicBezTo>
                  <a:cubicBezTo>
                    <a:pt x="1" y="335"/>
                    <a:pt x="92" y="426"/>
                    <a:pt x="214" y="426"/>
                  </a:cubicBezTo>
                  <a:cubicBezTo>
                    <a:pt x="335" y="426"/>
                    <a:pt x="427" y="335"/>
                    <a:pt x="427" y="213"/>
                  </a:cubicBezTo>
                  <a:cubicBezTo>
                    <a:pt x="427" y="61"/>
                    <a:pt x="335" y="0"/>
                    <a:pt x="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7"/>
            <p:cNvSpPr/>
            <p:nvPr/>
          </p:nvSpPr>
          <p:spPr>
            <a:xfrm>
              <a:off x="4159925" y="2331625"/>
              <a:ext cx="9900" cy="10025"/>
            </a:xfrm>
            <a:custGeom>
              <a:rect b="b" l="l" r="r" t="t"/>
              <a:pathLst>
                <a:path extrusionOk="0" h="401" w="396">
                  <a:moveTo>
                    <a:pt x="243" y="1"/>
                  </a:moveTo>
                  <a:cubicBezTo>
                    <a:pt x="91" y="1"/>
                    <a:pt x="31" y="92"/>
                    <a:pt x="0" y="214"/>
                  </a:cubicBezTo>
                  <a:cubicBezTo>
                    <a:pt x="0" y="295"/>
                    <a:pt x="24" y="401"/>
                    <a:pt x="138" y="401"/>
                  </a:cubicBezTo>
                  <a:cubicBezTo>
                    <a:pt x="152" y="401"/>
                    <a:pt x="166" y="399"/>
                    <a:pt x="183" y="396"/>
                  </a:cubicBezTo>
                  <a:cubicBezTo>
                    <a:pt x="304" y="396"/>
                    <a:pt x="365" y="305"/>
                    <a:pt x="395" y="183"/>
                  </a:cubicBezTo>
                  <a:cubicBezTo>
                    <a:pt x="365" y="62"/>
                    <a:pt x="335" y="1"/>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7"/>
            <p:cNvSpPr/>
            <p:nvPr/>
          </p:nvSpPr>
          <p:spPr>
            <a:xfrm>
              <a:off x="4464625" y="2301850"/>
              <a:ext cx="10675" cy="8725"/>
            </a:xfrm>
            <a:custGeom>
              <a:rect b="b" l="l" r="r" t="t"/>
              <a:pathLst>
                <a:path extrusionOk="0" h="349" w="427">
                  <a:moveTo>
                    <a:pt x="228" y="0"/>
                  </a:moveTo>
                  <a:cubicBezTo>
                    <a:pt x="130" y="0"/>
                    <a:pt x="58" y="83"/>
                    <a:pt x="31" y="189"/>
                  </a:cubicBezTo>
                  <a:cubicBezTo>
                    <a:pt x="1" y="310"/>
                    <a:pt x="122" y="341"/>
                    <a:pt x="183" y="341"/>
                  </a:cubicBezTo>
                  <a:cubicBezTo>
                    <a:pt x="209" y="346"/>
                    <a:pt x="233" y="348"/>
                    <a:pt x="254" y="348"/>
                  </a:cubicBezTo>
                  <a:cubicBezTo>
                    <a:pt x="355" y="348"/>
                    <a:pt x="401" y="289"/>
                    <a:pt x="426" y="189"/>
                  </a:cubicBezTo>
                  <a:cubicBezTo>
                    <a:pt x="426" y="67"/>
                    <a:pt x="396" y="6"/>
                    <a:pt x="274" y="6"/>
                  </a:cubicBezTo>
                  <a:cubicBezTo>
                    <a:pt x="258" y="2"/>
                    <a:pt x="243" y="0"/>
                    <a:pt x="2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7"/>
            <p:cNvSpPr/>
            <p:nvPr/>
          </p:nvSpPr>
          <p:spPr>
            <a:xfrm>
              <a:off x="4255675" y="2327825"/>
              <a:ext cx="11425" cy="9150"/>
            </a:xfrm>
            <a:custGeom>
              <a:rect b="b" l="l" r="r" t="t"/>
              <a:pathLst>
                <a:path extrusionOk="0" h="366" w="457">
                  <a:moveTo>
                    <a:pt x="182" y="1"/>
                  </a:moveTo>
                  <a:cubicBezTo>
                    <a:pt x="61" y="31"/>
                    <a:pt x="0" y="92"/>
                    <a:pt x="0" y="214"/>
                  </a:cubicBezTo>
                  <a:cubicBezTo>
                    <a:pt x="30" y="335"/>
                    <a:pt x="122" y="366"/>
                    <a:pt x="243" y="366"/>
                  </a:cubicBezTo>
                  <a:cubicBezTo>
                    <a:pt x="334" y="335"/>
                    <a:pt x="426" y="274"/>
                    <a:pt x="456" y="183"/>
                  </a:cubicBezTo>
                  <a:cubicBezTo>
                    <a:pt x="395" y="62"/>
                    <a:pt x="304" y="1"/>
                    <a:pt x="1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9">
    <p:spTree>
      <p:nvGrpSpPr>
        <p:cNvPr id="2368" name="Shape 2368"/>
        <p:cNvGrpSpPr/>
        <p:nvPr/>
      </p:nvGrpSpPr>
      <p:grpSpPr>
        <a:xfrm>
          <a:off x="0" y="0"/>
          <a:ext cx="0" cy="0"/>
          <a:chOff x="0" y="0"/>
          <a:chExt cx="0" cy="0"/>
        </a:xfrm>
      </p:grpSpPr>
      <p:sp>
        <p:nvSpPr>
          <p:cNvPr id="2369" name="Google Shape;2369;p38"/>
          <p:cNvSpPr txBox="1"/>
          <p:nvPr>
            <p:ph idx="1" type="subTitle"/>
          </p:nvPr>
        </p:nvSpPr>
        <p:spPr>
          <a:xfrm>
            <a:off x="4832400" y="1754125"/>
            <a:ext cx="3598500" cy="105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800"/>
              <a:buNone/>
              <a:defRPr sz="18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70" name="Google Shape;2370;p38"/>
          <p:cNvSpPr txBox="1"/>
          <p:nvPr>
            <p:ph type="title"/>
          </p:nvPr>
        </p:nvSpPr>
        <p:spPr>
          <a:xfrm>
            <a:off x="4832400" y="3018575"/>
            <a:ext cx="3598500" cy="37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b="1" sz="1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grpSp>
        <p:nvGrpSpPr>
          <p:cNvPr id="2371" name="Google Shape;2371;p38"/>
          <p:cNvGrpSpPr/>
          <p:nvPr/>
        </p:nvGrpSpPr>
        <p:grpSpPr>
          <a:xfrm rot="665921">
            <a:off x="8559001" y="3669866"/>
            <a:ext cx="1022853" cy="704777"/>
            <a:chOff x="938725" y="2167075"/>
            <a:chExt cx="1022850" cy="704775"/>
          </a:xfrm>
        </p:grpSpPr>
        <p:sp>
          <p:nvSpPr>
            <p:cNvPr id="2372" name="Google Shape;2372;p38"/>
            <p:cNvSpPr/>
            <p:nvPr/>
          </p:nvSpPr>
          <p:spPr>
            <a:xfrm>
              <a:off x="938725" y="2167075"/>
              <a:ext cx="1022850" cy="704775"/>
            </a:xfrm>
            <a:custGeom>
              <a:rect b="b" l="l" r="r" t="t"/>
              <a:pathLst>
                <a:path extrusionOk="0" h="28191" w="40914">
                  <a:moveTo>
                    <a:pt x="25173" y="1183"/>
                  </a:moveTo>
                  <a:cubicBezTo>
                    <a:pt x="25541" y="1183"/>
                    <a:pt x="25915" y="1282"/>
                    <a:pt x="26141" y="1476"/>
                  </a:cubicBezTo>
                  <a:cubicBezTo>
                    <a:pt x="26293" y="1628"/>
                    <a:pt x="26536" y="1750"/>
                    <a:pt x="26445" y="1993"/>
                  </a:cubicBezTo>
                  <a:cubicBezTo>
                    <a:pt x="26354" y="2267"/>
                    <a:pt x="26141" y="2449"/>
                    <a:pt x="25837" y="2479"/>
                  </a:cubicBezTo>
                  <a:cubicBezTo>
                    <a:pt x="25757" y="2488"/>
                    <a:pt x="25677" y="2492"/>
                    <a:pt x="25601" y="2492"/>
                  </a:cubicBezTo>
                  <a:cubicBezTo>
                    <a:pt x="25416" y="2492"/>
                    <a:pt x="25254" y="2470"/>
                    <a:pt x="25168" y="2449"/>
                  </a:cubicBezTo>
                  <a:cubicBezTo>
                    <a:pt x="24682" y="2327"/>
                    <a:pt x="24378" y="2175"/>
                    <a:pt x="24226" y="1811"/>
                  </a:cubicBezTo>
                  <a:cubicBezTo>
                    <a:pt x="24165" y="1659"/>
                    <a:pt x="24135" y="1537"/>
                    <a:pt x="24317" y="1416"/>
                  </a:cubicBezTo>
                  <a:cubicBezTo>
                    <a:pt x="24531" y="1259"/>
                    <a:pt x="24850" y="1183"/>
                    <a:pt x="25173" y="1183"/>
                  </a:cubicBezTo>
                  <a:close/>
                  <a:moveTo>
                    <a:pt x="29450" y="3235"/>
                  </a:moveTo>
                  <a:cubicBezTo>
                    <a:pt x="29604" y="3235"/>
                    <a:pt x="29758" y="3270"/>
                    <a:pt x="29758" y="3543"/>
                  </a:cubicBezTo>
                  <a:cubicBezTo>
                    <a:pt x="29758" y="3847"/>
                    <a:pt x="29637" y="4090"/>
                    <a:pt x="29302" y="4090"/>
                  </a:cubicBezTo>
                  <a:cubicBezTo>
                    <a:pt x="29265" y="4093"/>
                    <a:pt x="29228" y="4094"/>
                    <a:pt x="29192" y="4094"/>
                  </a:cubicBezTo>
                  <a:cubicBezTo>
                    <a:pt x="28728" y="4094"/>
                    <a:pt x="28362" y="3916"/>
                    <a:pt x="27995" y="3634"/>
                  </a:cubicBezTo>
                  <a:cubicBezTo>
                    <a:pt x="28360" y="3270"/>
                    <a:pt x="28846" y="3270"/>
                    <a:pt x="29302" y="3239"/>
                  </a:cubicBezTo>
                  <a:cubicBezTo>
                    <a:pt x="29348" y="3239"/>
                    <a:pt x="29399" y="3235"/>
                    <a:pt x="29450" y="3235"/>
                  </a:cubicBezTo>
                  <a:close/>
                  <a:moveTo>
                    <a:pt x="27412" y="2263"/>
                  </a:moveTo>
                  <a:cubicBezTo>
                    <a:pt x="27646" y="2263"/>
                    <a:pt x="27890" y="2305"/>
                    <a:pt x="28132" y="2305"/>
                  </a:cubicBezTo>
                  <a:cubicBezTo>
                    <a:pt x="28188" y="2305"/>
                    <a:pt x="28244" y="2303"/>
                    <a:pt x="28299" y="2297"/>
                  </a:cubicBezTo>
                  <a:cubicBezTo>
                    <a:pt x="28542" y="2297"/>
                    <a:pt x="28542" y="2571"/>
                    <a:pt x="28603" y="2753"/>
                  </a:cubicBezTo>
                  <a:cubicBezTo>
                    <a:pt x="28664" y="2935"/>
                    <a:pt x="28482" y="2935"/>
                    <a:pt x="28390" y="2966"/>
                  </a:cubicBezTo>
                  <a:cubicBezTo>
                    <a:pt x="27995" y="3118"/>
                    <a:pt x="27752" y="3452"/>
                    <a:pt x="27539" y="3786"/>
                  </a:cubicBezTo>
                  <a:cubicBezTo>
                    <a:pt x="27496" y="3895"/>
                    <a:pt x="27453" y="3910"/>
                    <a:pt x="27398" y="3910"/>
                  </a:cubicBezTo>
                  <a:cubicBezTo>
                    <a:pt x="27376" y="3910"/>
                    <a:pt x="27353" y="3908"/>
                    <a:pt x="27327" y="3908"/>
                  </a:cubicBezTo>
                  <a:cubicBezTo>
                    <a:pt x="26506" y="3908"/>
                    <a:pt x="25716" y="3969"/>
                    <a:pt x="24865" y="4151"/>
                  </a:cubicBezTo>
                  <a:cubicBezTo>
                    <a:pt x="25108" y="3756"/>
                    <a:pt x="25320" y="3422"/>
                    <a:pt x="25503" y="3087"/>
                  </a:cubicBezTo>
                  <a:cubicBezTo>
                    <a:pt x="25594" y="2935"/>
                    <a:pt x="25716" y="2935"/>
                    <a:pt x="25837" y="2935"/>
                  </a:cubicBezTo>
                  <a:cubicBezTo>
                    <a:pt x="26111" y="2935"/>
                    <a:pt x="26384" y="2875"/>
                    <a:pt x="26567" y="2662"/>
                  </a:cubicBezTo>
                  <a:cubicBezTo>
                    <a:pt x="26816" y="2334"/>
                    <a:pt x="27106" y="2263"/>
                    <a:pt x="27412" y="2263"/>
                  </a:cubicBezTo>
                  <a:close/>
                  <a:moveTo>
                    <a:pt x="25100" y="2845"/>
                  </a:moveTo>
                  <a:cubicBezTo>
                    <a:pt x="25128" y="2845"/>
                    <a:pt x="25160" y="2855"/>
                    <a:pt x="25199" y="2875"/>
                  </a:cubicBezTo>
                  <a:cubicBezTo>
                    <a:pt x="25351" y="2966"/>
                    <a:pt x="25229" y="3057"/>
                    <a:pt x="25199" y="3118"/>
                  </a:cubicBezTo>
                  <a:cubicBezTo>
                    <a:pt x="25017" y="3452"/>
                    <a:pt x="24804" y="3786"/>
                    <a:pt x="24621" y="4121"/>
                  </a:cubicBezTo>
                  <a:cubicBezTo>
                    <a:pt x="24469" y="4364"/>
                    <a:pt x="24226" y="4333"/>
                    <a:pt x="23983" y="4394"/>
                  </a:cubicBezTo>
                  <a:cubicBezTo>
                    <a:pt x="24348" y="3938"/>
                    <a:pt x="24713" y="3513"/>
                    <a:pt x="24956" y="2996"/>
                  </a:cubicBezTo>
                  <a:cubicBezTo>
                    <a:pt x="24997" y="2892"/>
                    <a:pt x="25039" y="2845"/>
                    <a:pt x="25100" y="2845"/>
                  </a:cubicBezTo>
                  <a:close/>
                  <a:moveTo>
                    <a:pt x="23856" y="940"/>
                  </a:moveTo>
                  <a:cubicBezTo>
                    <a:pt x="23967" y="940"/>
                    <a:pt x="24080" y="954"/>
                    <a:pt x="24196" y="990"/>
                  </a:cubicBezTo>
                  <a:cubicBezTo>
                    <a:pt x="23558" y="1476"/>
                    <a:pt x="23679" y="2297"/>
                    <a:pt x="24500" y="2662"/>
                  </a:cubicBezTo>
                  <a:cubicBezTo>
                    <a:pt x="24925" y="2844"/>
                    <a:pt x="24804" y="2966"/>
                    <a:pt x="24591" y="3178"/>
                  </a:cubicBezTo>
                  <a:cubicBezTo>
                    <a:pt x="24196" y="3634"/>
                    <a:pt x="23801" y="4060"/>
                    <a:pt x="23406" y="4516"/>
                  </a:cubicBezTo>
                  <a:cubicBezTo>
                    <a:pt x="23284" y="4637"/>
                    <a:pt x="23132" y="4698"/>
                    <a:pt x="22980" y="4729"/>
                  </a:cubicBezTo>
                  <a:cubicBezTo>
                    <a:pt x="22585" y="4881"/>
                    <a:pt x="22190" y="5002"/>
                    <a:pt x="21703" y="5154"/>
                  </a:cubicBezTo>
                  <a:cubicBezTo>
                    <a:pt x="22099" y="4090"/>
                    <a:pt x="22311" y="3026"/>
                    <a:pt x="22706" y="2023"/>
                  </a:cubicBezTo>
                  <a:cubicBezTo>
                    <a:pt x="22828" y="1780"/>
                    <a:pt x="22980" y="1567"/>
                    <a:pt x="22950" y="1294"/>
                  </a:cubicBezTo>
                  <a:cubicBezTo>
                    <a:pt x="22950" y="1142"/>
                    <a:pt x="23010" y="1142"/>
                    <a:pt x="23102" y="1112"/>
                  </a:cubicBezTo>
                  <a:cubicBezTo>
                    <a:pt x="23338" y="1026"/>
                    <a:pt x="23590" y="940"/>
                    <a:pt x="23856" y="940"/>
                  </a:cubicBezTo>
                  <a:close/>
                  <a:moveTo>
                    <a:pt x="31542" y="4162"/>
                  </a:moveTo>
                  <a:cubicBezTo>
                    <a:pt x="31667" y="4162"/>
                    <a:pt x="31792" y="4176"/>
                    <a:pt x="31916" y="4212"/>
                  </a:cubicBezTo>
                  <a:cubicBezTo>
                    <a:pt x="32281" y="4303"/>
                    <a:pt x="32494" y="4637"/>
                    <a:pt x="32403" y="5033"/>
                  </a:cubicBezTo>
                  <a:cubicBezTo>
                    <a:pt x="32403" y="5120"/>
                    <a:pt x="32371" y="5191"/>
                    <a:pt x="32298" y="5191"/>
                  </a:cubicBezTo>
                  <a:cubicBezTo>
                    <a:pt x="32269" y="5191"/>
                    <a:pt x="32233" y="5180"/>
                    <a:pt x="32190" y="5154"/>
                  </a:cubicBezTo>
                  <a:cubicBezTo>
                    <a:pt x="31856" y="5002"/>
                    <a:pt x="31521" y="4850"/>
                    <a:pt x="31187" y="4698"/>
                  </a:cubicBezTo>
                  <a:cubicBezTo>
                    <a:pt x="31065" y="4637"/>
                    <a:pt x="31004" y="4546"/>
                    <a:pt x="31004" y="4394"/>
                  </a:cubicBezTo>
                  <a:cubicBezTo>
                    <a:pt x="31035" y="4273"/>
                    <a:pt x="31156" y="4182"/>
                    <a:pt x="31278" y="4182"/>
                  </a:cubicBezTo>
                  <a:cubicBezTo>
                    <a:pt x="31366" y="4169"/>
                    <a:pt x="31454" y="4162"/>
                    <a:pt x="31542" y="4162"/>
                  </a:cubicBezTo>
                  <a:close/>
                  <a:moveTo>
                    <a:pt x="22646" y="1476"/>
                  </a:moveTo>
                  <a:lnTo>
                    <a:pt x="22646" y="1476"/>
                  </a:lnTo>
                  <a:cubicBezTo>
                    <a:pt x="22402" y="2084"/>
                    <a:pt x="22129" y="2662"/>
                    <a:pt x="21886" y="3270"/>
                  </a:cubicBezTo>
                  <a:cubicBezTo>
                    <a:pt x="21703" y="3756"/>
                    <a:pt x="21551" y="4242"/>
                    <a:pt x="21582" y="4759"/>
                  </a:cubicBezTo>
                  <a:cubicBezTo>
                    <a:pt x="21582" y="5215"/>
                    <a:pt x="21339" y="5397"/>
                    <a:pt x="20913" y="5428"/>
                  </a:cubicBezTo>
                  <a:cubicBezTo>
                    <a:pt x="20852" y="4182"/>
                    <a:pt x="21278" y="3087"/>
                    <a:pt x="21825" y="2023"/>
                  </a:cubicBezTo>
                  <a:cubicBezTo>
                    <a:pt x="22099" y="1537"/>
                    <a:pt x="22099" y="1537"/>
                    <a:pt x="22646" y="1476"/>
                  </a:cubicBezTo>
                  <a:close/>
                  <a:moveTo>
                    <a:pt x="12391" y="4452"/>
                  </a:moveTo>
                  <a:cubicBezTo>
                    <a:pt x="12484" y="4452"/>
                    <a:pt x="12579" y="4463"/>
                    <a:pt x="12676" y="4485"/>
                  </a:cubicBezTo>
                  <a:cubicBezTo>
                    <a:pt x="12858" y="4546"/>
                    <a:pt x="12949" y="4607"/>
                    <a:pt x="12980" y="4789"/>
                  </a:cubicBezTo>
                  <a:cubicBezTo>
                    <a:pt x="13008" y="5241"/>
                    <a:pt x="12433" y="5772"/>
                    <a:pt x="11937" y="5772"/>
                  </a:cubicBezTo>
                  <a:cubicBezTo>
                    <a:pt x="11899" y="5772"/>
                    <a:pt x="11861" y="5769"/>
                    <a:pt x="11825" y="5762"/>
                  </a:cubicBezTo>
                  <a:cubicBezTo>
                    <a:pt x="11642" y="5671"/>
                    <a:pt x="11430" y="5580"/>
                    <a:pt x="11369" y="5337"/>
                  </a:cubicBezTo>
                  <a:cubicBezTo>
                    <a:pt x="11308" y="5093"/>
                    <a:pt x="11460" y="4941"/>
                    <a:pt x="11612" y="4789"/>
                  </a:cubicBezTo>
                  <a:cubicBezTo>
                    <a:pt x="11841" y="4560"/>
                    <a:pt x="12106" y="4452"/>
                    <a:pt x="12391" y="4452"/>
                  </a:cubicBezTo>
                  <a:close/>
                  <a:moveTo>
                    <a:pt x="14683" y="5061"/>
                  </a:moveTo>
                  <a:cubicBezTo>
                    <a:pt x="14693" y="5061"/>
                    <a:pt x="14703" y="5062"/>
                    <a:pt x="14712" y="5063"/>
                  </a:cubicBezTo>
                  <a:cubicBezTo>
                    <a:pt x="15047" y="5154"/>
                    <a:pt x="15290" y="5549"/>
                    <a:pt x="15199" y="5884"/>
                  </a:cubicBezTo>
                  <a:cubicBezTo>
                    <a:pt x="15122" y="6189"/>
                    <a:pt x="14791" y="6430"/>
                    <a:pt x="14454" y="6430"/>
                  </a:cubicBezTo>
                  <a:cubicBezTo>
                    <a:pt x="14388" y="6430"/>
                    <a:pt x="14321" y="6420"/>
                    <a:pt x="14256" y="6400"/>
                  </a:cubicBezTo>
                  <a:cubicBezTo>
                    <a:pt x="13952" y="6309"/>
                    <a:pt x="13800" y="6036"/>
                    <a:pt x="13892" y="5701"/>
                  </a:cubicBezTo>
                  <a:cubicBezTo>
                    <a:pt x="13979" y="5409"/>
                    <a:pt x="14432" y="5061"/>
                    <a:pt x="14683" y="5061"/>
                  </a:cubicBezTo>
                  <a:close/>
                  <a:moveTo>
                    <a:pt x="19971" y="595"/>
                  </a:moveTo>
                  <a:cubicBezTo>
                    <a:pt x="20640" y="868"/>
                    <a:pt x="21278" y="1112"/>
                    <a:pt x="21977" y="1355"/>
                  </a:cubicBezTo>
                  <a:cubicBezTo>
                    <a:pt x="21764" y="1689"/>
                    <a:pt x="21582" y="1993"/>
                    <a:pt x="21399" y="2297"/>
                  </a:cubicBezTo>
                  <a:cubicBezTo>
                    <a:pt x="20822" y="3239"/>
                    <a:pt x="20518" y="4273"/>
                    <a:pt x="20548" y="5397"/>
                  </a:cubicBezTo>
                  <a:cubicBezTo>
                    <a:pt x="20548" y="5549"/>
                    <a:pt x="20548" y="5641"/>
                    <a:pt x="20366" y="5701"/>
                  </a:cubicBezTo>
                  <a:cubicBezTo>
                    <a:pt x="19545" y="6066"/>
                    <a:pt x="18785" y="6522"/>
                    <a:pt x="18056" y="6948"/>
                  </a:cubicBezTo>
                  <a:cubicBezTo>
                    <a:pt x="18086" y="5185"/>
                    <a:pt x="18117" y="3422"/>
                    <a:pt x="17083" y="1811"/>
                  </a:cubicBezTo>
                  <a:cubicBezTo>
                    <a:pt x="17158" y="1807"/>
                    <a:pt x="17234" y="1805"/>
                    <a:pt x="17311" y="1805"/>
                  </a:cubicBezTo>
                  <a:cubicBezTo>
                    <a:pt x="17796" y="1805"/>
                    <a:pt x="18317" y="1880"/>
                    <a:pt x="18816" y="1932"/>
                  </a:cubicBezTo>
                  <a:cubicBezTo>
                    <a:pt x="19181" y="1993"/>
                    <a:pt x="19545" y="2023"/>
                    <a:pt x="19910" y="2054"/>
                  </a:cubicBezTo>
                  <a:cubicBezTo>
                    <a:pt x="19936" y="2056"/>
                    <a:pt x="19960" y="2058"/>
                    <a:pt x="19983" y="2058"/>
                  </a:cubicBezTo>
                  <a:cubicBezTo>
                    <a:pt x="20238" y="2058"/>
                    <a:pt x="20358" y="1907"/>
                    <a:pt x="20275" y="1628"/>
                  </a:cubicBezTo>
                  <a:cubicBezTo>
                    <a:pt x="20184" y="1294"/>
                    <a:pt x="20062" y="960"/>
                    <a:pt x="19971" y="595"/>
                  </a:cubicBezTo>
                  <a:close/>
                  <a:moveTo>
                    <a:pt x="32859" y="5397"/>
                  </a:moveTo>
                  <a:cubicBezTo>
                    <a:pt x="33375" y="5519"/>
                    <a:pt x="33922" y="5610"/>
                    <a:pt x="34500" y="5732"/>
                  </a:cubicBezTo>
                  <a:cubicBezTo>
                    <a:pt x="34378" y="5944"/>
                    <a:pt x="34196" y="6127"/>
                    <a:pt x="34439" y="6340"/>
                  </a:cubicBezTo>
                  <a:cubicBezTo>
                    <a:pt x="34774" y="6461"/>
                    <a:pt x="35169" y="6370"/>
                    <a:pt x="35533" y="6552"/>
                  </a:cubicBezTo>
                  <a:cubicBezTo>
                    <a:pt x="35477" y="6797"/>
                    <a:pt x="35385" y="6949"/>
                    <a:pt x="35244" y="6949"/>
                  </a:cubicBezTo>
                  <a:cubicBezTo>
                    <a:pt x="35158" y="6949"/>
                    <a:pt x="35052" y="6892"/>
                    <a:pt x="34926" y="6765"/>
                  </a:cubicBezTo>
                  <a:cubicBezTo>
                    <a:pt x="34774" y="6644"/>
                    <a:pt x="34591" y="6552"/>
                    <a:pt x="34409" y="6431"/>
                  </a:cubicBezTo>
                  <a:cubicBezTo>
                    <a:pt x="33862" y="6127"/>
                    <a:pt x="33345" y="5792"/>
                    <a:pt x="32828" y="5489"/>
                  </a:cubicBezTo>
                  <a:cubicBezTo>
                    <a:pt x="32828" y="5458"/>
                    <a:pt x="32828" y="5428"/>
                    <a:pt x="32859" y="5397"/>
                  </a:cubicBezTo>
                  <a:close/>
                  <a:moveTo>
                    <a:pt x="17253" y="2862"/>
                  </a:moveTo>
                  <a:cubicBezTo>
                    <a:pt x="17497" y="2862"/>
                    <a:pt x="17525" y="2989"/>
                    <a:pt x="17570" y="3452"/>
                  </a:cubicBezTo>
                  <a:cubicBezTo>
                    <a:pt x="17661" y="4607"/>
                    <a:pt x="17934" y="5792"/>
                    <a:pt x="17600" y="7008"/>
                  </a:cubicBezTo>
                  <a:cubicBezTo>
                    <a:pt x="17539" y="7282"/>
                    <a:pt x="17539" y="7282"/>
                    <a:pt x="17235" y="7434"/>
                  </a:cubicBezTo>
                  <a:cubicBezTo>
                    <a:pt x="17509" y="5884"/>
                    <a:pt x="17570" y="4364"/>
                    <a:pt x="16870" y="2905"/>
                  </a:cubicBezTo>
                  <a:cubicBezTo>
                    <a:pt x="17037" y="2880"/>
                    <a:pt x="17160" y="2862"/>
                    <a:pt x="17253" y="2862"/>
                  </a:cubicBezTo>
                  <a:close/>
                  <a:moveTo>
                    <a:pt x="36015" y="7445"/>
                  </a:moveTo>
                  <a:cubicBezTo>
                    <a:pt x="36489" y="7445"/>
                    <a:pt x="36725" y="7725"/>
                    <a:pt x="36962" y="8619"/>
                  </a:cubicBezTo>
                  <a:cubicBezTo>
                    <a:pt x="36506" y="8194"/>
                    <a:pt x="36141" y="7829"/>
                    <a:pt x="35777" y="7464"/>
                  </a:cubicBezTo>
                  <a:cubicBezTo>
                    <a:pt x="35863" y="7452"/>
                    <a:pt x="35942" y="7445"/>
                    <a:pt x="36015" y="7445"/>
                  </a:cubicBezTo>
                  <a:close/>
                  <a:moveTo>
                    <a:pt x="14378" y="2571"/>
                  </a:moveTo>
                  <a:cubicBezTo>
                    <a:pt x="14530" y="2753"/>
                    <a:pt x="14621" y="2935"/>
                    <a:pt x="14773" y="3118"/>
                  </a:cubicBezTo>
                  <a:cubicBezTo>
                    <a:pt x="14876" y="3255"/>
                    <a:pt x="15008" y="3353"/>
                    <a:pt x="15136" y="3353"/>
                  </a:cubicBezTo>
                  <a:cubicBezTo>
                    <a:pt x="15235" y="3353"/>
                    <a:pt x="15332" y="3294"/>
                    <a:pt x="15411" y="3148"/>
                  </a:cubicBezTo>
                  <a:cubicBezTo>
                    <a:pt x="15568" y="2870"/>
                    <a:pt x="15774" y="2811"/>
                    <a:pt x="15990" y="2811"/>
                  </a:cubicBezTo>
                  <a:cubicBezTo>
                    <a:pt x="16152" y="2811"/>
                    <a:pt x="16319" y="2844"/>
                    <a:pt x="16475" y="2844"/>
                  </a:cubicBezTo>
                  <a:cubicBezTo>
                    <a:pt x="16627" y="2875"/>
                    <a:pt x="16658" y="2996"/>
                    <a:pt x="16688" y="3087"/>
                  </a:cubicBezTo>
                  <a:cubicBezTo>
                    <a:pt x="16870" y="3391"/>
                    <a:pt x="16931" y="3726"/>
                    <a:pt x="16962" y="4060"/>
                  </a:cubicBezTo>
                  <a:cubicBezTo>
                    <a:pt x="17083" y="5306"/>
                    <a:pt x="16992" y="6522"/>
                    <a:pt x="16718" y="7707"/>
                  </a:cubicBezTo>
                  <a:cubicBezTo>
                    <a:pt x="16718" y="7768"/>
                    <a:pt x="16688" y="7859"/>
                    <a:pt x="16627" y="7890"/>
                  </a:cubicBezTo>
                  <a:cubicBezTo>
                    <a:pt x="16293" y="8163"/>
                    <a:pt x="15959" y="8437"/>
                    <a:pt x="15563" y="8741"/>
                  </a:cubicBezTo>
                  <a:cubicBezTo>
                    <a:pt x="15533" y="7981"/>
                    <a:pt x="15624" y="7282"/>
                    <a:pt x="15442" y="6613"/>
                  </a:cubicBezTo>
                  <a:cubicBezTo>
                    <a:pt x="15411" y="6492"/>
                    <a:pt x="15472" y="6400"/>
                    <a:pt x="15533" y="6340"/>
                  </a:cubicBezTo>
                  <a:cubicBezTo>
                    <a:pt x="15807" y="5944"/>
                    <a:pt x="15837" y="5519"/>
                    <a:pt x="15563" y="5124"/>
                  </a:cubicBezTo>
                  <a:cubicBezTo>
                    <a:pt x="15370" y="4786"/>
                    <a:pt x="15062" y="4639"/>
                    <a:pt x="14714" y="4639"/>
                  </a:cubicBezTo>
                  <a:cubicBezTo>
                    <a:pt x="14625" y="4639"/>
                    <a:pt x="14532" y="4649"/>
                    <a:pt x="14439" y="4668"/>
                  </a:cubicBezTo>
                  <a:cubicBezTo>
                    <a:pt x="14287" y="4668"/>
                    <a:pt x="14165" y="4698"/>
                    <a:pt x="13922" y="4759"/>
                  </a:cubicBezTo>
                  <a:cubicBezTo>
                    <a:pt x="14104" y="4820"/>
                    <a:pt x="14196" y="4850"/>
                    <a:pt x="14378" y="4911"/>
                  </a:cubicBezTo>
                  <a:cubicBezTo>
                    <a:pt x="13831" y="5154"/>
                    <a:pt x="13557" y="5519"/>
                    <a:pt x="13588" y="6066"/>
                  </a:cubicBezTo>
                  <a:cubicBezTo>
                    <a:pt x="13588" y="6188"/>
                    <a:pt x="13436" y="6157"/>
                    <a:pt x="13345" y="6188"/>
                  </a:cubicBezTo>
                  <a:cubicBezTo>
                    <a:pt x="11825" y="6522"/>
                    <a:pt x="10883" y="7555"/>
                    <a:pt x="10062" y="8771"/>
                  </a:cubicBezTo>
                  <a:cubicBezTo>
                    <a:pt x="10001" y="8873"/>
                    <a:pt x="9967" y="9044"/>
                    <a:pt x="9878" y="9044"/>
                  </a:cubicBezTo>
                  <a:cubicBezTo>
                    <a:pt x="9834" y="9044"/>
                    <a:pt x="9777" y="9003"/>
                    <a:pt x="9697" y="8893"/>
                  </a:cubicBezTo>
                  <a:cubicBezTo>
                    <a:pt x="9666" y="8879"/>
                    <a:pt x="9634" y="8874"/>
                    <a:pt x="9601" y="8874"/>
                  </a:cubicBezTo>
                  <a:cubicBezTo>
                    <a:pt x="9457" y="8874"/>
                    <a:pt x="9310" y="8985"/>
                    <a:pt x="9216" y="8985"/>
                  </a:cubicBezTo>
                  <a:cubicBezTo>
                    <a:pt x="9190" y="8985"/>
                    <a:pt x="9167" y="8976"/>
                    <a:pt x="9150" y="8954"/>
                  </a:cubicBezTo>
                  <a:cubicBezTo>
                    <a:pt x="9028" y="8771"/>
                    <a:pt x="9120" y="8467"/>
                    <a:pt x="9150" y="8224"/>
                  </a:cubicBezTo>
                  <a:cubicBezTo>
                    <a:pt x="9211" y="7616"/>
                    <a:pt x="9424" y="7069"/>
                    <a:pt x="9606" y="6522"/>
                  </a:cubicBezTo>
                  <a:cubicBezTo>
                    <a:pt x="9633" y="6413"/>
                    <a:pt x="9636" y="6304"/>
                    <a:pt x="9788" y="6304"/>
                  </a:cubicBezTo>
                  <a:cubicBezTo>
                    <a:pt x="9806" y="6304"/>
                    <a:pt x="9827" y="6306"/>
                    <a:pt x="9849" y="6309"/>
                  </a:cubicBezTo>
                  <a:cubicBezTo>
                    <a:pt x="9575" y="7039"/>
                    <a:pt x="9393" y="7799"/>
                    <a:pt x="9606" y="8589"/>
                  </a:cubicBezTo>
                  <a:cubicBezTo>
                    <a:pt x="9697" y="7829"/>
                    <a:pt x="9819" y="7069"/>
                    <a:pt x="10031" y="6309"/>
                  </a:cubicBezTo>
                  <a:cubicBezTo>
                    <a:pt x="10092" y="6096"/>
                    <a:pt x="10153" y="5884"/>
                    <a:pt x="10427" y="5823"/>
                  </a:cubicBezTo>
                  <a:cubicBezTo>
                    <a:pt x="10639" y="5762"/>
                    <a:pt x="10700" y="5580"/>
                    <a:pt x="10670" y="5397"/>
                  </a:cubicBezTo>
                  <a:cubicBezTo>
                    <a:pt x="10487" y="4394"/>
                    <a:pt x="11186" y="3908"/>
                    <a:pt x="11855" y="3330"/>
                  </a:cubicBezTo>
                  <a:cubicBezTo>
                    <a:pt x="11946" y="3665"/>
                    <a:pt x="12038" y="3938"/>
                    <a:pt x="12281" y="4151"/>
                  </a:cubicBezTo>
                  <a:cubicBezTo>
                    <a:pt x="11946" y="4303"/>
                    <a:pt x="11642" y="4455"/>
                    <a:pt x="11399" y="4698"/>
                  </a:cubicBezTo>
                  <a:cubicBezTo>
                    <a:pt x="10974" y="5063"/>
                    <a:pt x="11004" y="5549"/>
                    <a:pt x="11460" y="5853"/>
                  </a:cubicBezTo>
                  <a:cubicBezTo>
                    <a:pt x="11672" y="5994"/>
                    <a:pt x="11883" y="6063"/>
                    <a:pt x="12095" y="6063"/>
                  </a:cubicBezTo>
                  <a:cubicBezTo>
                    <a:pt x="12339" y="6063"/>
                    <a:pt x="12584" y="5972"/>
                    <a:pt x="12828" y="5792"/>
                  </a:cubicBezTo>
                  <a:cubicBezTo>
                    <a:pt x="13314" y="5458"/>
                    <a:pt x="13527" y="4972"/>
                    <a:pt x="13405" y="4485"/>
                  </a:cubicBezTo>
                  <a:cubicBezTo>
                    <a:pt x="13375" y="4394"/>
                    <a:pt x="13284" y="4333"/>
                    <a:pt x="13375" y="4242"/>
                  </a:cubicBezTo>
                  <a:cubicBezTo>
                    <a:pt x="13800" y="3786"/>
                    <a:pt x="13861" y="3057"/>
                    <a:pt x="14378" y="2571"/>
                  </a:cubicBezTo>
                  <a:close/>
                  <a:moveTo>
                    <a:pt x="15290" y="6644"/>
                  </a:moveTo>
                  <a:lnTo>
                    <a:pt x="15290" y="6644"/>
                  </a:lnTo>
                  <a:cubicBezTo>
                    <a:pt x="15320" y="7464"/>
                    <a:pt x="15229" y="8255"/>
                    <a:pt x="15077" y="9045"/>
                  </a:cubicBezTo>
                  <a:cubicBezTo>
                    <a:pt x="15016" y="9410"/>
                    <a:pt x="14652" y="9562"/>
                    <a:pt x="14408" y="9774"/>
                  </a:cubicBezTo>
                  <a:cubicBezTo>
                    <a:pt x="14652" y="8832"/>
                    <a:pt x="14925" y="7920"/>
                    <a:pt x="14712" y="6948"/>
                  </a:cubicBezTo>
                  <a:cubicBezTo>
                    <a:pt x="14682" y="6796"/>
                    <a:pt x="14712" y="6796"/>
                    <a:pt x="15290" y="6644"/>
                  </a:cubicBezTo>
                  <a:close/>
                  <a:moveTo>
                    <a:pt x="9332" y="9536"/>
                  </a:moveTo>
                  <a:cubicBezTo>
                    <a:pt x="9409" y="9536"/>
                    <a:pt x="9490" y="9544"/>
                    <a:pt x="9575" y="9562"/>
                  </a:cubicBezTo>
                  <a:cubicBezTo>
                    <a:pt x="9940" y="9653"/>
                    <a:pt x="10123" y="9987"/>
                    <a:pt x="10031" y="10382"/>
                  </a:cubicBezTo>
                  <a:cubicBezTo>
                    <a:pt x="9951" y="10678"/>
                    <a:pt x="9632" y="10879"/>
                    <a:pt x="9328" y="10879"/>
                  </a:cubicBezTo>
                  <a:cubicBezTo>
                    <a:pt x="9288" y="10879"/>
                    <a:pt x="9249" y="10876"/>
                    <a:pt x="9211" y="10869"/>
                  </a:cubicBezTo>
                  <a:cubicBezTo>
                    <a:pt x="8846" y="10777"/>
                    <a:pt x="8572" y="10321"/>
                    <a:pt x="8664" y="10017"/>
                  </a:cubicBezTo>
                  <a:cubicBezTo>
                    <a:pt x="8762" y="9696"/>
                    <a:pt x="9002" y="9536"/>
                    <a:pt x="9332" y="9536"/>
                  </a:cubicBezTo>
                  <a:close/>
                  <a:moveTo>
                    <a:pt x="6645" y="9559"/>
                  </a:moveTo>
                  <a:cubicBezTo>
                    <a:pt x="6884" y="9559"/>
                    <a:pt x="6750" y="9780"/>
                    <a:pt x="6779" y="9865"/>
                  </a:cubicBezTo>
                  <a:cubicBezTo>
                    <a:pt x="6840" y="10048"/>
                    <a:pt x="6840" y="10261"/>
                    <a:pt x="6901" y="10413"/>
                  </a:cubicBezTo>
                  <a:cubicBezTo>
                    <a:pt x="7083" y="10747"/>
                    <a:pt x="6901" y="10960"/>
                    <a:pt x="6657" y="11203"/>
                  </a:cubicBezTo>
                  <a:cubicBezTo>
                    <a:pt x="6536" y="10747"/>
                    <a:pt x="6475" y="10382"/>
                    <a:pt x="6354" y="10017"/>
                  </a:cubicBezTo>
                  <a:cubicBezTo>
                    <a:pt x="6293" y="9744"/>
                    <a:pt x="6354" y="9622"/>
                    <a:pt x="6597" y="9562"/>
                  </a:cubicBezTo>
                  <a:cubicBezTo>
                    <a:pt x="6614" y="9560"/>
                    <a:pt x="6631" y="9559"/>
                    <a:pt x="6645" y="9559"/>
                  </a:cubicBezTo>
                  <a:close/>
                  <a:moveTo>
                    <a:pt x="6110" y="9896"/>
                  </a:moveTo>
                  <a:cubicBezTo>
                    <a:pt x="6262" y="10413"/>
                    <a:pt x="6293" y="10899"/>
                    <a:pt x="6506" y="11355"/>
                  </a:cubicBezTo>
                  <a:cubicBezTo>
                    <a:pt x="6566" y="11537"/>
                    <a:pt x="6323" y="11720"/>
                    <a:pt x="6171" y="11872"/>
                  </a:cubicBezTo>
                  <a:cubicBezTo>
                    <a:pt x="6050" y="11993"/>
                    <a:pt x="5867" y="12084"/>
                    <a:pt x="5685" y="12176"/>
                  </a:cubicBezTo>
                  <a:cubicBezTo>
                    <a:pt x="5472" y="11750"/>
                    <a:pt x="5715" y="10382"/>
                    <a:pt x="6110" y="9896"/>
                  </a:cubicBezTo>
                  <a:close/>
                  <a:moveTo>
                    <a:pt x="5320" y="11872"/>
                  </a:moveTo>
                  <a:cubicBezTo>
                    <a:pt x="5472" y="12145"/>
                    <a:pt x="5533" y="12358"/>
                    <a:pt x="5229" y="12571"/>
                  </a:cubicBezTo>
                  <a:cubicBezTo>
                    <a:pt x="4955" y="12753"/>
                    <a:pt x="4895" y="13087"/>
                    <a:pt x="4834" y="13422"/>
                  </a:cubicBezTo>
                  <a:cubicBezTo>
                    <a:pt x="4439" y="12966"/>
                    <a:pt x="4560" y="12571"/>
                    <a:pt x="5320" y="11872"/>
                  </a:cubicBezTo>
                  <a:close/>
                  <a:moveTo>
                    <a:pt x="37631" y="9440"/>
                  </a:moveTo>
                  <a:lnTo>
                    <a:pt x="37631" y="9440"/>
                  </a:lnTo>
                  <a:cubicBezTo>
                    <a:pt x="38178" y="9531"/>
                    <a:pt x="38512" y="9865"/>
                    <a:pt x="38968" y="10109"/>
                  </a:cubicBezTo>
                  <a:cubicBezTo>
                    <a:pt x="38816" y="10200"/>
                    <a:pt x="38603" y="10230"/>
                    <a:pt x="38634" y="10443"/>
                  </a:cubicBezTo>
                  <a:cubicBezTo>
                    <a:pt x="38634" y="10595"/>
                    <a:pt x="38786" y="10656"/>
                    <a:pt x="38877" y="10747"/>
                  </a:cubicBezTo>
                  <a:cubicBezTo>
                    <a:pt x="39242" y="11081"/>
                    <a:pt x="39546" y="11446"/>
                    <a:pt x="39910" y="11872"/>
                  </a:cubicBezTo>
                  <a:cubicBezTo>
                    <a:pt x="39637" y="11932"/>
                    <a:pt x="39272" y="11932"/>
                    <a:pt x="39424" y="12358"/>
                  </a:cubicBezTo>
                  <a:cubicBezTo>
                    <a:pt x="39515" y="12631"/>
                    <a:pt x="39789" y="12753"/>
                    <a:pt x="40002" y="12935"/>
                  </a:cubicBezTo>
                  <a:cubicBezTo>
                    <a:pt x="39819" y="13118"/>
                    <a:pt x="39667" y="13239"/>
                    <a:pt x="39485" y="13422"/>
                  </a:cubicBezTo>
                  <a:cubicBezTo>
                    <a:pt x="39151" y="11963"/>
                    <a:pt x="38482" y="10686"/>
                    <a:pt x="37631" y="9440"/>
                  </a:cubicBezTo>
                  <a:close/>
                  <a:moveTo>
                    <a:pt x="4439" y="13148"/>
                  </a:moveTo>
                  <a:cubicBezTo>
                    <a:pt x="4621" y="13969"/>
                    <a:pt x="4895" y="14698"/>
                    <a:pt x="5229" y="15428"/>
                  </a:cubicBezTo>
                  <a:cubicBezTo>
                    <a:pt x="5381" y="15701"/>
                    <a:pt x="5077" y="15884"/>
                    <a:pt x="4925" y="16005"/>
                  </a:cubicBezTo>
                  <a:cubicBezTo>
                    <a:pt x="4898" y="16027"/>
                    <a:pt x="4874" y="16036"/>
                    <a:pt x="4850" y="16036"/>
                  </a:cubicBezTo>
                  <a:cubicBezTo>
                    <a:pt x="4741" y="16036"/>
                    <a:pt x="4666" y="15832"/>
                    <a:pt x="4591" y="15732"/>
                  </a:cubicBezTo>
                  <a:cubicBezTo>
                    <a:pt x="4439" y="15337"/>
                    <a:pt x="4256" y="14942"/>
                    <a:pt x="4135" y="14546"/>
                  </a:cubicBezTo>
                  <a:cubicBezTo>
                    <a:pt x="3983" y="14030"/>
                    <a:pt x="4317" y="13635"/>
                    <a:pt x="4439" y="13148"/>
                  </a:cubicBezTo>
                  <a:close/>
                  <a:moveTo>
                    <a:pt x="4013" y="14790"/>
                  </a:moveTo>
                  <a:cubicBezTo>
                    <a:pt x="4135" y="15124"/>
                    <a:pt x="4256" y="15489"/>
                    <a:pt x="4378" y="15884"/>
                  </a:cubicBezTo>
                  <a:cubicBezTo>
                    <a:pt x="3952" y="15884"/>
                    <a:pt x="3557" y="15914"/>
                    <a:pt x="3162" y="16097"/>
                  </a:cubicBezTo>
                  <a:cubicBezTo>
                    <a:pt x="3557" y="15732"/>
                    <a:pt x="3831" y="15306"/>
                    <a:pt x="4013" y="14790"/>
                  </a:cubicBezTo>
                  <a:close/>
                  <a:moveTo>
                    <a:pt x="9377" y="6333"/>
                  </a:moveTo>
                  <a:cubicBezTo>
                    <a:pt x="9411" y="6333"/>
                    <a:pt x="9446" y="6335"/>
                    <a:pt x="9484" y="6340"/>
                  </a:cubicBezTo>
                  <a:cubicBezTo>
                    <a:pt x="9272" y="6978"/>
                    <a:pt x="8937" y="7586"/>
                    <a:pt x="8876" y="8255"/>
                  </a:cubicBezTo>
                  <a:cubicBezTo>
                    <a:pt x="8876" y="8437"/>
                    <a:pt x="8816" y="8619"/>
                    <a:pt x="8937" y="8771"/>
                  </a:cubicBezTo>
                  <a:cubicBezTo>
                    <a:pt x="9120" y="9045"/>
                    <a:pt x="8968" y="9166"/>
                    <a:pt x="8785" y="9349"/>
                  </a:cubicBezTo>
                  <a:cubicBezTo>
                    <a:pt x="8299" y="9744"/>
                    <a:pt x="8208" y="10109"/>
                    <a:pt x="8360" y="10504"/>
                  </a:cubicBezTo>
                  <a:cubicBezTo>
                    <a:pt x="8572" y="11021"/>
                    <a:pt x="8937" y="11233"/>
                    <a:pt x="9606" y="11233"/>
                  </a:cubicBezTo>
                  <a:cubicBezTo>
                    <a:pt x="9120" y="12753"/>
                    <a:pt x="8329" y="14242"/>
                    <a:pt x="9575" y="15732"/>
                  </a:cubicBezTo>
                  <a:cubicBezTo>
                    <a:pt x="9302" y="15094"/>
                    <a:pt x="9180" y="14425"/>
                    <a:pt x="9272" y="13726"/>
                  </a:cubicBezTo>
                  <a:cubicBezTo>
                    <a:pt x="9424" y="12905"/>
                    <a:pt x="9636" y="12084"/>
                    <a:pt x="9910" y="11294"/>
                  </a:cubicBezTo>
                  <a:cubicBezTo>
                    <a:pt x="9940" y="11142"/>
                    <a:pt x="10062" y="11051"/>
                    <a:pt x="10183" y="10960"/>
                  </a:cubicBezTo>
                  <a:cubicBezTo>
                    <a:pt x="10670" y="10504"/>
                    <a:pt x="10700" y="9805"/>
                    <a:pt x="10214" y="9349"/>
                  </a:cubicBezTo>
                  <a:cubicBezTo>
                    <a:pt x="10062" y="9166"/>
                    <a:pt x="10062" y="9075"/>
                    <a:pt x="10183" y="8923"/>
                  </a:cubicBezTo>
                  <a:cubicBezTo>
                    <a:pt x="11034" y="7799"/>
                    <a:pt x="12068" y="6856"/>
                    <a:pt x="13436" y="6370"/>
                  </a:cubicBezTo>
                  <a:lnTo>
                    <a:pt x="13436" y="6370"/>
                  </a:lnTo>
                  <a:cubicBezTo>
                    <a:pt x="12706" y="6796"/>
                    <a:pt x="12250" y="7464"/>
                    <a:pt x="11886" y="8194"/>
                  </a:cubicBezTo>
                  <a:cubicBezTo>
                    <a:pt x="12341" y="7738"/>
                    <a:pt x="12737" y="7221"/>
                    <a:pt x="13253" y="6826"/>
                  </a:cubicBezTo>
                  <a:cubicBezTo>
                    <a:pt x="13372" y="6731"/>
                    <a:pt x="13490" y="6526"/>
                    <a:pt x="13666" y="6526"/>
                  </a:cubicBezTo>
                  <a:cubicBezTo>
                    <a:pt x="13716" y="6526"/>
                    <a:pt x="13770" y="6542"/>
                    <a:pt x="13831" y="6583"/>
                  </a:cubicBezTo>
                  <a:cubicBezTo>
                    <a:pt x="14165" y="6765"/>
                    <a:pt x="14652" y="6856"/>
                    <a:pt x="14500" y="7464"/>
                  </a:cubicBezTo>
                  <a:cubicBezTo>
                    <a:pt x="14348" y="8194"/>
                    <a:pt x="14135" y="8923"/>
                    <a:pt x="13952" y="9622"/>
                  </a:cubicBezTo>
                  <a:cubicBezTo>
                    <a:pt x="13618" y="10960"/>
                    <a:pt x="12554" y="11811"/>
                    <a:pt x="11886" y="12875"/>
                  </a:cubicBezTo>
                  <a:cubicBezTo>
                    <a:pt x="11551" y="13361"/>
                    <a:pt x="11186" y="13817"/>
                    <a:pt x="10822" y="14364"/>
                  </a:cubicBezTo>
                  <a:cubicBezTo>
                    <a:pt x="10518" y="12480"/>
                    <a:pt x="11034" y="10808"/>
                    <a:pt x="11642" y="9136"/>
                  </a:cubicBezTo>
                  <a:lnTo>
                    <a:pt x="11642" y="9136"/>
                  </a:lnTo>
                  <a:cubicBezTo>
                    <a:pt x="11460" y="9166"/>
                    <a:pt x="11399" y="9288"/>
                    <a:pt x="11369" y="9379"/>
                  </a:cubicBezTo>
                  <a:cubicBezTo>
                    <a:pt x="10791" y="10656"/>
                    <a:pt x="10305" y="11963"/>
                    <a:pt x="10305" y="13391"/>
                  </a:cubicBezTo>
                  <a:cubicBezTo>
                    <a:pt x="10305" y="13817"/>
                    <a:pt x="10305" y="14212"/>
                    <a:pt x="10548" y="14577"/>
                  </a:cubicBezTo>
                  <a:cubicBezTo>
                    <a:pt x="10609" y="14668"/>
                    <a:pt x="10609" y="14729"/>
                    <a:pt x="10579" y="14790"/>
                  </a:cubicBezTo>
                  <a:cubicBezTo>
                    <a:pt x="10062" y="15580"/>
                    <a:pt x="9636" y="16431"/>
                    <a:pt x="9211" y="17373"/>
                  </a:cubicBezTo>
                  <a:cubicBezTo>
                    <a:pt x="9089" y="16978"/>
                    <a:pt x="8937" y="16704"/>
                    <a:pt x="8785" y="16431"/>
                  </a:cubicBezTo>
                  <a:cubicBezTo>
                    <a:pt x="8460" y="15922"/>
                    <a:pt x="8066" y="15659"/>
                    <a:pt x="7604" y="15659"/>
                  </a:cubicBezTo>
                  <a:cubicBezTo>
                    <a:pt x="7376" y="15659"/>
                    <a:pt x="7131" y="15723"/>
                    <a:pt x="6870" y="15853"/>
                  </a:cubicBezTo>
                  <a:cubicBezTo>
                    <a:pt x="6794" y="15892"/>
                    <a:pt x="6733" y="15908"/>
                    <a:pt x="6680" y="15908"/>
                  </a:cubicBezTo>
                  <a:cubicBezTo>
                    <a:pt x="6606" y="15908"/>
                    <a:pt x="6546" y="15876"/>
                    <a:pt x="6475" y="15823"/>
                  </a:cubicBezTo>
                  <a:cubicBezTo>
                    <a:pt x="6238" y="15638"/>
                    <a:pt x="6001" y="15477"/>
                    <a:pt x="5704" y="15477"/>
                  </a:cubicBezTo>
                  <a:cubicBezTo>
                    <a:pt x="5658" y="15477"/>
                    <a:pt x="5612" y="15481"/>
                    <a:pt x="5563" y="15489"/>
                  </a:cubicBezTo>
                  <a:cubicBezTo>
                    <a:pt x="5542" y="15494"/>
                    <a:pt x="5523" y="15497"/>
                    <a:pt x="5507" y="15497"/>
                  </a:cubicBezTo>
                  <a:cubicBezTo>
                    <a:pt x="5431" y="15497"/>
                    <a:pt x="5406" y="15442"/>
                    <a:pt x="5381" y="15367"/>
                  </a:cubicBezTo>
                  <a:cubicBezTo>
                    <a:pt x="5229" y="14759"/>
                    <a:pt x="5016" y="14151"/>
                    <a:pt x="5138" y="13513"/>
                  </a:cubicBezTo>
                  <a:cubicBezTo>
                    <a:pt x="5199" y="13148"/>
                    <a:pt x="5350" y="12905"/>
                    <a:pt x="5715" y="12662"/>
                  </a:cubicBezTo>
                  <a:cubicBezTo>
                    <a:pt x="6323" y="12206"/>
                    <a:pt x="6961" y="11689"/>
                    <a:pt x="7326" y="10960"/>
                  </a:cubicBezTo>
                  <a:cubicBezTo>
                    <a:pt x="7417" y="10747"/>
                    <a:pt x="7387" y="10565"/>
                    <a:pt x="7326" y="10352"/>
                  </a:cubicBezTo>
                  <a:cubicBezTo>
                    <a:pt x="7235" y="9957"/>
                    <a:pt x="7053" y="9592"/>
                    <a:pt x="7387" y="9197"/>
                  </a:cubicBezTo>
                  <a:cubicBezTo>
                    <a:pt x="7509" y="9075"/>
                    <a:pt x="7417" y="8802"/>
                    <a:pt x="7417" y="8589"/>
                  </a:cubicBezTo>
                  <a:cubicBezTo>
                    <a:pt x="7417" y="8163"/>
                    <a:pt x="7569" y="7859"/>
                    <a:pt x="8025" y="7799"/>
                  </a:cubicBezTo>
                  <a:cubicBezTo>
                    <a:pt x="8451" y="7707"/>
                    <a:pt x="8724" y="7495"/>
                    <a:pt x="8785" y="7008"/>
                  </a:cubicBezTo>
                  <a:cubicBezTo>
                    <a:pt x="8842" y="6697"/>
                    <a:pt x="8925" y="6333"/>
                    <a:pt x="9377" y="6333"/>
                  </a:cubicBezTo>
                  <a:close/>
                  <a:moveTo>
                    <a:pt x="5680" y="15965"/>
                  </a:moveTo>
                  <a:cubicBezTo>
                    <a:pt x="5750" y="15965"/>
                    <a:pt x="5833" y="15988"/>
                    <a:pt x="5928" y="16036"/>
                  </a:cubicBezTo>
                  <a:cubicBezTo>
                    <a:pt x="6050" y="16066"/>
                    <a:pt x="6141" y="16127"/>
                    <a:pt x="6202" y="16218"/>
                  </a:cubicBezTo>
                  <a:cubicBezTo>
                    <a:pt x="6373" y="16372"/>
                    <a:pt x="6524" y="16449"/>
                    <a:pt x="6689" y="16449"/>
                  </a:cubicBezTo>
                  <a:cubicBezTo>
                    <a:pt x="6818" y="16449"/>
                    <a:pt x="6954" y="16402"/>
                    <a:pt x="7113" y="16309"/>
                  </a:cubicBezTo>
                  <a:cubicBezTo>
                    <a:pt x="7243" y="16219"/>
                    <a:pt x="7373" y="16179"/>
                    <a:pt x="7501" y="16179"/>
                  </a:cubicBezTo>
                  <a:cubicBezTo>
                    <a:pt x="7762" y="16179"/>
                    <a:pt x="8014" y="16348"/>
                    <a:pt x="8238" y="16613"/>
                  </a:cubicBezTo>
                  <a:cubicBezTo>
                    <a:pt x="8572" y="17008"/>
                    <a:pt x="8572" y="17556"/>
                    <a:pt x="8937" y="17951"/>
                  </a:cubicBezTo>
                  <a:cubicBezTo>
                    <a:pt x="8937" y="17981"/>
                    <a:pt x="8937" y="18042"/>
                    <a:pt x="8907" y="18072"/>
                  </a:cubicBezTo>
                  <a:cubicBezTo>
                    <a:pt x="8694" y="18559"/>
                    <a:pt x="8481" y="19045"/>
                    <a:pt x="8238" y="19592"/>
                  </a:cubicBezTo>
                  <a:cubicBezTo>
                    <a:pt x="8019" y="19175"/>
                    <a:pt x="7768" y="18933"/>
                    <a:pt x="7439" y="18933"/>
                  </a:cubicBezTo>
                  <a:cubicBezTo>
                    <a:pt x="7313" y="18933"/>
                    <a:pt x="7175" y="18969"/>
                    <a:pt x="7022" y="19045"/>
                  </a:cubicBezTo>
                  <a:cubicBezTo>
                    <a:pt x="6987" y="19059"/>
                    <a:pt x="6957" y="19065"/>
                    <a:pt x="6930" y="19065"/>
                  </a:cubicBezTo>
                  <a:cubicBezTo>
                    <a:pt x="6840" y="19065"/>
                    <a:pt x="6788" y="19000"/>
                    <a:pt x="6718" y="18954"/>
                  </a:cubicBezTo>
                  <a:cubicBezTo>
                    <a:pt x="6498" y="18843"/>
                    <a:pt x="6309" y="18701"/>
                    <a:pt x="6083" y="18701"/>
                  </a:cubicBezTo>
                  <a:cubicBezTo>
                    <a:pt x="5997" y="18701"/>
                    <a:pt x="5906" y="18721"/>
                    <a:pt x="5806" y="18771"/>
                  </a:cubicBezTo>
                  <a:cubicBezTo>
                    <a:pt x="5784" y="18779"/>
                    <a:pt x="5763" y="18782"/>
                    <a:pt x="5742" y="18782"/>
                  </a:cubicBezTo>
                  <a:cubicBezTo>
                    <a:pt x="5594" y="18782"/>
                    <a:pt x="5488" y="18608"/>
                    <a:pt x="5381" y="18528"/>
                  </a:cubicBezTo>
                  <a:cubicBezTo>
                    <a:pt x="4720" y="18052"/>
                    <a:pt x="4036" y="17715"/>
                    <a:pt x="3209" y="17715"/>
                  </a:cubicBezTo>
                  <a:cubicBezTo>
                    <a:pt x="3085" y="17715"/>
                    <a:pt x="2958" y="17722"/>
                    <a:pt x="2828" y="17738"/>
                  </a:cubicBezTo>
                  <a:cubicBezTo>
                    <a:pt x="2858" y="17252"/>
                    <a:pt x="2919" y="16765"/>
                    <a:pt x="3375" y="16522"/>
                  </a:cubicBezTo>
                  <a:cubicBezTo>
                    <a:pt x="3612" y="16389"/>
                    <a:pt x="3855" y="16321"/>
                    <a:pt x="4100" y="16321"/>
                  </a:cubicBezTo>
                  <a:cubicBezTo>
                    <a:pt x="4357" y="16321"/>
                    <a:pt x="4615" y="16397"/>
                    <a:pt x="4864" y="16553"/>
                  </a:cubicBezTo>
                  <a:cubicBezTo>
                    <a:pt x="5008" y="16661"/>
                    <a:pt x="5114" y="16716"/>
                    <a:pt x="5194" y="16716"/>
                  </a:cubicBezTo>
                  <a:cubicBezTo>
                    <a:pt x="5315" y="16716"/>
                    <a:pt x="5374" y="16585"/>
                    <a:pt x="5411" y="16309"/>
                  </a:cubicBezTo>
                  <a:cubicBezTo>
                    <a:pt x="5432" y="16079"/>
                    <a:pt x="5525" y="15965"/>
                    <a:pt x="5680" y="15965"/>
                  </a:cubicBezTo>
                  <a:close/>
                  <a:moveTo>
                    <a:pt x="39235" y="20500"/>
                  </a:moveTo>
                  <a:cubicBezTo>
                    <a:pt x="39246" y="20500"/>
                    <a:pt x="39259" y="20501"/>
                    <a:pt x="39272" y="20504"/>
                  </a:cubicBezTo>
                  <a:cubicBezTo>
                    <a:pt x="39363" y="20504"/>
                    <a:pt x="39394" y="20565"/>
                    <a:pt x="39454" y="20656"/>
                  </a:cubicBezTo>
                  <a:cubicBezTo>
                    <a:pt x="39515" y="20747"/>
                    <a:pt x="39454" y="20838"/>
                    <a:pt x="39394" y="20899"/>
                  </a:cubicBezTo>
                  <a:cubicBezTo>
                    <a:pt x="39333" y="20960"/>
                    <a:pt x="39242" y="21021"/>
                    <a:pt x="39181" y="21051"/>
                  </a:cubicBezTo>
                  <a:cubicBezTo>
                    <a:pt x="38938" y="21233"/>
                    <a:pt x="38938" y="21416"/>
                    <a:pt x="39211" y="21568"/>
                  </a:cubicBezTo>
                  <a:cubicBezTo>
                    <a:pt x="39576" y="21750"/>
                    <a:pt x="39546" y="21993"/>
                    <a:pt x="39302" y="22236"/>
                  </a:cubicBezTo>
                  <a:cubicBezTo>
                    <a:pt x="39151" y="22388"/>
                    <a:pt x="39090" y="22510"/>
                    <a:pt x="39181" y="22753"/>
                  </a:cubicBezTo>
                  <a:cubicBezTo>
                    <a:pt x="39302" y="23118"/>
                    <a:pt x="39059" y="23392"/>
                    <a:pt x="38816" y="23604"/>
                  </a:cubicBezTo>
                  <a:cubicBezTo>
                    <a:pt x="38695" y="23726"/>
                    <a:pt x="38543" y="23787"/>
                    <a:pt x="38421" y="23878"/>
                  </a:cubicBezTo>
                  <a:cubicBezTo>
                    <a:pt x="38391" y="23847"/>
                    <a:pt x="38360" y="23847"/>
                    <a:pt x="38299" y="23817"/>
                  </a:cubicBezTo>
                  <a:cubicBezTo>
                    <a:pt x="38573" y="22784"/>
                    <a:pt x="38847" y="21750"/>
                    <a:pt x="39090" y="20717"/>
                  </a:cubicBezTo>
                  <a:cubicBezTo>
                    <a:pt x="39117" y="20634"/>
                    <a:pt x="39120" y="20500"/>
                    <a:pt x="39235" y="20500"/>
                  </a:cubicBezTo>
                  <a:close/>
                  <a:moveTo>
                    <a:pt x="3075" y="18127"/>
                  </a:moveTo>
                  <a:cubicBezTo>
                    <a:pt x="3093" y="18127"/>
                    <a:pt x="3112" y="18129"/>
                    <a:pt x="3132" y="18133"/>
                  </a:cubicBezTo>
                  <a:cubicBezTo>
                    <a:pt x="3861" y="18163"/>
                    <a:pt x="4499" y="18376"/>
                    <a:pt x="5107" y="18802"/>
                  </a:cubicBezTo>
                  <a:cubicBezTo>
                    <a:pt x="5315" y="18963"/>
                    <a:pt x="5522" y="19229"/>
                    <a:pt x="5809" y="19229"/>
                  </a:cubicBezTo>
                  <a:cubicBezTo>
                    <a:pt x="5901" y="19229"/>
                    <a:pt x="6000" y="19202"/>
                    <a:pt x="6110" y="19136"/>
                  </a:cubicBezTo>
                  <a:cubicBezTo>
                    <a:pt x="6119" y="19132"/>
                    <a:pt x="6128" y="19130"/>
                    <a:pt x="6138" y="19130"/>
                  </a:cubicBezTo>
                  <a:cubicBezTo>
                    <a:pt x="6204" y="19130"/>
                    <a:pt x="6305" y="19205"/>
                    <a:pt x="6384" y="19258"/>
                  </a:cubicBezTo>
                  <a:cubicBezTo>
                    <a:pt x="6570" y="19382"/>
                    <a:pt x="6771" y="19492"/>
                    <a:pt x="6995" y="19492"/>
                  </a:cubicBezTo>
                  <a:cubicBezTo>
                    <a:pt x="7100" y="19492"/>
                    <a:pt x="7210" y="19468"/>
                    <a:pt x="7326" y="19410"/>
                  </a:cubicBezTo>
                  <a:cubicBezTo>
                    <a:pt x="7366" y="19395"/>
                    <a:pt x="7402" y="19388"/>
                    <a:pt x="7436" y="19388"/>
                  </a:cubicBezTo>
                  <a:cubicBezTo>
                    <a:pt x="7607" y="19388"/>
                    <a:pt x="7696" y="19566"/>
                    <a:pt x="7721" y="19744"/>
                  </a:cubicBezTo>
                  <a:cubicBezTo>
                    <a:pt x="7843" y="20139"/>
                    <a:pt x="7721" y="20504"/>
                    <a:pt x="7630" y="20899"/>
                  </a:cubicBezTo>
                  <a:cubicBezTo>
                    <a:pt x="7113" y="22328"/>
                    <a:pt x="6627" y="23787"/>
                    <a:pt x="5928" y="25185"/>
                  </a:cubicBezTo>
                  <a:cubicBezTo>
                    <a:pt x="5561" y="25918"/>
                    <a:pt x="4940" y="26198"/>
                    <a:pt x="4325" y="26198"/>
                  </a:cubicBezTo>
                  <a:cubicBezTo>
                    <a:pt x="3920" y="26198"/>
                    <a:pt x="3518" y="26077"/>
                    <a:pt x="3192" y="25884"/>
                  </a:cubicBezTo>
                  <a:cubicBezTo>
                    <a:pt x="2402" y="25398"/>
                    <a:pt x="1825" y="24699"/>
                    <a:pt x="1277" y="23969"/>
                  </a:cubicBezTo>
                  <a:cubicBezTo>
                    <a:pt x="1095" y="23695"/>
                    <a:pt x="1004" y="23331"/>
                    <a:pt x="852" y="22996"/>
                  </a:cubicBezTo>
                  <a:cubicBezTo>
                    <a:pt x="700" y="22662"/>
                    <a:pt x="943" y="22449"/>
                    <a:pt x="1277" y="22358"/>
                  </a:cubicBezTo>
                  <a:cubicBezTo>
                    <a:pt x="1399" y="22328"/>
                    <a:pt x="1551" y="22328"/>
                    <a:pt x="1581" y="22176"/>
                  </a:cubicBezTo>
                  <a:cubicBezTo>
                    <a:pt x="1612" y="22024"/>
                    <a:pt x="1490" y="21963"/>
                    <a:pt x="1399" y="21872"/>
                  </a:cubicBezTo>
                  <a:cubicBezTo>
                    <a:pt x="1156" y="21689"/>
                    <a:pt x="1186" y="21294"/>
                    <a:pt x="1429" y="21142"/>
                  </a:cubicBezTo>
                  <a:cubicBezTo>
                    <a:pt x="1673" y="21021"/>
                    <a:pt x="1733" y="20899"/>
                    <a:pt x="1642" y="20656"/>
                  </a:cubicBezTo>
                  <a:cubicBezTo>
                    <a:pt x="1551" y="20291"/>
                    <a:pt x="1612" y="20018"/>
                    <a:pt x="1977" y="19866"/>
                  </a:cubicBezTo>
                  <a:cubicBezTo>
                    <a:pt x="2189" y="19805"/>
                    <a:pt x="2220" y="19653"/>
                    <a:pt x="2129" y="19470"/>
                  </a:cubicBezTo>
                  <a:cubicBezTo>
                    <a:pt x="1946" y="19015"/>
                    <a:pt x="2159" y="18711"/>
                    <a:pt x="2645" y="18619"/>
                  </a:cubicBezTo>
                  <a:cubicBezTo>
                    <a:pt x="2797" y="18589"/>
                    <a:pt x="2858" y="18528"/>
                    <a:pt x="2858" y="18376"/>
                  </a:cubicBezTo>
                  <a:cubicBezTo>
                    <a:pt x="2858" y="18217"/>
                    <a:pt x="2951" y="18127"/>
                    <a:pt x="3075" y="18127"/>
                  </a:cubicBezTo>
                  <a:close/>
                  <a:moveTo>
                    <a:pt x="27086" y="4420"/>
                  </a:moveTo>
                  <a:cubicBezTo>
                    <a:pt x="27675" y="4420"/>
                    <a:pt x="28270" y="4473"/>
                    <a:pt x="28877" y="4577"/>
                  </a:cubicBezTo>
                  <a:cubicBezTo>
                    <a:pt x="31643" y="5063"/>
                    <a:pt x="33953" y="6461"/>
                    <a:pt x="35959" y="8346"/>
                  </a:cubicBezTo>
                  <a:cubicBezTo>
                    <a:pt x="37540" y="9865"/>
                    <a:pt x="38482" y="11780"/>
                    <a:pt x="39029" y="13908"/>
                  </a:cubicBezTo>
                  <a:cubicBezTo>
                    <a:pt x="39637" y="16157"/>
                    <a:pt x="39151" y="18255"/>
                    <a:pt x="38573" y="20413"/>
                  </a:cubicBezTo>
                  <a:cubicBezTo>
                    <a:pt x="38269" y="21568"/>
                    <a:pt x="38026" y="22753"/>
                    <a:pt x="37692" y="23939"/>
                  </a:cubicBezTo>
                  <a:cubicBezTo>
                    <a:pt x="37600" y="24303"/>
                    <a:pt x="37540" y="24699"/>
                    <a:pt x="37236" y="25002"/>
                  </a:cubicBezTo>
                  <a:cubicBezTo>
                    <a:pt x="36992" y="25246"/>
                    <a:pt x="36688" y="25398"/>
                    <a:pt x="36324" y="25428"/>
                  </a:cubicBezTo>
                  <a:cubicBezTo>
                    <a:pt x="32494" y="25762"/>
                    <a:pt x="28694" y="26097"/>
                    <a:pt x="24895" y="26431"/>
                  </a:cubicBezTo>
                  <a:cubicBezTo>
                    <a:pt x="19728" y="26917"/>
                    <a:pt x="14560" y="27252"/>
                    <a:pt x="9363" y="27525"/>
                  </a:cubicBezTo>
                  <a:cubicBezTo>
                    <a:pt x="8851" y="27548"/>
                    <a:pt x="8335" y="27562"/>
                    <a:pt x="7820" y="27562"/>
                  </a:cubicBezTo>
                  <a:cubicBezTo>
                    <a:pt x="6927" y="27562"/>
                    <a:pt x="6035" y="27519"/>
                    <a:pt x="5168" y="27404"/>
                  </a:cubicBezTo>
                  <a:cubicBezTo>
                    <a:pt x="3679" y="27191"/>
                    <a:pt x="2432" y="26461"/>
                    <a:pt x="1369" y="25398"/>
                  </a:cubicBezTo>
                  <a:cubicBezTo>
                    <a:pt x="1034" y="25063"/>
                    <a:pt x="791" y="24638"/>
                    <a:pt x="426" y="24364"/>
                  </a:cubicBezTo>
                  <a:cubicBezTo>
                    <a:pt x="274" y="24243"/>
                    <a:pt x="335" y="24151"/>
                    <a:pt x="366" y="24060"/>
                  </a:cubicBezTo>
                  <a:cubicBezTo>
                    <a:pt x="457" y="23847"/>
                    <a:pt x="518" y="23665"/>
                    <a:pt x="609" y="23483"/>
                  </a:cubicBezTo>
                  <a:cubicBezTo>
                    <a:pt x="639" y="23452"/>
                    <a:pt x="670" y="23452"/>
                    <a:pt x="730" y="23452"/>
                  </a:cubicBezTo>
                  <a:cubicBezTo>
                    <a:pt x="548" y="24030"/>
                    <a:pt x="852" y="24303"/>
                    <a:pt x="1277" y="24547"/>
                  </a:cubicBezTo>
                  <a:cubicBezTo>
                    <a:pt x="1399" y="24607"/>
                    <a:pt x="1490" y="24790"/>
                    <a:pt x="1551" y="24911"/>
                  </a:cubicBezTo>
                  <a:cubicBezTo>
                    <a:pt x="2286" y="26087"/>
                    <a:pt x="3390" y="26524"/>
                    <a:pt x="4699" y="26524"/>
                  </a:cubicBezTo>
                  <a:cubicBezTo>
                    <a:pt x="4744" y="26524"/>
                    <a:pt x="4789" y="26523"/>
                    <a:pt x="4834" y="26522"/>
                  </a:cubicBezTo>
                  <a:cubicBezTo>
                    <a:pt x="5472" y="26492"/>
                    <a:pt x="5898" y="26066"/>
                    <a:pt x="6232" y="25550"/>
                  </a:cubicBezTo>
                  <a:cubicBezTo>
                    <a:pt x="6901" y="24516"/>
                    <a:pt x="7265" y="23361"/>
                    <a:pt x="7691" y="22236"/>
                  </a:cubicBezTo>
                  <a:cubicBezTo>
                    <a:pt x="9180" y="18255"/>
                    <a:pt x="10943" y="14425"/>
                    <a:pt x="13770" y="11203"/>
                  </a:cubicBezTo>
                  <a:cubicBezTo>
                    <a:pt x="15685" y="9014"/>
                    <a:pt x="17995" y="7312"/>
                    <a:pt x="20640" y="6127"/>
                  </a:cubicBezTo>
                  <a:cubicBezTo>
                    <a:pt x="21947" y="5549"/>
                    <a:pt x="23314" y="5124"/>
                    <a:pt x="24713" y="4729"/>
                  </a:cubicBezTo>
                  <a:cubicBezTo>
                    <a:pt x="25500" y="4519"/>
                    <a:pt x="26287" y="4420"/>
                    <a:pt x="27086" y="4420"/>
                  </a:cubicBezTo>
                  <a:close/>
                  <a:moveTo>
                    <a:pt x="19587" y="1"/>
                  </a:moveTo>
                  <a:cubicBezTo>
                    <a:pt x="19500" y="1"/>
                    <a:pt x="19413" y="28"/>
                    <a:pt x="19333" y="109"/>
                  </a:cubicBezTo>
                  <a:cubicBezTo>
                    <a:pt x="19150" y="321"/>
                    <a:pt x="19302" y="504"/>
                    <a:pt x="19393" y="686"/>
                  </a:cubicBezTo>
                  <a:cubicBezTo>
                    <a:pt x="19515" y="960"/>
                    <a:pt x="19697" y="1233"/>
                    <a:pt x="19697" y="1567"/>
                  </a:cubicBezTo>
                  <a:cubicBezTo>
                    <a:pt x="18902" y="1511"/>
                    <a:pt x="18134" y="1321"/>
                    <a:pt x="17343" y="1321"/>
                  </a:cubicBezTo>
                  <a:cubicBezTo>
                    <a:pt x="17287" y="1321"/>
                    <a:pt x="17231" y="1322"/>
                    <a:pt x="17174" y="1324"/>
                  </a:cubicBezTo>
                  <a:cubicBezTo>
                    <a:pt x="17146" y="1327"/>
                    <a:pt x="17116" y="1329"/>
                    <a:pt x="17085" y="1329"/>
                  </a:cubicBezTo>
                  <a:cubicBezTo>
                    <a:pt x="16993" y="1329"/>
                    <a:pt x="16892" y="1318"/>
                    <a:pt x="16795" y="1318"/>
                  </a:cubicBezTo>
                  <a:cubicBezTo>
                    <a:pt x="16613" y="1318"/>
                    <a:pt x="16442" y="1355"/>
                    <a:pt x="16354" y="1567"/>
                  </a:cubicBezTo>
                  <a:cubicBezTo>
                    <a:pt x="16202" y="1902"/>
                    <a:pt x="16536" y="2084"/>
                    <a:pt x="16779" y="2358"/>
                  </a:cubicBezTo>
                  <a:cubicBezTo>
                    <a:pt x="16627" y="2388"/>
                    <a:pt x="16536" y="2388"/>
                    <a:pt x="16415" y="2388"/>
                  </a:cubicBezTo>
                  <a:cubicBezTo>
                    <a:pt x="16232" y="2358"/>
                    <a:pt x="16050" y="2327"/>
                    <a:pt x="15898" y="2297"/>
                  </a:cubicBezTo>
                  <a:cubicBezTo>
                    <a:pt x="15836" y="2288"/>
                    <a:pt x="15774" y="2282"/>
                    <a:pt x="15715" y="2282"/>
                  </a:cubicBezTo>
                  <a:cubicBezTo>
                    <a:pt x="15569" y="2282"/>
                    <a:pt x="15437" y="2319"/>
                    <a:pt x="15351" y="2449"/>
                  </a:cubicBezTo>
                  <a:cubicBezTo>
                    <a:pt x="15261" y="2641"/>
                    <a:pt x="15187" y="2715"/>
                    <a:pt x="15121" y="2715"/>
                  </a:cubicBezTo>
                  <a:cubicBezTo>
                    <a:pt x="15030" y="2715"/>
                    <a:pt x="14952" y="2577"/>
                    <a:pt x="14864" y="2419"/>
                  </a:cubicBezTo>
                  <a:cubicBezTo>
                    <a:pt x="14705" y="2179"/>
                    <a:pt x="14553" y="2057"/>
                    <a:pt x="14392" y="2057"/>
                  </a:cubicBezTo>
                  <a:cubicBezTo>
                    <a:pt x="14247" y="2057"/>
                    <a:pt x="14095" y="2156"/>
                    <a:pt x="13922" y="2358"/>
                  </a:cubicBezTo>
                  <a:cubicBezTo>
                    <a:pt x="13588" y="2723"/>
                    <a:pt x="13436" y="3178"/>
                    <a:pt x="13223" y="3604"/>
                  </a:cubicBezTo>
                  <a:cubicBezTo>
                    <a:pt x="13147" y="3756"/>
                    <a:pt x="13071" y="3930"/>
                    <a:pt x="12906" y="3930"/>
                  </a:cubicBezTo>
                  <a:cubicBezTo>
                    <a:pt x="12874" y="3930"/>
                    <a:pt x="12838" y="3923"/>
                    <a:pt x="12797" y="3908"/>
                  </a:cubicBezTo>
                  <a:cubicBezTo>
                    <a:pt x="12524" y="3817"/>
                    <a:pt x="12341" y="3634"/>
                    <a:pt x="12372" y="3330"/>
                  </a:cubicBezTo>
                  <a:cubicBezTo>
                    <a:pt x="12372" y="3239"/>
                    <a:pt x="12433" y="3178"/>
                    <a:pt x="12463" y="3087"/>
                  </a:cubicBezTo>
                  <a:cubicBezTo>
                    <a:pt x="12524" y="2844"/>
                    <a:pt x="12402" y="2723"/>
                    <a:pt x="12159" y="2723"/>
                  </a:cubicBezTo>
                  <a:cubicBezTo>
                    <a:pt x="11338" y="2814"/>
                    <a:pt x="10153" y="4090"/>
                    <a:pt x="10123" y="4911"/>
                  </a:cubicBezTo>
                  <a:cubicBezTo>
                    <a:pt x="10092" y="5093"/>
                    <a:pt x="10335" y="5397"/>
                    <a:pt x="9971" y="5458"/>
                  </a:cubicBezTo>
                  <a:cubicBezTo>
                    <a:pt x="9667" y="5458"/>
                    <a:pt x="9636" y="5823"/>
                    <a:pt x="9393" y="5823"/>
                  </a:cubicBezTo>
                  <a:cubicBezTo>
                    <a:pt x="8664" y="5853"/>
                    <a:pt x="8451" y="6370"/>
                    <a:pt x="8268" y="6948"/>
                  </a:cubicBezTo>
                  <a:cubicBezTo>
                    <a:pt x="8238" y="7130"/>
                    <a:pt x="8147" y="7282"/>
                    <a:pt x="7934" y="7312"/>
                  </a:cubicBezTo>
                  <a:cubicBezTo>
                    <a:pt x="7205" y="7434"/>
                    <a:pt x="6901" y="7920"/>
                    <a:pt x="6901" y="8619"/>
                  </a:cubicBezTo>
                  <a:cubicBezTo>
                    <a:pt x="6901" y="8802"/>
                    <a:pt x="6931" y="8984"/>
                    <a:pt x="6688" y="9045"/>
                  </a:cubicBezTo>
                  <a:cubicBezTo>
                    <a:pt x="5654" y="9288"/>
                    <a:pt x="5259" y="10048"/>
                    <a:pt x="5199" y="11021"/>
                  </a:cubicBezTo>
                  <a:cubicBezTo>
                    <a:pt x="5168" y="11264"/>
                    <a:pt x="5047" y="11446"/>
                    <a:pt x="4895" y="11598"/>
                  </a:cubicBezTo>
                  <a:cubicBezTo>
                    <a:pt x="4347" y="12176"/>
                    <a:pt x="3983" y="12875"/>
                    <a:pt x="3831" y="13665"/>
                  </a:cubicBezTo>
                  <a:cubicBezTo>
                    <a:pt x="3709" y="14182"/>
                    <a:pt x="3588" y="14698"/>
                    <a:pt x="3496" y="15185"/>
                  </a:cubicBezTo>
                  <a:cubicBezTo>
                    <a:pt x="3436" y="15337"/>
                    <a:pt x="3405" y="15489"/>
                    <a:pt x="3253" y="15580"/>
                  </a:cubicBezTo>
                  <a:cubicBezTo>
                    <a:pt x="2949" y="15732"/>
                    <a:pt x="2797" y="15975"/>
                    <a:pt x="2736" y="16309"/>
                  </a:cubicBezTo>
                  <a:cubicBezTo>
                    <a:pt x="2645" y="16796"/>
                    <a:pt x="2493" y="17252"/>
                    <a:pt x="2524" y="17768"/>
                  </a:cubicBezTo>
                  <a:cubicBezTo>
                    <a:pt x="2554" y="17981"/>
                    <a:pt x="2493" y="18133"/>
                    <a:pt x="2281" y="18255"/>
                  </a:cubicBezTo>
                  <a:cubicBezTo>
                    <a:pt x="1855" y="18498"/>
                    <a:pt x="1612" y="18893"/>
                    <a:pt x="1642" y="19410"/>
                  </a:cubicBezTo>
                  <a:cubicBezTo>
                    <a:pt x="1642" y="19531"/>
                    <a:pt x="1581" y="19562"/>
                    <a:pt x="1521" y="19683"/>
                  </a:cubicBezTo>
                  <a:cubicBezTo>
                    <a:pt x="1156" y="20322"/>
                    <a:pt x="974" y="21051"/>
                    <a:pt x="822" y="21781"/>
                  </a:cubicBezTo>
                  <a:cubicBezTo>
                    <a:pt x="822" y="21841"/>
                    <a:pt x="852" y="21872"/>
                    <a:pt x="882" y="21933"/>
                  </a:cubicBezTo>
                  <a:cubicBezTo>
                    <a:pt x="882" y="21993"/>
                    <a:pt x="943" y="22054"/>
                    <a:pt x="882" y="22085"/>
                  </a:cubicBezTo>
                  <a:cubicBezTo>
                    <a:pt x="274" y="22328"/>
                    <a:pt x="487" y="22996"/>
                    <a:pt x="274" y="23422"/>
                  </a:cubicBezTo>
                  <a:cubicBezTo>
                    <a:pt x="1" y="23969"/>
                    <a:pt x="122" y="24516"/>
                    <a:pt x="518" y="25063"/>
                  </a:cubicBezTo>
                  <a:cubicBezTo>
                    <a:pt x="1703" y="26826"/>
                    <a:pt x="3375" y="27860"/>
                    <a:pt x="5472" y="28072"/>
                  </a:cubicBezTo>
                  <a:cubicBezTo>
                    <a:pt x="6306" y="28159"/>
                    <a:pt x="7153" y="28191"/>
                    <a:pt x="8004" y="28191"/>
                  </a:cubicBezTo>
                  <a:cubicBezTo>
                    <a:pt x="8953" y="28191"/>
                    <a:pt x="9907" y="28151"/>
                    <a:pt x="10852" y="28103"/>
                  </a:cubicBezTo>
                  <a:cubicBezTo>
                    <a:pt x="17874" y="27768"/>
                    <a:pt x="24895" y="27100"/>
                    <a:pt x="31916" y="26492"/>
                  </a:cubicBezTo>
                  <a:cubicBezTo>
                    <a:pt x="33467" y="26340"/>
                    <a:pt x="35017" y="26218"/>
                    <a:pt x="36567" y="26066"/>
                  </a:cubicBezTo>
                  <a:cubicBezTo>
                    <a:pt x="37418" y="25975"/>
                    <a:pt x="38056" y="25337"/>
                    <a:pt x="38178" y="24547"/>
                  </a:cubicBezTo>
                  <a:cubicBezTo>
                    <a:pt x="38208" y="24334"/>
                    <a:pt x="38299" y="24334"/>
                    <a:pt x="38451" y="24273"/>
                  </a:cubicBezTo>
                  <a:cubicBezTo>
                    <a:pt x="38999" y="24151"/>
                    <a:pt x="39394" y="23787"/>
                    <a:pt x="39546" y="23270"/>
                  </a:cubicBezTo>
                  <a:cubicBezTo>
                    <a:pt x="39667" y="22844"/>
                    <a:pt x="39667" y="22358"/>
                    <a:pt x="39880" y="21933"/>
                  </a:cubicBezTo>
                  <a:cubicBezTo>
                    <a:pt x="39941" y="21781"/>
                    <a:pt x="39850" y="21598"/>
                    <a:pt x="39728" y="21446"/>
                  </a:cubicBezTo>
                  <a:cubicBezTo>
                    <a:pt x="39637" y="21325"/>
                    <a:pt x="39606" y="21264"/>
                    <a:pt x="39728" y="21112"/>
                  </a:cubicBezTo>
                  <a:cubicBezTo>
                    <a:pt x="39971" y="20777"/>
                    <a:pt x="39910" y="20413"/>
                    <a:pt x="39485" y="20261"/>
                  </a:cubicBezTo>
                  <a:cubicBezTo>
                    <a:pt x="39242" y="20170"/>
                    <a:pt x="39302" y="20078"/>
                    <a:pt x="39333" y="19896"/>
                  </a:cubicBezTo>
                  <a:cubicBezTo>
                    <a:pt x="39485" y="19197"/>
                    <a:pt x="39637" y="18528"/>
                    <a:pt x="39758" y="17829"/>
                  </a:cubicBezTo>
                  <a:cubicBezTo>
                    <a:pt x="40002" y="16796"/>
                    <a:pt x="40032" y="15762"/>
                    <a:pt x="39758" y="14729"/>
                  </a:cubicBezTo>
                  <a:cubicBezTo>
                    <a:pt x="39576" y="14121"/>
                    <a:pt x="39819" y="13756"/>
                    <a:pt x="40214" y="13422"/>
                  </a:cubicBezTo>
                  <a:cubicBezTo>
                    <a:pt x="40761" y="12905"/>
                    <a:pt x="40761" y="12905"/>
                    <a:pt x="40214" y="12449"/>
                  </a:cubicBezTo>
                  <a:cubicBezTo>
                    <a:pt x="40184" y="12449"/>
                    <a:pt x="40184" y="12419"/>
                    <a:pt x="40184" y="12388"/>
                  </a:cubicBezTo>
                  <a:cubicBezTo>
                    <a:pt x="40212" y="12384"/>
                    <a:pt x="40241" y="12383"/>
                    <a:pt x="40270" y="12383"/>
                  </a:cubicBezTo>
                  <a:cubicBezTo>
                    <a:pt x="40336" y="12383"/>
                    <a:pt x="40405" y="12390"/>
                    <a:pt x="40472" y="12390"/>
                  </a:cubicBezTo>
                  <a:cubicBezTo>
                    <a:pt x="40602" y="12390"/>
                    <a:pt x="40722" y="12363"/>
                    <a:pt x="40792" y="12206"/>
                  </a:cubicBezTo>
                  <a:cubicBezTo>
                    <a:pt x="40913" y="11932"/>
                    <a:pt x="40610" y="11841"/>
                    <a:pt x="40458" y="11689"/>
                  </a:cubicBezTo>
                  <a:cubicBezTo>
                    <a:pt x="40123" y="11385"/>
                    <a:pt x="39819" y="11051"/>
                    <a:pt x="39515" y="10686"/>
                  </a:cubicBezTo>
                  <a:cubicBezTo>
                    <a:pt x="39698" y="10625"/>
                    <a:pt x="39850" y="10717"/>
                    <a:pt x="39971" y="10534"/>
                  </a:cubicBezTo>
                  <a:cubicBezTo>
                    <a:pt x="40002" y="10443"/>
                    <a:pt x="40002" y="10352"/>
                    <a:pt x="39910" y="10291"/>
                  </a:cubicBezTo>
                  <a:cubicBezTo>
                    <a:pt x="39272" y="9805"/>
                    <a:pt x="38634" y="9288"/>
                    <a:pt x="37813" y="9197"/>
                  </a:cubicBezTo>
                  <a:cubicBezTo>
                    <a:pt x="37388" y="9136"/>
                    <a:pt x="37266" y="9045"/>
                    <a:pt x="37327" y="8619"/>
                  </a:cubicBezTo>
                  <a:cubicBezTo>
                    <a:pt x="37418" y="7768"/>
                    <a:pt x="36901" y="7191"/>
                    <a:pt x="36020" y="7160"/>
                  </a:cubicBezTo>
                  <a:cubicBezTo>
                    <a:pt x="35959" y="7160"/>
                    <a:pt x="35898" y="7175"/>
                    <a:pt x="35841" y="7175"/>
                  </a:cubicBezTo>
                  <a:cubicBezTo>
                    <a:pt x="35784" y="7175"/>
                    <a:pt x="35731" y="7160"/>
                    <a:pt x="35685" y="7099"/>
                  </a:cubicBezTo>
                  <a:cubicBezTo>
                    <a:pt x="36111" y="6279"/>
                    <a:pt x="36050" y="6188"/>
                    <a:pt x="35077" y="6036"/>
                  </a:cubicBezTo>
                  <a:cubicBezTo>
                    <a:pt x="35169" y="5944"/>
                    <a:pt x="35351" y="5914"/>
                    <a:pt x="35321" y="5732"/>
                  </a:cubicBezTo>
                  <a:cubicBezTo>
                    <a:pt x="35290" y="5580"/>
                    <a:pt x="35138" y="5580"/>
                    <a:pt x="34986" y="5519"/>
                  </a:cubicBezTo>
                  <a:cubicBezTo>
                    <a:pt x="34591" y="5397"/>
                    <a:pt x="34166" y="5306"/>
                    <a:pt x="33740" y="5245"/>
                  </a:cubicBezTo>
                  <a:cubicBezTo>
                    <a:pt x="33601" y="5245"/>
                    <a:pt x="33452" y="5265"/>
                    <a:pt x="33316" y="5265"/>
                  </a:cubicBezTo>
                  <a:cubicBezTo>
                    <a:pt x="33214" y="5265"/>
                    <a:pt x="33119" y="5254"/>
                    <a:pt x="33041" y="5215"/>
                  </a:cubicBezTo>
                  <a:cubicBezTo>
                    <a:pt x="32828" y="5063"/>
                    <a:pt x="32919" y="4759"/>
                    <a:pt x="32859" y="4516"/>
                  </a:cubicBezTo>
                  <a:cubicBezTo>
                    <a:pt x="32717" y="4052"/>
                    <a:pt x="32133" y="3748"/>
                    <a:pt x="31606" y="3748"/>
                  </a:cubicBezTo>
                  <a:cubicBezTo>
                    <a:pt x="31339" y="3748"/>
                    <a:pt x="31087" y="3826"/>
                    <a:pt x="30913" y="3999"/>
                  </a:cubicBezTo>
                  <a:cubicBezTo>
                    <a:pt x="30822" y="4060"/>
                    <a:pt x="30761" y="4151"/>
                    <a:pt x="30761" y="4242"/>
                  </a:cubicBezTo>
                  <a:cubicBezTo>
                    <a:pt x="30726" y="4418"/>
                    <a:pt x="30664" y="4472"/>
                    <a:pt x="30592" y="4472"/>
                  </a:cubicBezTo>
                  <a:cubicBezTo>
                    <a:pt x="30478" y="4472"/>
                    <a:pt x="30338" y="4333"/>
                    <a:pt x="30245" y="4333"/>
                  </a:cubicBezTo>
                  <a:cubicBezTo>
                    <a:pt x="30001" y="4333"/>
                    <a:pt x="30123" y="4182"/>
                    <a:pt x="30153" y="4060"/>
                  </a:cubicBezTo>
                  <a:cubicBezTo>
                    <a:pt x="30457" y="3270"/>
                    <a:pt x="30153" y="2814"/>
                    <a:pt x="29333" y="2783"/>
                  </a:cubicBezTo>
                  <a:cubicBezTo>
                    <a:pt x="29120" y="2783"/>
                    <a:pt x="29059" y="2631"/>
                    <a:pt x="28998" y="2479"/>
                  </a:cubicBezTo>
                  <a:cubicBezTo>
                    <a:pt x="28797" y="2026"/>
                    <a:pt x="28658" y="1886"/>
                    <a:pt x="28270" y="1886"/>
                  </a:cubicBezTo>
                  <a:cubicBezTo>
                    <a:pt x="28190" y="1886"/>
                    <a:pt x="28099" y="1891"/>
                    <a:pt x="27995" y="1902"/>
                  </a:cubicBezTo>
                  <a:cubicBezTo>
                    <a:pt x="27813" y="1932"/>
                    <a:pt x="27661" y="1963"/>
                    <a:pt x="27479" y="1993"/>
                  </a:cubicBezTo>
                  <a:cubicBezTo>
                    <a:pt x="27393" y="2012"/>
                    <a:pt x="27313" y="2028"/>
                    <a:pt x="27244" y="2028"/>
                  </a:cubicBezTo>
                  <a:cubicBezTo>
                    <a:pt x="27093" y="2028"/>
                    <a:pt x="26992" y="1951"/>
                    <a:pt x="26992" y="1659"/>
                  </a:cubicBezTo>
                  <a:cubicBezTo>
                    <a:pt x="26992" y="1567"/>
                    <a:pt x="26901" y="1446"/>
                    <a:pt x="26810" y="1355"/>
                  </a:cubicBezTo>
                  <a:cubicBezTo>
                    <a:pt x="26441" y="903"/>
                    <a:pt x="26154" y="715"/>
                    <a:pt x="25755" y="715"/>
                  </a:cubicBezTo>
                  <a:cubicBezTo>
                    <a:pt x="25563" y="715"/>
                    <a:pt x="25344" y="759"/>
                    <a:pt x="25077" y="838"/>
                  </a:cubicBezTo>
                  <a:cubicBezTo>
                    <a:pt x="24957" y="874"/>
                    <a:pt x="24846" y="901"/>
                    <a:pt x="24744" y="901"/>
                  </a:cubicBezTo>
                  <a:cubicBezTo>
                    <a:pt x="24590" y="901"/>
                    <a:pt x="24458" y="839"/>
                    <a:pt x="24348" y="656"/>
                  </a:cubicBezTo>
                  <a:cubicBezTo>
                    <a:pt x="24227" y="487"/>
                    <a:pt x="24049" y="433"/>
                    <a:pt x="23875" y="433"/>
                  </a:cubicBezTo>
                  <a:cubicBezTo>
                    <a:pt x="23829" y="433"/>
                    <a:pt x="23784" y="437"/>
                    <a:pt x="23740" y="443"/>
                  </a:cubicBezTo>
                  <a:cubicBezTo>
                    <a:pt x="23314" y="504"/>
                    <a:pt x="22889" y="564"/>
                    <a:pt x="22554" y="868"/>
                  </a:cubicBezTo>
                  <a:cubicBezTo>
                    <a:pt x="22465" y="940"/>
                    <a:pt x="22387" y="969"/>
                    <a:pt x="22306" y="969"/>
                  </a:cubicBezTo>
                  <a:cubicBezTo>
                    <a:pt x="22250" y="969"/>
                    <a:pt x="22192" y="954"/>
                    <a:pt x="22129" y="929"/>
                  </a:cubicBezTo>
                  <a:cubicBezTo>
                    <a:pt x="21399" y="625"/>
                    <a:pt x="20670" y="352"/>
                    <a:pt x="19910" y="78"/>
                  </a:cubicBezTo>
                  <a:cubicBezTo>
                    <a:pt x="19808" y="44"/>
                    <a:pt x="19697" y="1"/>
                    <a:pt x="19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8"/>
            <p:cNvSpPr/>
            <p:nvPr/>
          </p:nvSpPr>
          <p:spPr>
            <a:xfrm>
              <a:off x="1722175" y="2344550"/>
              <a:ext cx="26625" cy="306250"/>
            </a:xfrm>
            <a:custGeom>
              <a:rect b="b" l="l" r="r" t="t"/>
              <a:pathLst>
                <a:path extrusionOk="0" h="12250" w="1065">
                  <a:moveTo>
                    <a:pt x="31" y="0"/>
                  </a:moveTo>
                  <a:cubicBezTo>
                    <a:pt x="426" y="1216"/>
                    <a:pt x="487" y="2371"/>
                    <a:pt x="518" y="3557"/>
                  </a:cubicBezTo>
                  <a:cubicBezTo>
                    <a:pt x="578" y="5198"/>
                    <a:pt x="335" y="6839"/>
                    <a:pt x="244" y="8481"/>
                  </a:cubicBezTo>
                  <a:cubicBezTo>
                    <a:pt x="153" y="9697"/>
                    <a:pt x="1" y="10913"/>
                    <a:pt x="1" y="12250"/>
                  </a:cubicBezTo>
                  <a:cubicBezTo>
                    <a:pt x="305" y="10973"/>
                    <a:pt x="457" y="9788"/>
                    <a:pt x="670" y="8633"/>
                  </a:cubicBezTo>
                  <a:cubicBezTo>
                    <a:pt x="821" y="7782"/>
                    <a:pt x="852" y="6931"/>
                    <a:pt x="943" y="6110"/>
                  </a:cubicBezTo>
                  <a:cubicBezTo>
                    <a:pt x="1065" y="4408"/>
                    <a:pt x="973" y="2766"/>
                    <a:pt x="548" y="1125"/>
                  </a:cubicBezTo>
                  <a:cubicBezTo>
                    <a:pt x="457" y="760"/>
                    <a:pt x="366" y="365"/>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8"/>
            <p:cNvSpPr/>
            <p:nvPr/>
          </p:nvSpPr>
          <p:spPr>
            <a:xfrm>
              <a:off x="1310325" y="2573275"/>
              <a:ext cx="62325" cy="202150"/>
            </a:xfrm>
            <a:custGeom>
              <a:rect b="b" l="l" r="r" t="t"/>
              <a:pathLst>
                <a:path extrusionOk="0" h="8086" w="2493">
                  <a:moveTo>
                    <a:pt x="2493" y="1"/>
                  </a:moveTo>
                  <a:cubicBezTo>
                    <a:pt x="2219" y="1"/>
                    <a:pt x="2128" y="213"/>
                    <a:pt x="2037" y="426"/>
                  </a:cubicBezTo>
                  <a:cubicBezTo>
                    <a:pt x="1824" y="943"/>
                    <a:pt x="1702" y="1490"/>
                    <a:pt x="1824" y="2037"/>
                  </a:cubicBezTo>
                  <a:cubicBezTo>
                    <a:pt x="1946" y="2645"/>
                    <a:pt x="1824" y="3253"/>
                    <a:pt x="1642" y="3830"/>
                  </a:cubicBezTo>
                  <a:cubicBezTo>
                    <a:pt x="1490" y="4286"/>
                    <a:pt x="1277" y="4773"/>
                    <a:pt x="1095" y="5229"/>
                  </a:cubicBezTo>
                  <a:cubicBezTo>
                    <a:pt x="730" y="6171"/>
                    <a:pt x="304" y="7052"/>
                    <a:pt x="0" y="8086"/>
                  </a:cubicBezTo>
                  <a:cubicBezTo>
                    <a:pt x="304" y="7873"/>
                    <a:pt x="456" y="7630"/>
                    <a:pt x="608" y="7387"/>
                  </a:cubicBezTo>
                  <a:cubicBezTo>
                    <a:pt x="973" y="6779"/>
                    <a:pt x="1186" y="6110"/>
                    <a:pt x="1490" y="5472"/>
                  </a:cubicBezTo>
                  <a:cubicBezTo>
                    <a:pt x="2006" y="4256"/>
                    <a:pt x="2493" y="3040"/>
                    <a:pt x="2098" y="1642"/>
                  </a:cubicBezTo>
                  <a:cubicBezTo>
                    <a:pt x="1976" y="1095"/>
                    <a:pt x="2067" y="487"/>
                    <a:pt x="24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8"/>
            <p:cNvSpPr/>
            <p:nvPr/>
          </p:nvSpPr>
          <p:spPr>
            <a:xfrm>
              <a:off x="1536775" y="2444850"/>
              <a:ext cx="38025" cy="167200"/>
            </a:xfrm>
            <a:custGeom>
              <a:rect b="b" l="l" r="r" t="t"/>
              <a:pathLst>
                <a:path extrusionOk="0" h="6688" w="1521">
                  <a:moveTo>
                    <a:pt x="1277" y="1"/>
                  </a:moveTo>
                  <a:cubicBezTo>
                    <a:pt x="1368" y="396"/>
                    <a:pt x="1246" y="730"/>
                    <a:pt x="1095" y="1065"/>
                  </a:cubicBezTo>
                  <a:cubicBezTo>
                    <a:pt x="882" y="1612"/>
                    <a:pt x="669" y="2159"/>
                    <a:pt x="487" y="2706"/>
                  </a:cubicBezTo>
                  <a:cubicBezTo>
                    <a:pt x="0" y="4074"/>
                    <a:pt x="0" y="5381"/>
                    <a:pt x="791" y="6688"/>
                  </a:cubicBezTo>
                  <a:cubicBezTo>
                    <a:pt x="851" y="6445"/>
                    <a:pt x="791" y="6201"/>
                    <a:pt x="760" y="5989"/>
                  </a:cubicBezTo>
                  <a:cubicBezTo>
                    <a:pt x="517" y="4651"/>
                    <a:pt x="608" y="3375"/>
                    <a:pt x="1064" y="2098"/>
                  </a:cubicBezTo>
                  <a:cubicBezTo>
                    <a:pt x="1216" y="1703"/>
                    <a:pt x="1307" y="1308"/>
                    <a:pt x="1429" y="913"/>
                  </a:cubicBezTo>
                  <a:cubicBezTo>
                    <a:pt x="1520" y="609"/>
                    <a:pt x="1520" y="274"/>
                    <a:pt x="1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8"/>
            <p:cNvSpPr/>
            <p:nvPr/>
          </p:nvSpPr>
          <p:spPr>
            <a:xfrm>
              <a:off x="1127950" y="2681175"/>
              <a:ext cx="72975" cy="142900"/>
            </a:xfrm>
            <a:custGeom>
              <a:rect b="b" l="l" r="r" t="t"/>
              <a:pathLst>
                <a:path extrusionOk="0" h="5716" w="2919">
                  <a:moveTo>
                    <a:pt x="2584" y="1"/>
                  </a:moveTo>
                  <a:lnTo>
                    <a:pt x="2584" y="1"/>
                  </a:lnTo>
                  <a:cubicBezTo>
                    <a:pt x="2432" y="821"/>
                    <a:pt x="2158" y="1551"/>
                    <a:pt x="1855" y="2311"/>
                  </a:cubicBezTo>
                  <a:cubicBezTo>
                    <a:pt x="1338" y="3496"/>
                    <a:pt x="487" y="4499"/>
                    <a:pt x="0" y="5715"/>
                  </a:cubicBezTo>
                  <a:cubicBezTo>
                    <a:pt x="1186" y="5107"/>
                    <a:pt x="2918" y="1338"/>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8"/>
            <p:cNvSpPr/>
            <p:nvPr/>
          </p:nvSpPr>
          <p:spPr>
            <a:xfrm>
              <a:off x="1862775" y="2463100"/>
              <a:ext cx="17500" cy="126925"/>
            </a:xfrm>
            <a:custGeom>
              <a:rect b="b" l="l" r="r" t="t"/>
              <a:pathLst>
                <a:path extrusionOk="0" h="5077" w="700">
                  <a:moveTo>
                    <a:pt x="0" y="0"/>
                  </a:moveTo>
                  <a:lnTo>
                    <a:pt x="0" y="0"/>
                  </a:lnTo>
                  <a:cubicBezTo>
                    <a:pt x="334" y="365"/>
                    <a:pt x="395" y="730"/>
                    <a:pt x="395" y="1094"/>
                  </a:cubicBezTo>
                  <a:cubicBezTo>
                    <a:pt x="395" y="2097"/>
                    <a:pt x="365" y="3070"/>
                    <a:pt x="365" y="4073"/>
                  </a:cubicBezTo>
                  <a:cubicBezTo>
                    <a:pt x="365" y="4408"/>
                    <a:pt x="243" y="4742"/>
                    <a:pt x="395" y="5076"/>
                  </a:cubicBezTo>
                  <a:cubicBezTo>
                    <a:pt x="456" y="4560"/>
                    <a:pt x="517" y="4012"/>
                    <a:pt x="578" y="3496"/>
                  </a:cubicBezTo>
                  <a:cubicBezTo>
                    <a:pt x="669" y="2614"/>
                    <a:pt x="699" y="1733"/>
                    <a:pt x="638" y="851"/>
                  </a:cubicBezTo>
                  <a:cubicBezTo>
                    <a:pt x="608" y="517"/>
                    <a:pt x="517" y="15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8"/>
            <p:cNvSpPr/>
            <p:nvPr/>
          </p:nvSpPr>
          <p:spPr>
            <a:xfrm>
              <a:off x="1480525" y="2717650"/>
              <a:ext cx="23600" cy="85150"/>
            </a:xfrm>
            <a:custGeom>
              <a:rect b="b" l="l" r="r" t="t"/>
              <a:pathLst>
                <a:path extrusionOk="0" h="3406" w="944">
                  <a:moveTo>
                    <a:pt x="670" y="1"/>
                  </a:moveTo>
                  <a:lnTo>
                    <a:pt x="670" y="1"/>
                  </a:lnTo>
                  <a:cubicBezTo>
                    <a:pt x="700" y="1186"/>
                    <a:pt x="1" y="2220"/>
                    <a:pt x="366" y="3405"/>
                  </a:cubicBezTo>
                  <a:cubicBezTo>
                    <a:pt x="609" y="2493"/>
                    <a:pt x="852" y="1612"/>
                    <a:pt x="913" y="700"/>
                  </a:cubicBezTo>
                  <a:cubicBezTo>
                    <a:pt x="913" y="457"/>
                    <a:pt x="943" y="213"/>
                    <a:pt x="6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8"/>
            <p:cNvSpPr/>
            <p:nvPr/>
          </p:nvSpPr>
          <p:spPr>
            <a:xfrm>
              <a:off x="1640875" y="2569475"/>
              <a:ext cx="20550" cy="78300"/>
            </a:xfrm>
            <a:custGeom>
              <a:rect b="b" l="l" r="r" t="t"/>
              <a:pathLst>
                <a:path extrusionOk="0" h="3132" w="822">
                  <a:moveTo>
                    <a:pt x="791" y="1"/>
                  </a:moveTo>
                  <a:lnTo>
                    <a:pt x="791" y="1"/>
                  </a:lnTo>
                  <a:cubicBezTo>
                    <a:pt x="578" y="1034"/>
                    <a:pt x="0" y="2037"/>
                    <a:pt x="122" y="3131"/>
                  </a:cubicBezTo>
                  <a:cubicBezTo>
                    <a:pt x="396" y="2098"/>
                    <a:pt x="821" y="1095"/>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8"/>
            <p:cNvSpPr/>
            <p:nvPr/>
          </p:nvSpPr>
          <p:spPr>
            <a:xfrm>
              <a:off x="1754100" y="2510975"/>
              <a:ext cx="12950" cy="79050"/>
            </a:xfrm>
            <a:custGeom>
              <a:rect b="b" l="l" r="r" t="t"/>
              <a:pathLst>
                <a:path extrusionOk="0" h="3162" w="518">
                  <a:moveTo>
                    <a:pt x="456" y="0"/>
                  </a:moveTo>
                  <a:lnTo>
                    <a:pt x="456" y="0"/>
                  </a:lnTo>
                  <a:cubicBezTo>
                    <a:pt x="31" y="1368"/>
                    <a:pt x="0" y="2401"/>
                    <a:pt x="335" y="3161"/>
                  </a:cubicBezTo>
                  <a:cubicBezTo>
                    <a:pt x="426" y="2766"/>
                    <a:pt x="517" y="304"/>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8"/>
            <p:cNvSpPr/>
            <p:nvPr/>
          </p:nvSpPr>
          <p:spPr>
            <a:xfrm>
              <a:off x="1678100" y="2543650"/>
              <a:ext cx="13700" cy="72200"/>
            </a:xfrm>
            <a:custGeom>
              <a:rect b="b" l="l" r="r" t="t"/>
              <a:pathLst>
                <a:path extrusionOk="0" h="2888" w="548">
                  <a:moveTo>
                    <a:pt x="274" y="0"/>
                  </a:moveTo>
                  <a:lnTo>
                    <a:pt x="274" y="0"/>
                  </a:lnTo>
                  <a:cubicBezTo>
                    <a:pt x="305" y="973"/>
                    <a:pt x="62" y="1885"/>
                    <a:pt x="1" y="2888"/>
                  </a:cubicBezTo>
                  <a:cubicBezTo>
                    <a:pt x="396" y="2401"/>
                    <a:pt x="548" y="456"/>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8"/>
            <p:cNvSpPr/>
            <p:nvPr/>
          </p:nvSpPr>
          <p:spPr>
            <a:xfrm>
              <a:off x="1811100" y="2703225"/>
              <a:ext cx="19775" cy="40300"/>
            </a:xfrm>
            <a:custGeom>
              <a:rect b="b" l="l" r="r" t="t"/>
              <a:pathLst>
                <a:path extrusionOk="0" h="1612" w="791">
                  <a:moveTo>
                    <a:pt x="790" y="0"/>
                  </a:moveTo>
                  <a:cubicBezTo>
                    <a:pt x="365" y="426"/>
                    <a:pt x="182" y="973"/>
                    <a:pt x="0" y="1611"/>
                  </a:cubicBezTo>
                  <a:cubicBezTo>
                    <a:pt x="608" y="1186"/>
                    <a:pt x="790" y="639"/>
                    <a:pt x="7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8"/>
            <p:cNvSpPr/>
            <p:nvPr/>
          </p:nvSpPr>
          <p:spPr>
            <a:xfrm>
              <a:off x="1407575" y="2381775"/>
              <a:ext cx="42600" cy="31950"/>
            </a:xfrm>
            <a:custGeom>
              <a:rect b="b" l="l" r="r" t="t"/>
              <a:pathLst>
                <a:path extrusionOk="0" h="1278" w="1704">
                  <a:moveTo>
                    <a:pt x="1673" y="1"/>
                  </a:moveTo>
                  <a:cubicBezTo>
                    <a:pt x="974" y="244"/>
                    <a:pt x="366" y="609"/>
                    <a:pt x="1" y="1277"/>
                  </a:cubicBezTo>
                  <a:cubicBezTo>
                    <a:pt x="579" y="882"/>
                    <a:pt x="1156" y="487"/>
                    <a:pt x="1703" y="92"/>
                  </a:cubicBezTo>
                  <a:cubicBezTo>
                    <a:pt x="1703" y="62"/>
                    <a:pt x="1673" y="31"/>
                    <a:pt x="1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8"/>
            <p:cNvSpPr/>
            <p:nvPr/>
          </p:nvSpPr>
          <p:spPr>
            <a:xfrm>
              <a:off x="1298175" y="2625700"/>
              <a:ext cx="22050" cy="42575"/>
            </a:xfrm>
            <a:custGeom>
              <a:rect b="b" l="l" r="r" t="t"/>
              <a:pathLst>
                <a:path extrusionOk="0" h="1703" w="882">
                  <a:moveTo>
                    <a:pt x="730" y="1"/>
                  </a:moveTo>
                  <a:cubicBezTo>
                    <a:pt x="638" y="548"/>
                    <a:pt x="0" y="1095"/>
                    <a:pt x="578" y="1703"/>
                  </a:cubicBezTo>
                  <a:cubicBezTo>
                    <a:pt x="608" y="1125"/>
                    <a:pt x="881" y="578"/>
                    <a:pt x="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8"/>
            <p:cNvSpPr/>
            <p:nvPr/>
          </p:nvSpPr>
          <p:spPr>
            <a:xfrm>
              <a:off x="1767025" y="2718975"/>
              <a:ext cx="13700" cy="35175"/>
            </a:xfrm>
            <a:custGeom>
              <a:rect b="b" l="l" r="r" t="t"/>
              <a:pathLst>
                <a:path extrusionOk="0" h="1407" w="548">
                  <a:moveTo>
                    <a:pt x="243" y="0"/>
                  </a:moveTo>
                  <a:cubicBezTo>
                    <a:pt x="203" y="0"/>
                    <a:pt x="183" y="50"/>
                    <a:pt x="183" y="100"/>
                  </a:cubicBezTo>
                  <a:cubicBezTo>
                    <a:pt x="0" y="464"/>
                    <a:pt x="91" y="1072"/>
                    <a:pt x="426" y="1407"/>
                  </a:cubicBezTo>
                  <a:cubicBezTo>
                    <a:pt x="547" y="981"/>
                    <a:pt x="547" y="586"/>
                    <a:pt x="426" y="191"/>
                  </a:cubicBezTo>
                  <a:cubicBezTo>
                    <a:pt x="426" y="100"/>
                    <a:pt x="365" y="9"/>
                    <a:pt x="274" y="9"/>
                  </a:cubicBezTo>
                  <a:cubicBezTo>
                    <a:pt x="263" y="3"/>
                    <a:pt x="252" y="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8"/>
            <p:cNvSpPr/>
            <p:nvPr/>
          </p:nvSpPr>
          <p:spPr>
            <a:xfrm>
              <a:off x="1599850" y="2413700"/>
              <a:ext cx="63075" cy="11150"/>
            </a:xfrm>
            <a:custGeom>
              <a:rect b="b" l="l" r="r" t="t"/>
              <a:pathLst>
                <a:path extrusionOk="0" h="446" w="2523">
                  <a:moveTo>
                    <a:pt x="0" y="0"/>
                  </a:moveTo>
                  <a:cubicBezTo>
                    <a:pt x="675" y="234"/>
                    <a:pt x="1394" y="446"/>
                    <a:pt x="2139" y="446"/>
                  </a:cubicBezTo>
                  <a:cubicBezTo>
                    <a:pt x="2266" y="446"/>
                    <a:pt x="2394" y="439"/>
                    <a:pt x="2523" y="426"/>
                  </a:cubicBezTo>
                  <a:cubicBezTo>
                    <a:pt x="1672" y="304"/>
                    <a:pt x="85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8"/>
            <p:cNvSpPr/>
            <p:nvPr/>
          </p:nvSpPr>
          <p:spPr>
            <a:xfrm>
              <a:off x="1563375" y="2719925"/>
              <a:ext cx="10650" cy="26625"/>
            </a:xfrm>
            <a:custGeom>
              <a:rect b="b" l="l" r="r" t="t"/>
              <a:pathLst>
                <a:path extrusionOk="0" h="1065" w="426">
                  <a:moveTo>
                    <a:pt x="426" y="1"/>
                  </a:moveTo>
                  <a:lnTo>
                    <a:pt x="426" y="1"/>
                  </a:lnTo>
                  <a:cubicBezTo>
                    <a:pt x="213" y="274"/>
                    <a:pt x="0" y="518"/>
                    <a:pt x="31" y="852"/>
                  </a:cubicBezTo>
                  <a:cubicBezTo>
                    <a:pt x="31" y="943"/>
                    <a:pt x="61" y="1065"/>
                    <a:pt x="152" y="1065"/>
                  </a:cubicBezTo>
                  <a:cubicBezTo>
                    <a:pt x="274" y="1065"/>
                    <a:pt x="274" y="974"/>
                    <a:pt x="274" y="882"/>
                  </a:cubicBezTo>
                  <a:cubicBezTo>
                    <a:pt x="334" y="609"/>
                    <a:pt x="395" y="305"/>
                    <a:pt x="4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8"/>
            <p:cNvSpPr/>
            <p:nvPr/>
          </p:nvSpPr>
          <p:spPr>
            <a:xfrm>
              <a:off x="1834650" y="2538325"/>
              <a:ext cx="10650" cy="25100"/>
            </a:xfrm>
            <a:custGeom>
              <a:rect b="b" l="l" r="r" t="t"/>
              <a:pathLst>
                <a:path extrusionOk="0" h="1004" w="426">
                  <a:moveTo>
                    <a:pt x="183" y="0"/>
                  </a:moveTo>
                  <a:cubicBezTo>
                    <a:pt x="92" y="426"/>
                    <a:pt x="0" y="730"/>
                    <a:pt x="335" y="1003"/>
                  </a:cubicBezTo>
                  <a:cubicBezTo>
                    <a:pt x="426" y="669"/>
                    <a:pt x="365" y="365"/>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8"/>
            <p:cNvSpPr/>
            <p:nvPr/>
          </p:nvSpPr>
          <p:spPr>
            <a:xfrm>
              <a:off x="1191025" y="2808700"/>
              <a:ext cx="12925" cy="9475"/>
            </a:xfrm>
            <a:custGeom>
              <a:rect b="b" l="l" r="r" t="t"/>
              <a:pathLst>
                <a:path extrusionOk="0" h="379" w="517">
                  <a:moveTo>
                    <a:pt x="305" y="0"/>
                  </a:moveTo>
                  <a:cubicBezTo>
                    <a:pt x="175" y="0"/>
                    <a:pt x="57" y="83"/>
                    <a:pt x="31" y="189"/>
                  </a:cubicBezTo>
                  <a:cubicBezTo>
                    <a:pt x="0" y="280"/>
                    <a:pt x="152" y="341"/>
                    <a:pt x="243" y="371"/>
                  </a:cubicBezTo>
                  <a:cubicBezTo>
                    <a:pt x="264" y="376"/>
                    <a:pt x="284" y="379"/>
                    <a:pt x="303" y="379"/>
                  </a:cubicBezTo>
                  <a:cubicBezTo>
                    <a:pt x="395" y="379"/>
                    <a:pt x="467" y="320"/>
                    <a:pt x="517" y="219"/>
                  </a:cubicBezTo>
                  <a:cubicBezTo>
                    <a:pt x="487" y="128"/>
                    <a:pt x="456" y="37"/>
                    <a:pt x="365" y="6"/>
                  </a:cubicBezTo>
                  <a:cubicBezTo>
                    <a:pt x="345" y="2"/>
                    <a:pt x="325"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8"/>
            <p:cNvSpPr/>
            <p:nvPr/>
          </p:nvSpPr>
          <p:spPr>
            <a:xfrm>
              <a:off x="1870350" y="2591525"/>
              <a:ext cx="1550" cy="6850"/>
            </a:xfrm>
            <a:custGeom>
              <a:rect b="b" l="l" r="r" t="t"/>
              <a:pathLst>
                <a:path extrusionOk="0" h="274" w="62">
                  <a:moveTo>
                    <a:pt x="62" y="0"/>
                  </a:moveTo>
                  <a:lnTo>
                    <a:pt x="50" y="105"/>
                  </a:lnTo>
                  <a:lnTo>
                    <a:pt x="50" y="105"/>
                  </a:lnTo>
                  <a:cubicBezTo>
                    <a:pt x="57" y="70"/>
                    <a:pt x="62" y="35"/>
                    <a:pt x="62" y="0"/>
                  </a:cubicBezTo>
                  <a:close/>
                  <a:moveTo>
                    <a:pt x="50" y="105"/>
                  </a:moveTo>
                  <a:cubicBezTo>
                    <a:pt x="39" y="161"/>
                    <a:pt x="20" y="217"/>
                    <a:pt x="1" y="274"/>
                  </a:cubicBezTo>
                  <a:lnTo>
                    <a:pt x="31" y="274"/>
                  </a:lnTo>
                  <a:lnTo>
                    <a:pt x="50"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8"/>
            <p:cNvSpPr/>
            <p:nvPr/>
          </p:nvSpPr>
          <p:spPr>
            <a:xfrm>
              <a:off x="1871875" y="2590000"/>
              <a:ext cx="800" cy="1550"/>
            </a:xfrm>
            <a:custGeom>
              <a:rect b="b" l="l" r="r" t="t"/>
              <a:pathLst>
                <a:path extrusionOk="0" h="62" w="32">
                  <a:moveTo>
                    <a:pt x="31" y="0"/>
                  </a:moveTo>
                  <a:lnTo>
                    <a:pt x="31" y="0"/>
                  </a:lnTo>
                  <a:cubicBezTo>
                    <a:pt x="1" y="31"/>
                    <a:pt x="1" y="31"/>
                    <a:pt x="1" y="61"/>
                  </a:cubicBezTo>
                  <a:lnTo>
                    <a:pt x="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8"/>
            <p:cNvSpPr/>
            <p:nvPr/>
          </p:nvSpPr>
          <p:spPr>
            <a:xfrm>
              <a:off x="1083875" y="2488925"/>
              <a:ext cx="60825" cy="42275"/>
            </a:xfrm>
            <a:custGeom>
              <a:rect b="b" l="l" r="r" t="t"/>
              <a:pathLst>
                <a:path extrusionOk="0" h="1691" w="2433">
                  <a:moveTo>
                    <a:pt x="1159" y="289"/>
                  </a:moveTo>
                  <a:cubicBezTo>
                    <a:pt x="1399" y="289"/>
                    <a:pt x="1627" y="396"/>
                    <a:pt x="1763" y="609"/>
                  </a:cubicBezTo>
                  <a:cubicBezTo>
                    <a:pt x="1946" y="852"/>
                    <a:pt x="1915" y="1095"/>
                    <a:pt x="1611" y="1216"/>
                  </a:cubicBezTo>
                  <a:cubicBezTo>
                    <a:pt x="1415" y="1304"/>
                    <a:pt x="1204" y="1375"/>
                    <a:pt x="988" y="1375"/>
                  </a:cubicBezTo>
                  <a:cubicBezTo>
                    <a:pt x="902" y="1375"/>
                    <a:pt x="816" y="1364"/>
                    <a:pt x="730" y="1338"/>
                  </a:cubicBezTo>
                  <a:cubicBezTo>
                    <a:pt x="304" y="1216"/>
                    <a:pt x="213" y="913"/>
                    <a:pt x="487" y="609"/>
                  </a:cubicBezTo>
                  <a:cubicBezTo>
                    <a:pt x="669" y="396"/>
                    <a:pt x="920" y="289"/>
                    <a:pt x="1159" y="289"/>
                  </a:cubicBezTo>
                  <a:close/>
                  <a:moveTo>
                    <a:pt x="1642" y="1"/>
                  </a:moveTo>
                  <a:cubicBezTo>
                    <a:pt x="1247" y="1"/>
                    <a:pt x="851" y="61"/>
                    <a:pt x="517" y="274"/>
                  </a:cubicBezTo>
                  <a:cubicBezTo>
                    <a:pt x="213" y="457"/>
                    <a:pt x="0" y="700"/>
                    <a:pt x="92" y="1095"/>
                  </a:cubicBezTo>
                  <a:cubicBezTo>
                    <a:pt x="152" y="1429"/>
                    <a:pt x="396" y="1581"/>
                    <a:pt x="730" y="1642"/>
                  </a:cubicBezTo>
                  <a:cubicBezTo>
                    <a:pt x="877" y="1673"/>
                    <a:pt x="1024" y="1690"/>
                    <a:pt x="1168" y="1690"/>
                  </a:cubicBezTo>
                  <a:cubicBezTo>
                    <a:pt x="1442" y="1690"/>
                    <a:pt x="1707" y="1629"/>
                    <a:pt x="1946" y="1490"/>
                  </a:cubicBezTo>
                  <a:cubicBezTo>
                    <a:pt x="2280" y="1308"/>
                    <a:pt x="2432" y="1034"/>
                    <a:pt x="2341" y="669"/>
                  </a:cubicBezTo>
                  <a:cubicBezTo>
                    <a:pt x="2250" y="274"/>
                    <a:pt x="2007"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8"/>
            <p:cNvSpPr/>
            <p:nvPr/>
          </p:nvSpPr>
          <p:spPr>
            <a:xfrm>
              <a:off x="995725" y="2681425"/>
              <a:ext cx="47150" cy="88625"/>
            </a:xfrm>
            <a:custGeom>
              <a:rect b="b" l="l" r="r" t="t"/>
              <a:pathLst>
                <a:path extrusionOk="0" h="3545" w="1886">
                  <a:moveTo>
                    <a:pt x="1465" y="1"/>
                  </a:moveTo>
                  <a:cubicBezTo>
                    <a:pt x="1272" y="1"/>
                    <a:pt x="1106" y="135"/>
                    <a:pt x="1034" y="386"/>
                  </a:cubicBezTo>
                  <a:cubicBezTo>
                    <a:pt x="973" y="599"/>
                    <a:pt x="882" y="720"/>
                    <a:pt x="730" y="872"/>
                  </a:cubicBezTo>
                  <a:cubicBezTo>
                    <a:pt x="122" y="1419"/>
                    <a:pt x="1" y="2514"/>
                    <a:pt x="487" y="3182"/>
                  </a:cubicBezTo>
                  <a:cubicBezTo>
                    <a:pt x="663" y="3422"/>
                    <a:pt x="855" y="3544"/>
                    <a:pt x="1056" y="3544"/>
                  </a:cubicBezTo>
                  <a:cubicBezTo>
                    <a:pt x="1237" y="3544"/>
                    <a:pt x="1424" y="3445"/>
                    <a:pt x="1611" y="3243"/>
                  </a:cubicBezTo>
                  <a:cubicBezTo>
                    <a:pt x="1034" y="3061"/>
                    <a:pt x="791" y="2818"/>
                    <a:pt x="669" y="2362"/>
                  </a:cubicBezTo>
                  <a:cubicBezTo>
                    <a:pt x="639" y="2149"/>
                    <a:pt x="882" y="2027"/>
                    <a:pt x="791" y="1875"/>
                  </a:cubicBezTo>
                  <a:cubicBezTo>
                    <a:pt x="578" y="1359"/>
                    <a:pt x="943" y="1207"/>
                    <a:pt x="1277" y="1024"/>
                  </a:cubicBezTo>
                  <a:cubicBezTo>
                    <a:pt x="1399" y="994"/>
                    <a:pt x="1490" y="903"/>
                    <a:pt x="1429" y="781"/>
                  </a:cubicBezTo>
                  <a:cubicBezTo>
                    <a:pt x="1216" y="325"/>
                    <a:pt x="1581" y="325"/>
                    <a:pt x="1885" y="203"/>
                  </a:cubicBezTo>
                  <a:cubicBezTo>
                    <a:pt x="1748" y="66"/>
                    <a:pt x="1600" y="1"/>
                    <a:pt x="1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8"/>
            <p:cNvSpPr/>
            <p:nvPr/>
          </p:nvSpPr>
          <p:spPr>
            <a:xfrm>
              <a:off x="1064875" y="2693500"/>
              <a:ext cx="53225" cy="42425"/>
            </a:xfrm>
            <a:custGeom>
              <a:rect b="b" l="l" r="r" t="t"/>
              <a:pathLst>
                <a:path extrusionOk="0" h="1697" w="2129">
                  <a:moveTo>
                    <a:pt x="613" y="1"/>
                  </a:moveTo>
                  <a:cubicBezTo>
                    <a:pt x="353" y="1"/>
                    <a:pt x="187" y="169"/>
                    <a:pt x="61" y="420"/>
                  </a:cubicBezTo>
                  <a:cubicBezTo>
                    <a:pt x="31" y="511"/>
                    <a:pt x="1" y="632"/>
                    <a:pt x="122" y="724"/>
                  </a:cubicBezTo>
                  <a:cubicBezTo>
                    <a:pt x="149" y="744"/>
                    <a:pt x="171" y="752"/>
                    <a:pt x="191" y="752"/>
                  </a:cubicBezTo>
                  <a:cubicBezTo>
                    <a:pt x="259" y="752"/>
                    <a:pt x="288" y="649"/>
                    <a:pt x="335" y="602"/>
                  </a:cubicBezTo>
                  <a:cubicBezTo>
                    <a:pt x="406" y="507"/>
                    <a:pt x="496" y="431"/>
                    <a:pt x="619" y="431"/>
                  </a:cubicBezTo>
                  <a:cubicBezTo>
                    <a:pt x="653" y="431"/>
                    <a:pt x="690" y="437"/>
                    <a:pt x="730" y="450"/>
                  </a:cubicBezTo>
                  <a:cubicBezTo>
                    <a:pt x="1399" y="663"/>
                    <a:pt x="1429" y="724"/>
                    <a:pt x="1490" y="1423"/>
                  </a:cubicBezTo>
                  <a:cubicBezTo>
                    <a:pt x="1490" y="1514"/>
                    <a:pt x="1520" y="1605"/>
                    <a:pt x="1520" y="1696"/>
                  </a:cubicBezTo>
                  <a:cubicBezTo>
                    <a:pt x="1976" y="1423"/>
                    <a:pt x="2128" y="693"/>
                    <a:pt x="1824" y="298"/>
                  </a:cubicBezTo>
                  <a:cubicBezTo>
                    <a:pt x="1772" y="219"/>
                    <a:pt x="1696" y="140"/>
                    <a:pt x="1618" y="140"/>
                  </a:cubicBezTo>
                  <a:cubicBezTo>
                    <a:pt x="1606" y="140"/>
                    <a:pt x="1593" y="142"/>
                    <a:pt x="1581" y="146"/>
                  </a:cubicBezTo>
                  <a:cubicBezTo>
                    <a:pt x="1521" y="164"/>
                    <a:pt x="1464" y="171"/>
                    <a:pt x="1408" y="171"/>
                  </a:cubicBezTo>
                  <a:cubicBezTo>
                    <a:pt x="1181" y="171"/>
                    <a:pt x="986" y="49"/>
                    <a:pt x="791" y="24"/>
                  </a:cubicBezTo>
                  <a:cubicBezTo>
                    <a:pt x="727" y="8"/>
                    <a:pt x="668" y="1"/>
                    <a:pt x="6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8"/>
            <p:cNvSpPr/>
            <p:nvPr/>
          </p:nvSpPr>
          <p:spPr>
            <a:xfrm>
              <a:off x="1055000" y="2742000"/>
              <a:ext cx="25850" cy="31900"/>
            </a:xfrm>
            <a:custGeom>
              <a:rect b="b" l="l" r="r" t="t"/>
              <a:pathLst>
                <a:path extrusionOk="0" h="1276" w="1034">
                  <a:moveTo>
                    <a:pt x="713" y="0"/>
                  </a:moveTo>
                  <a:cubicBezTo>
                    <a:pt x="671" y="0"/>
                    <a:pt x="626" y="11"/>
                    <a:pt x="578" y="30"/>
                  </a:cubicBezTo>
                  <a:cubicBezTo>
                    <a:pt x="304" y="121"/>
                    <a:pt x="152" y="303"/>
                    <a:pt x="92" y="577"/>
                  </a:cubicBezTo>
                  <a:cubicBezTo>
                    <a:pt x="0" y="942"/>
                    <a:pt x="183" y="1276"/>
                    <a:pt x="456" y="1276"/>
                  </a:cubicBezTo>
                  <a:cubicBezTo>
                    <a:pt x="548" y="1276"/>
                    <a:pt x="639" y="1276"/>
                    <a:pt x="699" y="1215"/>
                  </a:cubicBezTo>
                  <a:cubicBezTo>
                    <a:pt x="791" y="1124"/>
                    <a:pt x="699" y="1063"/>
                    <a:pt x="639" y="1002"/>
                  </a:cubicBezTo>
                  <a:cubicBezTo>
                    <a:pt x="426" y="729"/>
                    <a:pt x="548" y="546"/>
                    <a:pt x="760" y="364"/>
                  </a:cubicBezTo>
                  <a:cubicBezTo>
                    <a:pt x="851" y="303"/>
                    <a:pt x="1034" y="303"/>
                    <a:pt x="943" y="151"/>
                  </a:cubicBezTo>
                  <a:cubicBezTo>
                    <a:pt x="880" y="47"/>
                    <a:pt x="804" y="0"/>
                    <a:pt x="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8"/>
            <p:cNvSpPr/>
            <p:nvPr/>
          </p:nvSpPr>
          <p:spPr>
            <a:xfrm>
              <a:off x="1083875" y="2663900"/>
              <a:ext cx="39525" cy="17300"/>
            </a:xfrm>
            <a:custGeom>
              <a:rect b="b" l="l" r="r" t="t"/>
              <a:pathLst>
                <a:path extrusionOk="0" h="692" w="1581">
                  <a:moveTo>
                    <a:pt x="787" y="0"/>
                  </a:moveTo>
                  <a:cubicBezTo>
                    <a:pt x="719" y="0"/>
                    <a:pt x="650" y="8"/>
                    <a:pt x="578" y="23"/>
                  </a:cubicBezTo>
                  <a:cubicBezTo>
                    <a:pt x="244" y="114"/>
                    <a:pt x="31" y="297"/>
                    <a:pt x="0" y="692"/>
                  </a:cubicBezTo>
                  <a:cubicBezTo>
                    <a:pt x="321" y="514"/>
                    <a:pt x="454" y="440"/>
                    <a:pt x="716" y="440"/>
                  </a:cubicBezTo>
                  <a:cubicBezTo>
                    <a:pt x="902" y="440"/>
                    <a:pt x="1153" y="477"/>
                    <a:pt x="1581" y="540"/>
                  </a:cubicBezTo>
                  <a:cubicBezTo>
                    <a:pt x="1404" y="186"/>
                    <a:pt x="1122" y="0"/>
                    <a:pt x="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8"/>
            <p:cNvSpPr/>
            <p:nvPr/>
          </p:nvSpPr>
          <p:spPr>
            <a:xfrm>
              <a:off x="1397700" y="2237650"/>
              <a:ext cx="54750" cy="35325"/>
            </a:xfrm>
            <a:custGeom>
              <a:rect b="b" l="l" r="r" t="t"/>
              <a:pathLst>
                <a:path extrusionOk="0" h="1413" w="2190">
                  <a:moveTo>
                    <a:pt x="979" y="366"/>
                  </a:moveTo>
                  <a:cubicBezTo>
                    <a:pt x="1088" y="366"/>
                    <a:pt x="1207" y="384"/>
                    <a:pt x="1338" y="416"/>
                  </a:cubicBezTo>
                  <a:cubicBezTo>
                    <a:pt x="1429" y="477"/>
                    <a:pt x="1673" y="477"/>
                    <a:pt x="1673" y="720"/>
                  </a:cubicBezTo>
                  <a:cubicBezTo>
                    <a:pt x="1642" y="903"/>
                    <a:pt x="1460" y="994"/>
                    <a:pt x="1277" y="1024"/>
                  </a:cubicBezTo>
                  <a:cubicBezTo>
                    <a:pt x="1156" y="1055"/>
                    <a:pt x="1042" y="1070"/>
                    <a:pt x="932" y="1070"/>
                  </a:cubicBezTo>
                  <a:cubicBezTo>
                    <a:pt x="822" y="1070"/>
                    <a:pt x="715" y="1055"/>
                    <a:pt x="609" y="1024"/>
                  </a:cubicBezTo>
                  <a:cubicBezTo>
                    <a:pt x="487" y="994"/>
                    <a:pt x="366" y="963"/>
                    <a:pt x="335" y="842"/>
                  </a:cubicBezTo>
                  <a:cubicBezTo>
                    <a:pt x="335" y="720"/>
                    <a:pt x="396" y="629"/>
                    <a:pt x="487" y="538"/>
                  </a:cubicBezTo>
                  <a:cubicBezTo>
                    <a:pt x="624" y="421"/>
                    <a:pt x="785" y="366"/>
                    <a:pt x="979" y="366"/>
                  </a:cubicBezTo>
                  <a:close/>
                  <a:moveTo>
                    <a:pt x="1219" y="0"/>
                  </a:moveTo>
                  <a:cubicBezTo>
                    <a:pt x="992" y="0"/>
                    <a:pt x="776" y="48"/>
                    <a:pt x="548" y="143"/>
                  </a:cubicBezTo>
                  <a:cubicBezTo>
                    <a:pt x="183" y="264"/>
                    <a:pt x="1" y="507"/>
                    <a:pt x="31" y="842"/>
                  </a:cubicBezTo>
                  <a:cubicBezTo>
                    <a:pt x="62" y="1176"/>
                    <a:pt x="335" y="1298"/>
                    <a:pt x="578" y="1359"/>
                  </a:cubicBezTo>
                  <a:cubicBezTo>
                    <a:pt x="742" y="1395"/>
                    <a:pt x="902" y="1412"/>
                    <a:pt x="1054" y="1412"/>
                  </a:cubicBezTo>
                  <a:cubicBezTo>
                    <a:pt x="1410" y="1412"/>
                    <a:pt x="1715" y="1316"/>
                    <a:pt x="1885" y="1146"/>
                  </a:cubicBezTo>
                  <a:cubicBezTo>
                    <a:pt x="2098" y="963"/>
                    <a:pt x="2189" y="720"/>
                    <a:pt x="2129" y="447"/>
                  </a:cubicBezTo>
                  <a:cubicBezTo>
                    <a:pt x="2068" y="203"/>
                    <a:pt x="1885" y="112"/>
                    <a:pt x="1642" y="52"/>
                  </a:cubicBezTo>
                  <a:cubicBezTo>
                    <a:pt x="1494" y="17"/>
                    <a:pt x="1354" y="0"/>
                    <a:pt x="12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8" name="Google Shape;2398;p38"/>
          <p:cNvGrpSpPr/>
          <p:nvPr/>
        </p:nvGrpSpPr>
        <p:grpSpPr>
          <a:xfrm rot="-939672">
            <a:off x="491719" y="4041939"/>
            <a:ext cx="973417" cy="636289"/>
            <a:chOff x="4305050" y="4174075"/>
            <a:chExt cx="1212050" cy="792275"/>
          </a:xfrm>
        </p:grpSpPr>
        <p:sp>
          <p:nvSpPr>
            <p:cNvPr id="2399" name="Google Shape;2399;p38"/>
            <p:cNvSpPr/>
            <p:nvPr/>
          </p:nvSpPr>
          <p:spPr>
            <a:xfrm>
              <a:off x="4305050" y="4174075"/>
              <a:ext cx="1212050" cy="792275"/>
            </a:xfrm>
            <a:custGeom>
              <a:rect b="b" l="l" r="r" t="t"/>
              <a:pathLst>
                <a:path extrusionOk="0" h="31691" w="48482">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8"/>
            <p:cNvSpPr/>
            <p:nvPr/>
          </p:nvSpPr>
          <p:spPr>
            <a:xfrm>
              <a:off x="4765550" y="4879550"/>
              <a:ext cx="424800" cy="66075"/>
            </a:xfrm>
            <a:custGeom>
              <a:rect b="b" l="l" r="r" t="t"/>
              <a:pathLst>
                <a:path extrusionOk="0" h="2643" w="16992">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8"/>
            <p:cNvSpPr/>
            <p:nvPr/>
          </p:nvSpPr>
          <p:spPr>
            <a:xfrm>
              <a:off x="4816475" y="4874225"/>
              <a:ext cx="335125" cy="49950"/>
            </a:xfrm>
            <a:custGeom>
              <a:rect b="b" l="l" r="r" t="t"/>
              <a:pathLst>
                <a:path extrusionOk="0" h="1998" w="13405">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8"/>
            <p:cNvSpPr/>
            <p:nvPr/>
          </p:nvSpPr>
          <p:spPr>
            <a:xfrm>
              <a:off x="4898525" y="4855975"/>
              <a:ext cx="210525" cy="40050"/>
            </a:xfrm>
            <a:custGeom>
              <a:rect b="b" l="l" r="r" t="t"/>
              <a:pathLst>
                <a:path extrusionOk="0" h="1602" w="8421">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8"/>
            <p:cNvSpPr/>
            <p:nvPr/>
          </p:nvSpPr>
          <p:spPr>
            <a:xfrm>
              <a:off x="4931200" y="4857500"/>
              <a:ext cx="110225" cy="20475"/>
            </a:xfrm>
            <a:custGeom>
              <a:rect b="b" l="l" r="r" t="t"/>
              <a:pathLst>
                <a:path extrusionOk="0" h="819" w="4409">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8"/>
            <p:cNvSpPr/>
            <p:nvPr/>
          </p:nvSpPr>
          <p:spPr>
            <a:xfrm>
              <a:off x="4947925" y="4842300"/>
              <a:ext cx="72225" cy="13700"/>
            </a:xfrm>
            <a:custGeom>
              <a:rect b="b" l="l" r="r" t="t"/>
              <a:pathLst>
                <a:path extrusionOk="0" h="548" w="2889">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8"/>
            <p:cNvSpPr/>
            <p:nvPr/>
          </p:nvSpPr>
          <p:spPr>
            <a:xfrm>
              <a:off x="4338500" y="4207450"/>
              <a:ext cx="1158850" cy="600675"/>
            </a:xfrm>
            <a:custGeom>
              <a:rect b="b" l="l" r="r" t="t"/>
              <a:pathLst>
                <a:path extrusionOk="0" h="24027" w="46354">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8"/>
            <p:cNvSpPr/>
            <p:nvPr/>
          </p:nvSpPr>
          <p:spPr>
            <a:xfrm>
              <a:off x="4608250" y="4599600"/>
              <a:ext cx="414925" cy="89975"/>
            </a:xfrm>
            <a:custGeom>
              <a:rect b="b" l="l" r="r" t="t"/>
              <a:pathLst>
                <a:path extrusionOk="0" h="3599" w="16597">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8"/>
            <p:cNvSpPr/>
            <p:nvPr/>
          </p:nvSpPr>
          <p:spPr>
            <a:xfrm>
              <a:off x="5030750" y="4388650"/>
              <a:ext cx="181650" cy="229525"/>
            </a:xfrm>
            <a:custGeom>
              <a:rect b="b" l="l" r="r" t="t"/>
              <a:pathLst>
                <a:path extrusionOk="0" h="9181" w="7266">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8"/>
            <p:cNvSpPr/>
            <p:nvPr/>
          </p:nvSpPr>
          <p:spPr>
            <a:xfrm>
              <a:off x="4819500" y="4692500"/>
              <a:ext cx="357175" cy="91800"/>
            </a:xfrm>
            <a:custGeom>
              <a:rect b="b" l="l" r="r" t="t"/>
              <a:pathLst>
                <a:path extrusionOk="0" h="3672" w="14287">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8"/>
            <p:cNvSpPr/>
            <p:nvPr/>
          </p:nvSpPr>
          <p:spPr>
            <a:xfrm>
              <a:off x="4947925" y="4517575"/>
              <a:ext cx="88925" cy="91475"/>
            </a:xfrm>
            <a:custGeom>
              <a:rect b="b" l="l" r="r" t="t"/>
              <a:pathLst>
                <a:path extrusionOk="0" h="3659" w="3557">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8"/>
            <p:cNvSpPr/>
            <p:nvPr/>
          </p:nvSpPr>
          <p:spPr>
            <a:xfrm>
              <a:off x="5032275" y="4312075"/>
              <a:ext cx="107175" cy="106050"/>
            </a:xfrm>
            <a:custGeom>
              <a:rect b="b" l="l" r="r" t="t"/>
              <a:pathLst>
                <a:path extrusionOk="0" h="4242" w="4287">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8"/>
            <p:cNvSpPr/>
            <p:nvPr/>
          </p:nvSpPr>
          <p:spPr>
            <a:xfrm>
              <a:off x="5216925" y="4421375"/>
              <a:ext cx="47900" cy="78275"/>
            </a:xfrm>
            <a:custGeom>
              <a:rect b="b" l="l" r="r" t="t"/>
              <a:pathLst>
                <a:path extrusionOk="0" h="3131" w="1916">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8"/>
            <p:cNvSpPr/>
            <p:nvPr/>
          </p:nvSpPr>
          <p:spPr>
            <a:xfrm>
              <a:off x="5262525" y="4564000"/>
              <a:ext cx="77525" cy="35525"/>
            </a:xfrm>
            <a:custGeom>
              <a:rect b="b" l="l" r="r" t="t"/>
              <a:pathLst>
                <a:path extrusionOk="0" h="1421" w="3101">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8"/>
            <p:cNvSpPr/>
            <p:nvPr/>
          </p:nvSpPr>
          <p:spPr>
            <a:xfrm>
              <a:off x="4707800" y="4718300"/>
              <a:ext cx="69175" cy="45000"/>
            </a:xfrm>
            <a:custGeom>
              <a:rect b="b" l="l" r="r" t="t"/>
              <a:pathLst>
                <a:path extrusionOk="0" h="1800" w="2767">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8"/>
            <p:cNvSpPr/>
            <p:nvPr/>
          </p:nvSpPr>
          <p:spPr>
            <a:xfrm>
              <a:off x="4658400" y="4706175"/>
              <a:ext cx="80575" cy="49525"/>
            </a:xfrm>
            <a:custGeom>
              <a:rect b="b" l="l" r="r" t="t"/>
              <a:pathLst>
                <a:path extrusionOk="0" h="1981" w="3223">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8"/>
            <p:cNvSpPr/>
            <p:nvPr/>
          </p:nvSpPr>
          <p:spPr>
            <a:xfrm>
              <a:off x="5258725" y="4428000"/>
              <a:ext cx="42575" cy="60550"/>
            </a:xfrm>
            <a:custGeom>
              <a:rect b="b" l="l" r="r" t="t"/>
              <a:pathLst>
                <a:path extrusionOk="0" h="2422" w="1703">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8"/>
            <p:cNvSpPr/>
            <p:nvPr/>
          </p:nvSpPr>
          <p:spPr>
            <a:xfrm>
              <a:off x="5284550" y="4602450"/>
              <a:ext cx="52475" cy="25600"/>
            </a:xfrm>
            <a:custGeom>
              <a:rect b="b" l="l" r="r" t="t"/>
              <a:pathLst>
                <a:path extrusionOk="0" h="1024" w="2099">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8"/>
            <p:cNvSpPr/>
            <p:nvPr/>
          </p:nvSpPr>
          <p:spPr>
            <a:xfrm>
              <a:off x="4965400" y="4669250"/>
              <a:ext cx="60825" cy="35550"/>
            </a:xfrm>
            <a:custGeom>
              <a:rect b="b" l="l" r="r" t="t"/>
              <a:pathLst>
                <a:path extrusionOk="0" h="1422" w="2433">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8"/>
            <p:cNvSpPr/>
            <p:nvPr/>
          </p:nvSpPr>
          <p:spPr>
            <a:xfrm>
              <a:off x="4937300" y="4660150"/>
              <a:ext cx="60800" cy="32475"/>
            </a:xfrm>
            <a:custGeom>
              <a:rect b="b" l="l" r="r" t="t"/>
              <a:pathLst>
                <a:path extrusionOk="0" h="1299" w="2432">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8"/>
            <p:cNvSpPr/>
            <p:nvPr/>
          </p:nvSpPr>
          <p:spPr>
            <a:xfrm>
              <a:off x="4593050" y="4676275"/>
              <a:ext cx="34975" cy="44175"/>
            </a:xfrm>
            <a:custGeom>
              <a:rect b="b" l="l" r="r" t="t"/>
              <a:pathLst>
                <a:path extrusionOk="0" h="1767" w="1399">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8"/>
            <p:cNvSpPr/>
            <p:nvPr/>
          </p:nvSpPr>
          <p:spPr>
            <a:xfrm>
              <a:off x="4751125" y="4556500"/>
              <a:ext cx="44850" cy="15725"/>
            </a:xfrm>
            <a:custGeom>
              <a:rect b="b" l="l" r="r" t="t"/>
              <a:pathLst>
                <a:path extrusionOk="0" h="629" w="1794">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8"/>
            <p:cNvSpPr/>
            <p:nvPr/>
          </p:nvSpPr>
          <p:spPr>
            <a:xfrm>
              <a:off x="4441850" y="4620275"/>
              <a:ext cx="25100" cy="27600"/>
            </a:xfrm>
            <a:custGeom>
              <a:rect b="b" l="l" r="r" t="t"/>
              <a:pathLst>
                <a:path extrusionOk="0" h="1104" w="1004">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8"/>
            <p:cNvSpPr/>
            <p:nvPr/>
          </p:nvSpPr>
          <p:spPr>
            <a:xfrm>
              <a:off x="5058100" y="4530700"/>
              <a:ext cx="23600" cy="21350"/>
            </a:xfrm>
            <a:custGeom>
              <a:rect b="b" l="l" r="r" t="t"/>
              <a:pathLst>
                <a:path extrusionOk="0" h="854" w="944">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8"/>
            <p:cNvSpPr/>
            <p:nvPr/>
          </p:nvSpPr>
          <p:spPr>
            <a:xfrm>
              <a:off x="4517075" y="4681200"/>
              <a:ext cx="18125" cy="13900"/>
            </a:xfrm>
            <a:custGeom>
              <a:rect b="b" l="l" r="r" t="t"/>
              <a:pathLst>
                <a:path extrusionOk="0" h="556" w="725">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8"/>
            <p:cNvSpPr/>
            <p:nvPr/>
          </p:nvSpPr>
          <p:spPr>
            <a:xfrm>
              <a:off x="5128775" y="4652325"/>
              <a:ext cx="11425" cy="9425"/>
            </a:xfrm>
            <a:custGeom>
              <a:rect b="b" l="l" r="r" t="t"/>
              <a:pathLst>
                <a:path extrusionOk="0" h="377" w="457">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8"/>
            <p:cNvSpPr/>
            <p:nvPr/>
          </p:nvSpPr>
          <p:spPr>
            <a:xfrm>
              <a:off x="4564175" y="4683300"/>
              <a:ext cx="9150" cy="10300"/>
            </a:xfrm>
            <a:custGeom>
              <a:rect b="b" l="l" r="r" t="t"/>
              <a:pathLst>
                <a:path extrusionOk="0" h="412" w="366">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8"/>
            <p:cNvSpPr/>
            <p:nvPr/>
          </p:nvSpPr>
          <p:spPr>
            <a:xfrm>
              <a:off x="4530750" y="4653850"/>
              <a:ext cx="9900" cy="7825"/>
            </a:xfrm>
            <a:custGeom>
              <a:rect b="b" l="l" r="r" t="t"/>
              <a:pathLst>
                <a:path extrusionOk="0" h="313" w="396">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8"/>
            <p:cNvSpPr/>
            <p:nvPr/>
          </p:nvSpPr>
          <p:spPr>
            <a:xfrm>
              <a:off x="4485150" y="4621750"/>
              <a:ext cx="9900" cy="9325"/>
            </a:xfrm>
            <a:custGeom>
              <a:rect b="b" l="l" r="r" t="t"/>
              <a:pathLst>
                <a:path extrusionOk="0" h="373" w="396">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8" name="Google Shape;2428;p38"/>
          <p:cNvGrpSpPr/>
          <p:nvPr/>
        </p:nvGrpSpPr>
        <p:grpSpPr>
          <a:xfrm>
            <a:off x="5763268" y="564377"/>
            <a:ext cx="489864" cy="413228"/>
            <a:chOff x="2188750" y="2161800"/>
            <a:chExt cx="230275" cy="194250"/>
          </a:xfrm>
        </p:grpSpPr>
        <p:sp>
          <p:nvSpPr>
            <p:cNvPr id="2429" name="Google Shape;2429;p38"/>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8"/>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8"/>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8"/>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3" name="Google Shape;2433;p38"/>
          <p:cNvGrpSpPr/>
          <p:nvPr/>
        </p:nvGrpSpPr>
        <p:grpSpPr>
          <a:xfrm rot="-368094">
            <a:off x="3575992" y="607177"/>
            <a:ext cx="840615" cy="742272"/>
            <a:chOff x="6101450" y="822425"/>
            <a:chExt cx="953675" cy="842200"/>
          </a:xfrm>
        </p:grpSpPr>
        <p:sp>
          <p:nvSpPr>
            <p:cNvPr id="2434" name="Google Shape;2434;p38"/>
            <p:cNvSpPr/>
            <p:nvPr/>
          </p:nvSpPr>
          <p:spPr>
            <a:xfrm>
              <a:off x="6101450" y="822425"/>
              <a:ext cx="953675" cy="842200"/>
            </a:xfrm>
            <a:custGeom>
              <a:rect b="b" l="l" r="r" t="t"/>
              <a:pathLst>
                <a:path extrusionOk="0" h="33688" w="38147">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8"/>
            <p:cNvSpPr/>
            <p:nvPr/>
          </p:nvSpPr>
          <p:spPr>
            <a:xfrm>
              <a:off x="6510275" y="884800"/>
              <a:ext cx="38775" cy="401250"/>
            </a:xfrm>
            <a:custGeom>
              <a:rect b="b" l="l" r="r" t="t"/>
              <a:pathLst>
                <a:path extrusionOk="0" h="16050" w="1551">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8"/>
            <p:cNvSpPr/>
            <p:nvPr/>
          </p:nvSpPr>
          <p:spPr>
            <a:xfrm>
              <a:off x="6596125" y="887850"/>
              <a:ext cx="50175" cy="264450"/>
            </a:xfrm>
            <a:custGeom>
              <a:rect b="b" l="l" r="r" t="t"/>
              <a:pathLst>
                <a:path extrusionOk="0" h="10578" w="2007">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8"/>
            <p:cNvSpPr/>
            <p:nvPr/>
          </p:nvSpPr>
          <p:spPr>
            <a:xfrm>
              <a:off x="6330175" y="1001825"/>
              <a:ext cx="32700" cy="220400"/>
            </a:xfrm>
            <a:custGeom>
              <a:rect b="b" l="l" r="r" t="t"/>
              <a:pathLst>
                <a:path extrusionOk="0" h="8816" w="1308">
                  <a:moveTo>
                    <a:pt x="547" y="1"/>
                  </a:moveTo>
                  <a:cubicBezTo>
                    <a:pt x="274" y="2979"/>
                    <a:pt x="0" y="5958"/>
                    <a:pt x="1307" y="8815"/>
                  </a:cubicBezTo>
                  <a:cubicBezTo>
                    <a:pt x="821" y="5897"/>
                    <a:pt x="699" y="2949"/>
                    <a:pt x="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8"/>
            <p:cNvSpPr/>
            <p:nvPr/>
          </p:nvSpPr>
          <p:spPr>
            <a:xfrm>
              <a:off x="6537625" y="1064125"/>
              <a:ext cx="19025" cy="160375"/>
            </a:xfrm>
            <a:custGeom>
              <a:rect b="b" l="l" r="r" t="t"/>
              <a:pathLst>
                <a:path extrusionOk="0" h="6415" w="761">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8"/>
            <p:cNvSpPr/>
            <p:nvPr/>
          </p:nvSpPr>
          <p:spPr>
            <a:xfrm>
              <a:off x="6267100" y="1053500"/>
              <a:ext cx="18250" cy="91975"/>
            </a:xfrm>
            <a:custGeom>
              <a:rect b="b" l="l" r="r" t="t"/>
              <a:pathLst>
                <a:path extrusionOk="0" h="3679" w="73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8"/>
            <p:cNvSpPr/>
            <p:nvPr/>
          </p:nvSpPr>
          <p:spPr>
            <a:xfrm>
              <a:off x="6792950" y="1002575"/>
              <a:ext cx="9900" cy="70700"/>
            </a:xfrm>
            <a:custGeom>
              <a:rect b="b" l="l" r="r" t="t"/>
              <a:pathLst>
                <a:path extrusionOk="0" h="2828" w="396">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8"/>
            <p:cNvSpPr/>
            <p:nvPr/>
          </p:nvSpPr>
          <p:spPr>
            <a:xfrm>
              <a:off x="6823350" y="992700"/>
              <a:ext cx="10650" cy="37275"/>
            </a:xfrm>
            <a:custGeom>
              <a:rect b="b" l="l" r="r" t="t"/>
              <a:pathLst>
                <a:path extrusionOk="0" h="1491" w="426">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8"/>
            <p:cNvSpPr/>
            <p:nvPr/>
          </p:nvSpPr>
          <p:spPr>
            <a:xfrm>
              <a:off x="6656175" y="1011700"/>
              <a:ext cx="9900" cy="31175"/>
            </a:xfrm>
            <a:custGeom>
              <a:rect b="b" l="l" r="r" t="t"/>
              <a:pathLst>
                <a:path extrusionOk="0" h="1247" w="396">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8"/>
            <p:cNvSpPr/>
            <p:nvPr/>
          </p:nvSpPr>
          <p:spPr>
            <a:xfrm>
              <a:off x="6840050" y="1028425"/>
              <a:ext cx="7625" cy="25100"/>
            </a:xfrm>
            <a:custGeom>
              <a:rect b="b" l="l" r="r" t="t"/>
              <a:pathLst>
                <a:path extrusionOk="0" h="1004" w="305">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8"/>
            <p:cNvSpPr/>
            <p:nvPr/>
          </p:nvSpPr>
          <p:spPr>
            <a:xfrm>
              <a:off x="6300525" y="1227850"/>
              <a:ext cx="35000" cy="68075"/>
            </a:xfrm>
            <a:custGeom>
              <a:rect b="b" l="l" r="r" t="t"/>
              <a:pathLst>
                <a:path extrusionOk="0" h="2723" w="140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5" name="Google Shape;2445;p38"/>
          <p:cNvGrpSpPr/>
          <p:nvPr/>
        </p:nvGrpSpPr>
        <p:grpSpPr>
          <a:xfrm rot="-1569764">
            <a:off x="4939061" y="4208593"/>
            <a:ext cx="397430" cy="893030"/>
            <a:chOff x="2299700" y="3930675"/>
            <a:chExt cx="397450" cy="893075"/>
          </a:xfrm>
        </p:grpSpPr>
        <p:sp>
          <p:nvSpPr>
            <p:cNvPr id="2446" name="Google Shape;2446;p38"/>
            <p:cNvSpPr/>
            <p:nvPr/>
          </p:nvSpPr>
          <p:spPr>
            <a:xfrm>
              <a:off x="2299700" y="3930675"/>
              <a:ext cx="397450" cy="893075"/>
            </a:xfrm>
            <a:custGeom>
              <a:rect b="b" l="l" r="r" t="t"/>
              <a:pathLst>
                <a:path extrusionOk="0" h="35723" w="15898">
                  <a:moveTo>
                    <a:pt x="7166" y="355"/>
                  </a:moveTo>
                  <a:cubicBezTo>
                    <a:pt x="7209" y="355"/>
                    <a:pt x="7252" y="355"/>
                    <a:pt x="7296" y="356"/>
                  </a:cubicBezTo>
                  <a:cubicBezTo>
                    <a:pt x="8268" y="447"/>
                    <a:pt x="8998" y="538"/>
                    <a:pt x="9697" y="873"/>
                  </a:cubicBezTo>
                  <a:cubicBezTo>
                    <a:pt x="9879" y="964"/>
                    <a:pt x="10122" y="1085"/>
                    <a:pt x="10122" y="1359"/>
                  </a:cubicBezTo>
                  <a:cubicBezTo>
                    <a:pt x="10153" y="1632"/>
                    <a:pt x="9879" y="1724"/>
                    <a:pt x="9697" y="1815"/>
                  </a:cubicBezTo>
                  <a:cubicBezTo>
                    <a:pt x="8299" y="2423"/>
                    <a:pt x="6809" y="2666"/>
                    <a:pt x="5350" y="2909"/>
                  </a:cubicBezTo>
                  <a:cubicBezTo>
                    <a:pt x="4637" y="3028"/>
                    <a:pt x="3912" y="3121"/>
                    <a:pt x="3190" y="3121"/>
                  </a:cubicBezTo>
                  <a:cubicBezTo>
                    <a:pt x="2804" y="3121"/>
                    <a:pt x="2419" y="3094"/>
                    <a:pt x="2037" y="3031"/>
                  </a:cubicBezTo>
                  <a:cubicBezTo>
                    <a:pt x="1581" y="2939"/>
                    <a:pt x="1004" y="2848"/>
                    <a:pt x="912" y="2453"/>
                  </a:cubicBezTo>
                  <a:cubicBezTo>
                    <a:pt x="852" y="2028"/>
                    <a:pt x="1429" y="1784"/>
                    <a:pt x="1824" y="1602"/>
                  </a:cubicBezTo>
                  <a:cubicBezTo>
                    <a:pt x="3604" y="949"/>
                    <a:pt x="5413" y="355"/>
                    <a:pt x="7166" y="355"/>
                  </a:cubicBezTo>
                  <a:close/>
                  <a:moveTo>
                    <a:pt x="10274" y="1936"/>
                  </a:moveTo>
                  <a:cubicBezTo>
                    <a:pt x="10274" y="2240"/>
                    <a:pt x="10274" y="2483"/>
                    <a:pt x="10305" y="2727"/>
                  </a:cubicBezTo>
                  <a:cubicBezTo>
                    <a:pt x="10305" y="3000"/>
                    <a:pt x="10335" y="3274"/>
                    <a:pt x="10639" y="3365"/>
                  </a:cubicBezTo>
                  <a:cubicBezTo>
                    <a:pt x="10791" y="3395"/>
                    <a:pt x="10791" y="3487"/>
                    <a:pt x="10821" y="3608"/>
                  </a:cubicBezTo>
                  <a:cubicBezTo>
                    <a:pt x="10943" y="4520"/>
                    <a:pt x="10791" y="5432"/>
                    <a:pt x="11095" y="6283"/>
                  </a:cubicBezTo>
                  <a:cubicBezTo>
                    <a:pt x="11156" y="6435"/>
                    <a:pt x="11034" y="6435"/>
                    <a:pt x="10943" y="6465"/>
                  </a:cubicBezTo>
                  <a:cubicBezTo>
                    <a:pt x="8845" y="7240"/>
                    <a:pt x="6726" y="7829"/>
                    <a:pt x="4502" y="7829"/>
                  </a:cubicBezTo>
                  <a:cubicBezTo>
                    <a:pt x="4020" y="7829"/>
                    <a:pt x="3533" y="7802"/>
                    <a:pt x="3040" y="7742"/>
                  </a:cubicBezTo>
                  <a:cubicBezTo>
                    <a:pt x="2493" y="7651"/>
                    <a:pt x="1976" y="7560"/>
                    <a:pt x="1429" y="7468"/>
                  </a:cubicBezTo>
                  <a:cubicBezTo>
                    <a:pt x="1277" y="7438"/>
                    <a:pt x="1156" y="7408"/>
                    <a:pt x="1125" y="7164"/>
                  </a:cubicBezTo>
                  <a:cubicBezTo>
                    <a:pt x="1034" y="6496"/>
                    <a:pt x="912" y="5797"/>
                    <a:pt x="821" y="5098"/>
                  </a:cubicBezTo>
                  <a:cubicBezTo>
                    <a:pt x="777" y="4785"/>
                    <a:pt x="830" y="4653"/>
                    <a:pt x="1031" y="4653"/>
                  </a:cubicBezTo>
                  <a:cubicBezTo>
                    <a:pt x="1103" y="4653"/>
                    <a:pt x="1195" y="4670"/>
                    <a:pt x="1308" y="4702"/>
                  </a:cubicBezTo>
                  <a:cubicBezTo>
                    <a:pt x="1953" y="4871"/>
                    <a:pt x="2598" y="4935"/>
                    <a:pt x="3247" y="4935"/>
                  </a:cubicBezTo>
                  <a:cubicBezTo>
                    <a:pt x="4003" y="4935"/>
                    <a:pt x="4763" y="4847"/>
                    <a:pt x="5533" y="4733"/>
                  </a:cubicBezTo>
                  <a:cubicBezTo>
                    <a:pt x="6566" y="4581"/>
                    <a:pt x="7599" y="4277"/>
                    <a:pt x="8572" y="3760"/>
                  </a:cubicBezTo>
                  <a:lnTo>
                    <a:pt x="8572" y="3760"/>
                  </a:lnTo>
                  <a:cubicBezTo>
                    <a:pt x="7539" y="3942"/>
                    <a:pt x="6505" y="4094"/>
                    <a:pt x="5472" y="4246"/>
                  </a:cubicBezTo>
                  <a:cubicBezTo>
                    <a:pt x="4432" y="4416"/>
                    <a:pt x="3391" y="4508"/>
                    <a:pt x="2336" y="4508"/>
                  </a:cubicBezTo>
                  <a:cubicBezTo>
                    <a:pt x="2065" y="4508"/>
                    <a:pt x="1793" y="4502"/>
                    <a:pt x="1520" y="4490"/>
                  </a:cubicBezTo>
                  <a:cubicBezTo>
                    <a:pt x="1186" y="4459"/>
                    <a:pt x="1004" y="4398"/>
                    <a:pt x="973" y="4003"/>
                  </a:cubicBezTo>
                  <a:cubicBezTo>
                    <a:pt x="973" y="3639"/>
                    <a:pt x="882" y="3304"/>
                    <a:pt x="821" y="2909"/>
                  </a:cubicBezTo>
                  <a:lnTo>
                    <a:pt x="821" y="2909"/>
                  </a:lnTo>
                  <a:cubicBezTo>
                    <a:pt x="1699" y="3328"/>
                    <a:pt x="2576" y="3470"/>
                    <a:pt x="3454" y="3470"/>
                  </a:cubicBezTo>
                  <a:cubicBezTo>
                    <a:pt x="4552" y="3470"/>
                    <a:pt x="5650" y="3247"/>
                    <a:pt x="6748" y="3061"/>
                  </a:cubicBezTo>
                  <a:cubicBezTo>
                    <a:pt x="7934" y="2848"/>
                    <a:pt x="9150" y="2575"/>
                    <a:pt x="10274" y="1936"/>
                  </a:cubicBezTo>
                  <a:close/>
                  <a:moveTo>
                    <a:pt x="11217" y="6587"/>
                  </a:moveTo>
                  <a:lnTo>
                    <a:pt x="11217" y="6587"/>
                  </a:lnTo>
                  <a:cubicBezTo>
                    <a:pt x="11247" y="7803"/>
                    <a:pt x="11186" y="9079"/>
                    <a:pt x="11369" y="10356"/>
                  </a:cubicBezTo>
                  <a:cubicBezTo>
                    <a:pt x="11642" y="12210"/>
                    <a:pt x="11916" y="14064"/>
                    <a:pt x="12463" y="15858"/>
                  </a:cubicBezTo>
                  <a:cubicBezTo>
                    <a:pt x="12676" y="16465"/>
                    <a:pt x="12888" y="17043"/>
                    <a:pt x="13344" y="17499"/>
                  </a:cubicBezTo>
                  <a:cubicBezTo>
                    <a:pt x="14560" y="18684"/>
                    <a:pt x="14803" y="20174"/>
                    <a:pt x="14955" y="21754"/>
                  </a:cubicBezTo>
                  <a:cubicBezTo>
                    <a:pt x="15259" y="25219"/>
                    <a:pt x="15320" y="28684"/>
                    <a:pt x="15107" y="32150"/>
                  </a:cubicBezTo>
                  <a:cubicBezTo>
                    <a:pt x="15077" y="32514"/>
                    <a:pt x="14955" y="32757"/>
                    <a:pt x="14682" y="32940"/>
                  </a:cubicBezTo>
                  <a:cubicBezTo>
                    <a:pt x="13253" y="33973"/>
                    <a:pt x="11642" y="34551"/>
                    <a:pt x="9910" y="34855"/>
                  </a:cubicBezTo>
                  <a:cubicBezTo>
                    <a:pt x="8832" y="35045"/>
                    <a:pt x="7747" y="35194"/>
                    <a:pt x="6662" y="35194"/>
                  </a:cubicBezTo>
                  <a:cubicBezTo>
                    <a:pt x="5665" y="35194"/>
                    <a:pt x="4668" y="35068"/>
                    <a:pt x="3678" y="34733"/>
                  </a:cubicBezTo>
                  <a:cubicBezTo>
                    <a:pt x="3374" y="34642"/>
                    <a:pt x="3283" y="34490"/>
                    <a:pt x="3192" y="34216"/>
                  </a:cubicBezTo>
                  <a:cubicBezTo>
                    <a:pt x="2159" y="30417"/>
                    <a:pt x="1581" y="26526"/>
                    <a:pt x="821" y="22697"/>
                  </a:cubicBezTo>
                  <a:cubicBezTo>
                    <a:pt x="608" y="21572"/>
                    <a:pt x="578" y="20478"/>
                    <a:pt x="1247" y="19444"/>
                  </a:cubicBezTo>
                  <a:cubicBezTo>
                    <a:pt x="2523" y="17438"/>
                    <a:pt x="2645" y="15250"/>
                    <a:pt x="2311" y="12970"/>
                  </a:cubicBezTo>
                  <a:cubicBezTo>
                    <a:pt x="2037" y="11207"/>
                    <a:pt x="1612" y="9444"/>
                    <a:pt x="1156" y="7681"/>
                  </a:cubicBezTo>
                  <a:lnTo>
                    <a:pt x="1156" y="7681"/>
                  </a:lnTo>
                  <a:cubicBezTo>
                    <a:pt x="2515" y="8053"/>
                    <a:pt x="3843" y="8251"/>
                    <a:pt x="5141" y="8251"/>
                  </a:cubicBezTo>
                  <a:cubicBezTo>
                    <a:pt x="7241" y="8251"/>
                    <a:pt x="9264" y="7732"/>
                    <a:pt x="11217" y="6587"/>
                  </a:cubicBezTo>
                  <a:close/>
                  <a:moveTo>
                    <a:pt x="7406" y="1"/>
                  </a:moveTo>
                  <a:cubicBezTo>
                    <a:pt x="6584" y="1"/>
                    <a:pt x="5785" y="178"/>
                    <a:pt x="4985" y="356"/>
                  </a:cubicBezTo>
                  <a:cubicBezTo>
                    <a:pt x="3830" y="629"/>
                    <a:pt x="2675" y="964"/>
                    <a:pt x="1581" y="1389"/>
                  </a:cubicBezTo>
                  <a:cubicBezTo>
                    <a:pt x="1095" y="1572"/>
                    <a:pt x="760" y="1936"/>
                    <a:pt x="456" y="2301"/>
                  </a:cubicBezTo>
                  <a:cubicBezTo>
                    <a:pt x="305" y="2514"/>
                    <a:pt x="517" y="2970"/>
                    <a:pt x="517" y="3304"/>
                  </a:cubicBezTo>
                  <a:cubicBezTo>
                    <a:pt x="517" y="3669"/>
                    <a:pt x="700" y="4064"/>
                    <a:pt x="487" y="4429"/>
                  </a:cubicBezTo>
                  <a:cubicBezTo>
                    <a:pt x="335" y="4702"/>
                    <a:pt x="335" y="4946"/>
                    <a:pt x="335" y="5249"/>
                  </a:cubicBezTo>
                  <a:cubicBezTo>
                    <a:pt x="426" y="6161"/>
                    <a:pt x="639" y="7012"/>
                    <a:pt x="882" y="7894"/>
                  </a:cubicBezTo>
                  <a:cubicBezTo>
                    <a:pt x="1216" y="9201"/>
                    <a:pt x="1368" y="10599"/>
                    <a:pt x="1612" y="11937"/>
                  </a:cubicBezTo>
                  <a:cubicBezTo>
                    <a:pt x="2128" y="14642"/>
                    <a:pt x="2067" y="17286"/>
                    <a:pt x="487" y="19718"/>
                  </a:cubicBezTo>
                  <a:cubicBezTo>
                    <a:pt x="1" y="20417"/>
                    <a:pt x="92" y="21238"/>
                    <a:pt x="153" y="22028"/>
                  </a:cubicBezTo>
                  <a:cubicBezTo>
                    <a:pt x="305" y="23700"/>
                    <a:pt x="791" y="25341"/>
                    <a:pt x="1064" y="26982"/>
                  </a:cubicBezTo>
                  <a:cubicBezTo>
                    <a:pt x="1490" y="29444"/>
                    <a:pt x="1976" y="31906"/>
                    <a:pt x="2645" y="34338"/>
                  </a:cubicBezTo>
                  <a:cubicBezTo>
                    <a:pt x="2706" y="34551"/>
                    <a:pt x="2736" y="34764"/>
                    <a:pt x="3010" y="34855"/>
                  </a:cubicBezTo>
                  <a:cubicBezTo>
                    <a:pt x="4377" y="35437"/>
                    <a:pt x="5777" y="35723"/>
                    <a:pt x="7235" y="35723"/>
                  </a:cubicBezTo>
                  <a:cubicBezTo>
                    <a:pt x="7754" y="35723"/>
                    <a:pt x="8280" y="35687"/>
                    <a:pt x="8815" y="35615"/>
                  </a:cubicBezTo>
                  <a:cubicBezTo>
                    <a:pt x="10852" y="35341"/>
                    <a:pt x="12797" y="34885"/>
                    <a:pt x="14560" y="33761"/>
                  </a:cubicBezTo>
                  <a:cubicBezTo>
                    <a:pt x="15320" y="33305"/>
                    <a:pt x="15806" y="32697"/>
                    <a:pt x="15776" y="31754"/>
                  </a:cubicBezTo>
                  <a:cubicBezTo>
                    <a:pt x="15746" y="31299"/>
                    <a:pt x="15806" y="30843"/>
                    <a:pt x="15837" y="30387"/>
                  </a:cubicBezTo>
                  <a:cubicBezTo>
                    <a:pt x="15897" y="27408"/>
                    <a:pt x="15837" y="24429"/>
                    <a:pt x="15502" y="21481"/>
                  </a:cubicBezTo>
                  <a:cubicBezTo>
                    <a:pt x="15320" y="19839"/>
                    <a:pt x="14986" y="18289"/>
                    <a:pt x="13709" y="17043"/>
                  </a:cubicBezTo>
                  <a:cubicBezTo>
                    <a:pt x="13314" y="16678"/>
                    <a:pt x="13131" y="16101"/>
                    <a:pt x="12980" y="15584"/>
                  </a:cubicBezTo>
                  <a:cubicBezTo>
                    <a:pt x="12584" y="14368"/>
                    <a:pt x="12280" y="13122"/>
                    <a:pt x="12098" y="11876"/>
                  </a:cubicBezTo>
                  <a:cubicBezTo>
                    <a:pt x="11733" y="9718"/>
                    <a:pt x="11217" y="7590"/>
                    <a:pt x="11490" y="5371"/>
                  </a:cubicBezTo>
                  <a:cubicBezTo>
                    <a:pt x="11551" y="4794"/>
                    <a:pt x="11429" y="4216"/>
                    <a:pt x="11338" y="3639"/>
                  </a:cubicBezTo>
                  <a:cubicBezTo>
                    <a:pt x="11277" y="3304"/>
                    <a:pt x="11277" y="2939"/>
                    <a:pt x="10821" y="2939"/>
                  </a:cubicBezTo>
                  <a:cubicBezTo>
                    <a:pt x="10730" y="2939"/>
                    <a:pt x="10669" y="2848"/>
                    <a:pt x="10669" y="2787"/>
                  </a:cubicBezTo>
                  <a:cubicBezTo>
                    <a:pt x="10609" y="2392"/>
                    <a:pt x="10426" y="2028"/>
                    <a:pt x="10517" y="1632"/>
                  </a:cubicBezTo>
                  <a:cubicBezTo>
                    <a:pt x="10639" y="1116"/>
                    <a:pt x="10396" y="812"/>
                    <a:pt x="10001" y="569"/>
                  </a:cubicBezTo>
                  <a:cubicBezTo>
                    <a:pt x="9484" y="265"/>
                    <a:pt x="8906" y="173"/>
                    <a:pt x="8329" y="82"/>
                  </a:cubicBezTo>
                  <a:cubicBezTo>
                    <a:pt x="8017" y="25"/>
                    <a:pt x="7710" y="1"/>
                    <a:pt x="7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8"/>
            <p:cNvSpPr/>
            <p:nvPr/>
          </p:nvSpPr>
          <p:spPr>
            <a:xfrm>
              <a:off x="2335425" y="4161450"/>
              <a:ext cx="155025" cy="637450"/>
            </a:xfrm>
            <a:custGeom>
              <a:rect b="b" l="l" r="r" t="t"/>
              <a:pathLst>
                <a:path extrusionOk="0" h="25498" w="6201">
                  <a:moveTo>
                    <a:pt x="1186" y="0"/>
                  </a:moveTo>
                  <a:cubicBezTo>
                    <a:pt x="1520" y="2341"/>
                    <a:pt x="1824" y="4651"/>
                    <a:pt x="2158" y="6991"/>
                  </a:cubicBezTo>
                  <a:cubicBezTo>
                    <a:pt x="2341" y="8146"/>
                    <a:pt x="2097" y="9149"/>
                    <a:pt x="1307" y="10000"/>
                  </a:cubicBezTo>
                  <a:cubicBezTo>
                    <a:pt x="1094" y="10244"/>
                    <a:pt x="912" y="10517"/>
                    <a:pt x="730" y="10760"/>
                  </a:cubicBezTo>
                  <a:cubicBezTo>
                    <a:pt x="183" y="11459"/>
                    <a:pt x="0" y="12280"/>
                    <a:pt x="91" y="13162"/>
                  </a:cubicBezTo>
                  <a:cubicBezTo>
                    <a:pt x="213" y="14469"/>
                    <a:pt x="486" y="15745"/>
                    <a:pt x="760" y="17052"/>
                  </a:cubicBezTo>
                  <a:cubicBezTo>
                    <a:pt x="1277" y="19453"/>
                    <a:pt x="1793" y="21855"/>
                    <a:pt x="2249" y="24256"/>
                  </a:cubicBezTo>
                  <a:cubicBezTo>
                    <a:pt x="2371" y="24833"/>
                    <a:pt x="2675" y="25137"/>
                    <a:pt x="3192" y="25320"/>
                  </a:cubicBezTo>
                  <a:cubicBezTo>
                    <a:pt x="3583" y="25450"/>
                    <a:pt x="3974" y="25497"/>
                    <a:pt x="4366" y="25497"/>
                  </a:cubicBezTo>
                  <a:cubicBezTo>
                    <a:pt x="4977" y="25497"/>
                    <a:pt x="5589" y="25382"/>
                    <a:pt x="6201" y="25289"/>
                  </a:cubicBezTo>
                  <a:cubicBezTo>
                    <a:pt x="5289" y="25198"/>
                    <a:pt x="4377" y="25137"/>
                    <a:pt x="3496" y="24894"/>
                  </a:cubicBezTo>
                  <a:cubicBezTo>
                    <a:pt x="3070" y="24773"/>
                    <a:pt x="2827" y="24530"/>
                    <a:pt x="2766" y="24104"/>
                  </a:cubicBezTo>
                  <a:cubicBezTo>
                    <a:pt x="2523" y="22797"/>
                    <a:pt x="2219" y="21520"/>
                    <a:pt x="1976" y="20213"/>
                  </a:cubicBezTo>
                  <a:cubicBezTo>
                    <a:pt x="1611" y="18116"/>
                    <a:pt x="1034" y="16080"/>
                    <a:pt x="699" y="13982"/>
                  </a:cubicBezTo>
                  <a:cubicBezTo>
                    <a:pt x="456" y="12614"/>
                    <a:pt x="669" y="11399"/>
                    <a:pt x="1672" y="10365"/>
                  </a:cubicBezTo>
                  <a:cubicBezTo>
                    <a:pt x="1733" y="10304"/>
                    <a:pt x="1793" y="10213"/>
                    <a:pt x="1854" y="10152"/>
                  </a:cubicBezTo>
                  <a:cubicBezTo>
                    <a:pt x="2584" y="9301"/>
                    <a:pt x="2827" y="8329"/>
                    <a:pt x="2705" y="7234"/>
                  </a:cubicBezTo>
                  <a:cubicBezTo>
                    <a:pt x="2432" y="5016"/>
                    <a:pt x="1976" y="2797"/>
                    <a:pt x="1459" y="608"/>
                  </a:cubicBezTo>
                  <a:cubicBezTo>
                    <a:pt x="1429" y="395"/>
                    <a:pt x="1368" y="183"/>
                    <a:pt x="11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8"/>
            <p:cNvSpPr/>
            <p:nvPr/>
          </p:nvSpPr>
          <p:spPr>
            <a:xfrm>
              <a:off x="2550475" y="4162975"/>
              <a:ext cx="114750" cy="522825"/>
            </a:xfrm>
            <a:custGeom>
              <a:rect b="b" l="l" r="r" t="t"/>
              <a:pathLst>
                <a:path extrusionOk="0" h="20913" w="4590">
                  <a:moveTo>
                    <a:pt x="61" y="0"/>
                  </a:moveTo>
                  <a:cubicBezTo>
                    <a:pt x="31" y="61"/>
                    <a:pt x="0" y="122"/>
                    <a:pt x="0" y="182"/>
                  </a:cubicBezTo>
                  <a:cubicBezTo>
                    <a:pt x="61" y="2736"/>
                    <a:pt x="456" y="5259"/>
                    <a:pt x="1277" y="7660"/>
                  </a:cubicBezTo>
                  <a:cubicBezTo>
                    <a:pt x="1520" y="8359"/>
                    <a:pt x="1915" y="8967"/>
                    <a:pt x="2523" y="9392"/>
                  </a:cubicBezTo>
                  <a:cubicBezTo>
                    <a:pt x="3131" y="9848"/>
                    <a:pt x="3435" y="10426"/>
                    <a:pt x="3556" y="11155"/>
                  </a:cubicBezTo>
                  <a:cubicBezTo>
                    <a:pt x="3860" y="13070"/>
                    <a:pt x="3860" y="15016"/>
                    <a:pt x="3952" y="16930"/>
                  </a:cubicBezTo>
                  <a:cubicBezTo>
                    <a:pt x="4012" y="18268"/>
                    <a:pt x="3982" y="19605"/>
                    <a:pt x="4438" y="20912"/>
                  </a:cubicBezTo>
                  <a:cubicBezTo>
                    <a:pt x="4590" y="20000"/>
                    <a:pt x="4559" y="19089"/>
                    <a:pt x="4529" y="18207"/>
                  </a:cubicBezTo>
                  <a:cubicBezTo>
                    <a:pt x="4438" y="16140"/>
                    <a:pt x="4408" y="14043"/>
                    <a:pt x="4134" y="11976"/>
                  </a:cubicBezTo>
                  <a:cubicBezTo>
                    <a:pt x="3982" y="10760"/>
                    <a:pt x="3678" y="9636"/>
                    <a:pt x="2584" y="8906"/>
                  </a:cubicBezTo>
                  <a:cubicBezTo>
                    <a:pt x="2067" y="8572"/>
                    <a:pt x="1824" y="7964"/>
                    <a:pt x="1581" y="7417"/>
                  </a:cubicBezTo>
                  <a:cubicBezTo>
                    <a:pt x="1216" y="6474"/>
                    <a:pt x="1003" y="5471"/>
                    <a:pt x="790" y="4499"/>
                  </a:cubicBezTo>
                  <a:cubicBezTo>
                    <a:pt x="486" y="3009"/>
                    <a:pt x="334" y="1489"/>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8"/>
            <p:cNvSpPr/>
            <p:nvPr/>
          </p:nvSpPr>
          <p:spPr>
            <a:xfrm>
              <a:off x="2404575" y="4690325"/>
              <a:ext cx="179350" cy="91500"/>
            </a:xfrm>
            <a:custGeom>
              <a:rect b="b" l="l" r="r" t="t"/>
              <a:pathLst>
                <a:path extrusionOk="0" h="3660" w="7174">
                  <a:moveTo>
                    <a:pt x="0" y="1"/>
                  </a:moveTo>
                  <a:lnTo>
                    <a:pt x="0" y="1"/>
                  </a:lnTo>
                  <a:cubicBezTo>
                    <a:pt x="31" y="548"/>
                    <a:pt x="91" y="1095"/>
                    <a:pt x="183" y="1642"/>
                  </a:cubicBezTo>
                  <a:cubicBezTo>
                    <a:pt x="395" y="3162"/>
                    <a:pt x="699" y="3435"/>
                    <a:pt x="2219" y="3587"/>
                  </a:cubicBezTo>
                  <a:cubicBezTo>
                    <a:pt x="2371" y="3618"/>
                    <a:pt x="2523" y="3618"/>
                    <a:pt x="2675" y="3648"/>
                  </a:cubicBezTo>
                  <a:cubicBezTo>
                    <a:pt x="2812" y="3656"/>
                    <a:pt x="2947" y="3660"/>
                    <a:pt x="3082" y="3660"/>
                  </a:cubicBezTo>
                  <a:cubicBezTo>
                    <a:pt x="4508" y="3660"/>
                    <a:pt x="5841" y="3236"/>
                    <a:pt x="7174" y="2736"/>
                  </a:cubicBezTo>
                  <a:lnTo>
                    <a:pt x="7174" y="2736"/>
                  </a:lnTo>
                  <a:cubicBezTo>
                    <a:pt x="6596" y="2797"/>
                    <a:pt x="6049" y="2919"/>
                    <a:pt x="5471" y="2979"/>
                  </a:cubicBezTo>
                  <a:cubicBezTo>
                    <a:pt x="4682" y="3102"/>
                    <a:pt x="3892" y="3225"/>
                    <a:pt x="3102" y="3225"/>
                  </a:cubicBezTo>
                  <a:cubicBezTo>
                    <a:pt x="2524" y="3225"/>
                    <a:pt x="1946" y="3159"/>
                    <a:pt x="1368" y="2979"/>
                  </a:cubicBezTo>
                  <a:cubicBezTo>
                    <a:pt x="942" y="2858"/>
                    <a:pt x="699" y="2645"/>
                    <a:pt x="608" y="2220"/>
                  </a:cubicBezTo>
                  <a:cubicBezTo>
                    <a:pt x="426" y="1460"/>
                    <a:pt x="304" y="730"/>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8"/>
            <p:cNvSpPr/>
            <p:nvPr/>
          </p:nvSpPr>
          <p:spPr>
            <a:xfrm>
              <a:off x="2508675" y="4725275"/>
              <a:ext cx="118575" cy="28300"/>
            </a:xfrm>
            <a:custGeom>
              <a:rect b="b" l="l" r="r" t="t"/>
              <a:pathLst>
                <a:path extrusionOk="0" h="1132" w="4743">
                  <a:moveTo>
                    <a:pt x="4742" y="1"/>
                  </a:moveTo>
                  <a:lnTo>
                    <a:pt x="4742" y="1"/>
                  </a:lnTo>
                  <a:cubicBezTo>
                    <a:pt x="3131" y="274"/>
                    <a:pt x="1642" y="973"/>
                    <a:pt x="0" y="1065"/>
                  </a:cubicBezTo>
                  <a:cubicBezTo>
                    <a:pt x="285" y="1110"/>
                    <a:pt x="565" y="1132"/>
                    <a:pt x="842" y="1132"/>
                  </a:cubicBezTo>
                  <a:cubicBezTo>
                    <a:pt x="2219" y="1132"/>
                    <a:pt x="3502" y="608"/>
                    <a:pt x="47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8"/>
            <p:cNvSpPr/>
            <p:nvPr/>
          </p:nvSpPr>
          <p:spPr>
            <a:xfrm>
              <a:off x="2407600" y="4221475"/>
              <a:ext cx="14475" cy="11425"/>
            </a:xfrm>
            <a:custGeom>
              <a:rect b="b" l="l" r="r" t="t"/>
              <a:pathLst>
                <a:path extrusionOk="0" h="457" w="579">
                  <a:moveTo>
                    <a:pt x="214" y="1"/>
                  </a:moveTo>
                  <a:cubicBezTo>
                    <a:pt x="122" y="1"/>
                    <a:pt x="1" y="31"/>
                    <a:pt x="1" y="183"/>
                  </a:cubicBezTo>
                  <a:cubicBezTo>
                    <a:pt x="1" y="396"/>
                    <a:pt x="183" y="426"/>
                    <a:pt x="335" y="456"/>
                  </a:cubicBezTo>
                  <a:cubicBezTo>
                    <a:pt x="457" y="456"/>
                    <a:pt x="578" y="456"/>
                    <a:pt x="578" y="305"/>
                  </a:cubicBezTo>
                  <a:cubicBezTo>
                    <a:pt x="578" y="92"/>
                    <a:pt x="396" y="6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8"/>
            <p:cNvSpPr/>
            <p:nvPr/>
          </p:nvSpPr>
          <p:spPr>
            <a:xfrm>
              <a:off x="2416725" y="3946925"/>
              <a:ext cx="50175" cy="19300"/>
            </a:xfrm>
            <a:custGeom>
              <a:rect b="b" l="l" r="r" t="t"/>
              <a:pathLst>
                <a:path extrusionOk="0" h="772" w="2007">
                  <a:moveTo>
                    <a:pt x="1573" y="0"/>
                  </a:moveTo>
                  <a:cubicBezTo>
                    <a:pt x="1534" y="0"/>
                    <a:pt x="1495" y="4"/>
                    <a:pt x="1459" y="10"/>
                  </a:cubicBezTo>
                  <a:cubicBezTo>
                    <a:pt x="1095" y="40"/>
                    <a:pt x="700" y="131"/>
                    <a:pt x="396" y="314"/>
                  </a:cubicBezTo>
                  <a:cubicBezTo>
                    <a:pt x="244" y="375"/>
                    <a:pt x="0" y="405"/>
                    <a:pt x="31" y="587"/>
                  </a:cubicBezTo>
                  <a:cubicBezTo>
                    <a:pt x="55" y="753"/>
                    <a:pt x="207" y="771"/>
                    <a:pt x="374" y="771"/>
                  </a:cubicBezTo>
                  <a:cubicBezTo>
                    <a:pt x="421" y="771"/>
                    <a:pt x="470" y="770"/>
                    <a:pt x="517" y="770"/>
                  </a:cubicBezTo>
                  <a:cubicBezTo>
                    <a:pt x="852" y="770"/>
                    <a:pt x="1216" y="709"/>
                    <a:pt x="1611" y="587"/>
                  </a:cubicBezTo>
                  <a:cubicBezTo>
                    <a:pt x="1763" y="557"/>
                    <a:pt x="2007" y="496"/>
                    <a:pt x="1946" y="283"/>
                  </a:cubicBezTo>
                  <a:cubicBezTo>
                    <a:pt x="1921" y="63"/>
                    <a:pt x="1739" y="0"/>
                    <a:pt x="15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8"/>
            <p:cNvSpPr/>
            <p:nvPr/>
          </p:nvSpPr>
          <p:spPr>
            <a:xfrm>
              <a:off x="2360500" y="3974425"/>
              <a:ext cx="51700" cy="18350"/>
            </a:xfrm>
            <a:custGeom>
              <a:rect b="b" l="l" r="r" t="t"/>
              <a:pathLst>
                <a:path extrusionOk="0" h="734" w="2068">
                  <a:moveTo>
                    <a:pt x="1648" y="1"/>
                  </a:moveTo>
                  <a:cubicBezTo>
                    <a:pt x="1178" y="1"/>
                    <a:pt x="756" y="165"/>
                    <a:pt x="335" y="278"/>
                  </a:cubicBezTo>
                  <a:cubicBezTo>
                    <a:pt x="213" y="338"/>
                    <a:pt x="0" y="369"/>
                    <a:pt x="31" y="551"/>
                  </a:cubicBezTo>
                  <a:cubicBezTo>
                    <a:pt x="91" y="733"/>
                    <a:pt x="274" y="673"/>
                    <a:pt x="456" y="703"/>
                  </a:cubicBezTo>
                  <a:cubicBezTo>
                    <a:pt x="882" y="703"/>
                    <a:pt x="1338" y="582"/>
                    <a:pt x="1794" y="490"/>
                  </a:cubicBezTo>
                  <a:cubicBezTo>
                    <a:pt x="1946" y="460"/>
                    <a:pt x="2067" y="399"/>
                    <a:pt x="2067" y="247"/>
                  </a:cubicBezTo>
                  <a:cubicBezTo>
                    <a:pt x="2067" y="95"/>
                    <a:pt x="1915" y="34"/>
                    <a:pt x="1763" y="4"/>
                  </a:cubicBezTo>
                  <a:cubicBezTo>
                    <a:pt x="1724" y="2"/>
                    <a:pt x="1686" y="1"/>
                    <a:pt x="16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8"/>
            <p:cNvSpPr/>
            <p:nvPr/>
          </p:nvSpPr>
          <p:spPr>
            <a:xfrm>
              <a:off x="2464600" y="3960675"/>
              <a:ext cx="44100" cy="18925"/>
            </a:xfrm>
            <a:custGeom>
              <a:rect b="b" l="l" r="r" t="t"/>
              <a:pathLst>
                <a:path extrusionOk="0" h="757" w="1764">
                  <a:moveTo>
                    <a:pt x="1432" y="0"/>
                  </a:moveTo>
                  <a:cubicBezTo>
                    <a:pt x="1372" y="0"/>
                    <a:pt x="1307" y="7"/>
                    <a:pt x="1247" y="7"/>
                  </a:cubicBezTo>
                  <a:cubicBezTo>
                    <a:pt x="973" y="68"/>
                    <a:pt x="700" y="159"/>
                    <a:pt x="396" y="250"/>
                  </a:cubicBezTo>
                  <a:cubicBezTo>
                    <a:pt x="244" y="280"/>
                    <a:pt x="0" y="341"/>
                    <a:pt x="31" y="554"/>
                  </a:cubicBezTo>
                  <a:cubicBezTo>
                    <a:pt x="51" y="716"/>
                    <a:pt x="166" y="730"/>
                    <a:pt x="294" y="730"/>
                  </a:cubicBezTo>
                  <a:cubicBezTo>
                    <a:pt x="320" y="730"/>
                    <a:pt x="346" y="729"/>
                    <a:pt x="372" y="729"/>
                  </a:cubicBezTo>
                  <a:cubicBezTo>
                    <a:pt x="411" y="729"/>
                    <a:pt x="450" y="730"/>
                    <a:pt x="487" y="736"/>
                  </a:cubicBezTo>
                  <a:cubicBezTo>
                    <a:pt x="555" y="750"/>
                    <a:pt x="624" y="756"/>
                    <a:pt x="692" y="756"/>
                  </a:cubicBezTo>
                  <a:cubicBezTo>
                    <a:pt x="928" y="756"/>
                    <a:pt x="1163" y="685"/>
                    <a:pt x="1399" y="615"/>
                  </a:cubicBezTo>
                  <a:cubicBezTo>
                    <a:pt x="1581" y="524"/>
                    <a:pt x="1763" y="432"/>
                    <a:pt x="1703" y="189"/>
                  </a:cubicBezTo>
                  <a:cubicBezTo>
                    <a:pt x="1662" y="27"/>
                    <a:pt x="1554" y="0"/>
                    <a:pt x="1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5" name="Google Shape;2455;p38"/>
          <p:cNvGrpSpPr/>
          <p:nvPr/>
        </p:nvGrpSpPr>
        <p:grpSpPr>
          <a:xfrm>
            <a:off x="6992643" y="4153477"/>
            <a:ext cx="489864" cy="413228"/>
            <a:chOff x="2188750" y="2161800"/>
            <a:chExt cx="230275" cy="194250"/>
          </a:xfrm>
        </p:grpSpPr>
        <p:sp>
          <p:nvSpPr>
            <p:cNvPr id="2456" name="Google Shape;2456;p38"/>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8"/>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8"/>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8"/>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0" name="Google Shape;2460;p38"/>
          <p:cNvGrpSpPr/>
          <p:nvPr/>
        </p:nvGrpSpPr>
        <p:grpSpPr>
          <a:xfrm rot="-1010208">
            <a:off x="7880812" y="353140"/>
            <a:ext cx="744314" cy="660863"/>
            <a:chOff x="3672825" y="2210075"/>
            <a:chExt cx="987125" cy="876450"/>
          </a:xfrm>
        </p:grpSpPr>
        <p:sp>
          <p:nvSpPr>
            <p:cNvPr id="2461" name="Google Shape;2461;p38"/>
            <p:cNvSpPr/>
            <p:nvPr/>
          </p:nvSpPr>
          <p:spPr>
            <a:xfrm>
              <a:off x="3672825" y="2210075"/>
              <a:ext cx="987125" cy="876450"/>
            </a:xfrm>
            <a:custGeom>
              <a:rect b="b" l="l" r="r" t="t"/>
              <a:pathLst>
                <a:path extrusionOk="0" h="35058" w="39485">
                  <a:moveTo>
                    <a:pt x="24755" y="605"/>
                  </a:moveTo>
                  <a:cubicBezTo>
                    <a:pt x="25288" y="605"/>
                    <a:pt x="25821" y="616"/>
                    <a:pt x="26354" y="638"/>
                  </a:cubicBezTo>
                  <a:cubicBezTo>
                    <a:pt x="28086" y="729"/>
                    <a:pt x="29788" y="1033"/>
                    <a:pt x="31339" y="1884"/>
                  </a:cubicBezTo>
                  <a:cubicBezTo>
                    <a:pt x="33679" y="3191"/>
                    <a:pt x="35077" y="5228"/>
                    <a:pt x="35655" y="7842"/>
                  </a:cubicBezTo>
                  <a:cubicBezTo>
                    <a:pt x="35868" y="8814"/>
                    <a:pt x="35898" y="9756"/>
                    <a:pt x="35807" y="10699"/>
                  </a:cubicBezTo>
                  <a:cubicBezTo>
                    <a:pt x="35776" y="11185"/>
                    <a:pt x="35594" y="11550"/>
                    <a:pt x="35260" y="11884"/>
                  </a:cubicBezTo>
                  <a:cubicBezTo>
                    <a:pt x="34287" y="12887"/>
                    <a:pt x="33071" y="13465"/>
                    <a:pt x="31794" y="13981"/>
                  </a:cubicBezTo>
                  <a:cubicBezTo>
                    <a:pt x="29120" y="15076"/>
                    <a:pt x="26354" y="15714"/>
                    <a:pt x="23527" y="16170"/>
                  </a:cubicBezTo>
                  <a:cubicBezTo>
                    <a:pt x="21095" y="16565"/>
                    <a:pt x="18694" y="17051"/>
                    <a:pt x="16262" y="17264"/>
                  </a:cubicBezTo>
                  <a:cubicBezTo>
                    <a:pt x="14165" y="17447"/>
                    <a:pt x="12098" y="17538"/>
                    <a:pt x="10001" y="17599"/>
                  </a:cubicBezTo>
                  <a:cubicBezTo>
                    <a:pt x="9802" y="17595"/>
                    <a:pt x="9603" y="17594"/>
                    <a:pt x="9404" y="17594"/>
                  </a:cubicBezTo>
                  <a:cubicBezTo>
                    <a:pt x="8862" y="17594"/>
                    <a:pt x="8322" y="17603"/>
                    <a:pt x="7784" y="17603"/>
                  </a:cubicBezTo>
                  <a:cubicBezTo>
                    <a:pt x="6654" y="17603"/>
                    <a:pt x="5531" y="17564"/>
                    <a:pt x="4408" y="17325"/>
                  </a:cubicBezTo>
                  <a:cubicBezTo>
                    <a:pt x="2554" y="16930"/>
                    <a:pt x="2827" y="17173"/>
                    <a:pt x="2736" y="15410"/>
                  </a:cubicBezTo>
                  <a:cubicBezTo>
                    <a:pt x="2675" y="13829"/>
                    <a:pt x="2736" y="12249"/>
                    <a:pt x="3223" y="10729"/>
                  </a:cubicBezTo>
                  <a:cubicBezTo>
                    <a:pt x="3952" y="8328"/>
                    <a:pt x="5472" y="6535"/>
                    <a:pt x="7539" y="5197"/>
                  </a:cubicBezTo>
                  <a:cubicBezTo>
                    <a:pt x="10578" y="3191"/>
                    <a:pt x="13952" y="2066"/>
                    <a:pt x="17478" y="1337"/>
                  </a:cubicBezTo>
                  <a:cubicBezTo>
                    <a:pt x="19874" y="838"/>
                    <a:pt x="22311" y="605"/>
                    <a:pt x="24755" y="605"/>
                  </a:cubicBezTo>
                  <a:close/>
                  <a:moveTo>
                    <a:pt x="36100" y="14461"/>
                  </a:moveTo>
                  <a:cubicBezTo>
                    <a:pt x="36532" y="14461"/>
                    <a:pt x="36639" y="14679"/>
                    <a:pt x="36688" y="15288"/>
                  </a:cubicBezTo>
                  <a:cubicBezTo>
                    <a:pt x="36719" y="16048"/>
                    <a:pt x="36475" y="16535"/>
                    <a:pt x="35746" y="16839"/>
                  </a:cubicBezTo>
                  <a:cubicBezTo>
                    <a:pt x="32554" y="18085"/>
                    <a:pt x="29393" y="19392"/>
                    <a:pt x="26080" y="20334"/>
                  </a:cubicBezTo>
                  <a:cubicBezTo>
                    <a:pt x="25533" y="20516"/>
                    <a:pt x="24955" y="20608"/>
                    <a:pt x="24287" y="20729"/>
                  </a:cubicBezTo>
                  <a:cubicBezTo>
                    <a:pt x="24834" y="19909"/>
                    <a:pt x="25320" y="19149"/>
                    <a:pt x="25807" y="18419"/>
                  </a:cubicBezTo>
                  <a:cubicBezTo>
                    <a:pt x="25893" y="18298"/>
                    <a:pt x="25960" y="18246"/>
                    <a:pt x="26041" y="18246"/>
                  </a:cubicBezTo>
                  <a:cubicBezTo>
                    <a:pt x="26102" y="18246"/>
                    <a:pt x="26171" y="18276"/>
                    <a:pt x="26262" y="18328"/>
                  </a:cubicBezTo>
                  <a:cubicBezTo>
                    <a:pt x="26706" y="18594"/>
                    <a:pt x="27182" y="18723"/>
                    <a:pt x="27643" y="18723"/>
                  </a:cubicBezTo>
                  <a:cubicBezTo>
                    <a:pt x="28287" y="18723"/>
                    <a:pt x="28902" y="18472"/>
                    <a:pt x="29363" y="17994"/>
                  </a:cubicBezTo>
                  <a:cubicBezTo>
                    <a:pt x="29545" y="17811"/>
                    <a:pt x="29636" y="17629"/>
                    <a:pt x="29728" y="17386"/>
                  </a:cubicBezTo>
                  <a:cubicBezTo>
                    <a:pt x="29839" y="17097"/>
                    <a:pt x="30014" y="16971"/>
                    <a:pt x="30243" y="16971"/>
                  </a:cubicBezTo>
                  <a:cubicBezTo>
                    <a:pt x="30327" y="16971"/>
                    <a:pt x="30419" y="16988"/>
                    <a:pt x="30518" y="17021"/>
                  </a:cubicBezTo>
                  <a:cubicBezTo>
                    <a:pt x="30670" y="17082"/>
                    <a:pt x="30791" y="17082"/>
                    <a:pt x="30943" y="17143"/>
                  </a:cubicBezTo>
                  <a:cubicBezTo>
                    <a:pt x="31167" y="17205"/>
                    <a:pt x="31386" y="17239"/>
                    <a:pt x="31596" y="17239"/>
                  </a:cubicBezTo>
                  <a:cubicBezTo>
                    <a:pt x="32099" y="17239"/>
                    <a:pt x="32555" y="17046"/>
                    <a:pt x="32919" y="16595"/>
                  </a:cubicBezTo>
                  <a:cubicBezTo>
                    <a:pt x="33193" y="16261"/>
                    <a:pt x="33557" y="16109"/>
                    <a:pt x="33983" y="16048"/>
                  </a:cubicBezTo>
                  <a:cubicBezTo>
                    <a:pt x="34652" y="16018"/>
                    <a:pt x="35168" y="15775"/>
                    <a:pt x="35229" y="14984"/>
                  </a:cubicBezTo>
                  <a:cubicBezTo>
                    <a:pt x="35229" y="14711"/>
                    <a:pt x="35472" y="14559"/>
                    <a:pt x="35716" y="14498"/>
                  </a:cubicBezTo>
                  <a:cubicBezTo>
                    <a:pt x="35866" y="14474"/>
                    <a:pt x="35993" y="14461"/>
                    <a:pt x="36100" y="14461"/>
                  </a:cubicBezTo>
                  <a:close/>
                  <a:moveTo>
                    <a:pt x="37175" y="16352"/>
                  </a:moveTo>
                  <a:cubicBezTo>
                    <a:pt x="37874" y="17811"/>
                    <a:pt x="38694" y="19240"/>
                    <a:pt x="38542" y="21003"/>
                  </a:cubicBezTo>
                  <a:cubicBezTo>
                    <a:pt x="38086" y="20851"/>
                    <a:pt x="37722" y="20608"/>
                    <a:pt x="37357" y="20365"/>
                  </a:cubicBezTo>
                  <a:cubicBezTo>
                    <a:pt x="36263" y="19665"/>
                    <a:pt x="35108" y="19179"/>
                    <a:pt x="33953" y="18662"/>
                  </a:cubicBezTo>
                  <a:cubicBezTo>
                    <a:pt x="33649" y="18510"/>
                    <a:pt x="33345" y="18541"/>
                    <a:pt x="32950" y="18510"/>
                  </a:cubicBezTo>
                  <a:cubicBezTo>
                    <a:pt x="34378" y="17750"/>
                    <a:pt x="36050" y="17599"/>
                    <a:pt x="37175" y="16352"/>
                  </a:cubicBezTo>
                  <a:close/>
                  <a:moveTo>
                    <a:pt x="36552" y="10576"/>
                  </a:moveTo>
                  <a:cubicBezTo>
                    <a:pt x="36638" y="10576"/>
                    <a:pt x="36745" y="10650"/>
                    <a:pt x="36810" y="10699"/>
                  </a:cubicBezTo>
                  <a:cubicBezTo>
                    <a:pt x="37509" y="11246"/>
                    <a:pt x="38269" y="11763"/>
                    <a:pt x="38573" y="12705"/>
                  </a:cubicBezTo>
                  <a:cubicBezTo>
                    <a:pt x="38451" y="12735"/>
                    <a:pt x="38299" y="12735"/>
                    <a:pt x="38147" y="12735"/>
                  </a:cubicBezTo>
                  <a:cubicBezTo>
                    <a:pt x="37570" y="12766"/>
                    <a:pt x="37144" y="13039"/>
                    <a:pt x="36962" y="13586"/>
                  </a:cubicBezTo>
                  <a:cubicBezTo>
                    <a:pt x="36884" y="13845"/>
                    <a:pt x="36740" y="13928"/>
                    <a:pt x="36549" y="13928"/>
                  </a:cubicBezTo>
                  <a:cubicBezTo>
                    <a:pt x="36516" y="13928"/>
                    <a:pt x="36481" y="13925"/>
                    <a:pt x="36445" y="13921"/>
                  </a:cubicBezTo>
                  <a:cubicBezTo>
                    <a:pt x="36263" y="13921"/>
                    <a:pt x="36080" y="13890"/>
                    <a:pt x="35898" y="13890"/>
                  </a:cubicBezTo>
                  <a:cubicBezTo>
                    <a:pt x="35199" y="13890"/>
                    <a:pt x="34712" y="14285"/>
                    <a:pt x="34591" y="14984"/>
                  </a:cubicBezTo>
                  <a:cubicBezTo>
                    <a:pt x="34560" y="15288"/>
                    <a:pt x="34409" y="15410"/>
                    <a:pt x="34135" y="15410"/>
                  </a:cubicBezTo>
                  <a:cubicBezTo>
                    <a:pt x="33405" y="15471"/>
                    <a:pt x="32767" y="15744"/>
                    <a:pt x="32281" y="16352"/>
                  </a:cubicBezTo>
                  <a:cubicBezTo>
                    <a:pt x="32113" y="16562"/>
                    <a:pt x="31887" y="16627"/>
                    <a:pt x="31643" y="16627"/>
                  </a:cubicBezTo>
                  <a:cubicBezTo>
                    <a:pt x="31534" y="16627"/>
                    <a:pt x="31421" y="16614"/>
                    <a:pt x="31308" y="16595"/>
                  </a:cubicBezTo>
                  <a:cubicBezTo>
                    <a:pt x="31156" y="16565"/>
                    <a:pt x="30974" y="16504"/>
                    <a:pt x="30822" y="16474"/>
                  </a:cubicBezTo>
                  <a:cubicBezTo>
                    <a:pt x="30568" y="16406"/>
                    <a:pt x="30357" y="16369"/>
                    <a:pt x="30176" y="16369"/>
                  </a:cubicBezTo>
                  <a:cubicBezTo>
                    <a:pt x="29705" y="16369"/>
                    <a:pt x="29435" y="16619"/>
                    <a:pt x="29150" y="17234"/>
                  </a:cubicBezTo>
                  <a:cubicBezTo>
                    <a:pt x="28870" y="17793"/>
                    <a:pt x="28262" y="18103"/>
                    <a:pt x="27620" y="18103"/>
                  </a:cubicBezTo>
                  <a:cubicBezTo>
                    <a:pt x="27284" y="18103"/>
                    <a:pt x="26940" y="18019"/>
                    <a:pt x="26627" y="17842"/>
                  </a:cubicBezTo>
                  <a:cubicBezTo>
                    <a:pt x="26304" y="17653"/>
                    <a:pt x="26111" y="17548"/>
                    <a:pt x="25950" y="17548"/>
                  </a:cubicBezTo>
                  <a:cubicBezTo>
                    <a:pt x="25748" y="17548"/>
                    <a:pt x="25594" y="17713"/>
                    <a:pt x="25290" y="18085"/>
                  </a:cubicBezTo>
                  <a:cubicBezTo>
                    <a:pt x="24864" y="18602"/>
                    <a:pt x="24378" y="18997"/>
                    <a:pt x="23740" y="19270"/>
                  </a:cubicBezTo>
                  <a:cubicBezTo>
                    <a:pt x="23606" y="19337"/>
                    <a:pt x="23480" y="19371"/>
                    <a:pt x="23361" y="19371"/>
                  </a:cubicBezTo>
                  <a:cubicBezTo>
                    <a:pt x="23156" y="19371"/>
                    <a:pt x="22971" y="19269"/>
                    <a:pt x="22797" y="19057"/>
                  </a:cubicBezTo>
                  <a:cubicBezTo>
                    <a:pt x="22463" y="18632"/>
                    <a:pt x="22129" y="18237"/>
                    <a:pt x="21703" y="17902"/>
                  </a:cubicBezTo>
                  <a:cubicBezTo>
                    <a:pt x="21500" y="17757"/>
                    <a:pt x="21345" y="17682"/>
                    <a:pt x="21196" y="17682"/>
                  </a:cubicBezTo>
                  <a:cubicBezTo>
                    <a:pt x="21033" y="17682"/>
                    <a:pt x="20876" y="17773"/>
                    <a:pt x="20670" y="17963"/>
                  </a:cubicBezTo>
                  <a:cubicBezTo>
                    <a:pt x="20426" y="18146"/>
                    <a:pt x="20244" y="18389"/>
                    <a:pt x="20031" y="18632"/>
                  </a:cubicBezTo>
                  <a:cubicBezTo>
                    <a:pt x="19643" y="19098"/>
                    <a:pt x="19167" y="19321"/>
                    <a:pt x="18603" y="19321"/>
                  </a:cubicBezTo>
                  <a:cubicBezTo>
                    <a:pt x="18504" y="19321"/>
                    <a:pt x="18403" y="19314"/>
                    <a:pt x="18299" y="19301"/>
                  </a:cubicBezTo>
                  <a:cubicBezTo>
                    <a:pt x="18201" y="19281"/>
                    <a:pt x="18106" y="19271"/>
                    <a:pt x="18014" y="19271"/>
                  </a:cubicBezTo>
                  <a:cubicBezTo>
                    <a:pt x="17676" y="19271"/>
                    <a:pt x="17376" y="19403"/>
                    <a:pt x="17113" y="19665"/>
                  </a:cubicBezTo>
                  <a:cubicBezTo>
                    <a:pt x="16992" y="19787"/>
                    <a:pt x="16809" y="19909"/>
                    <a:pt x="16627" y="20030"/>
                  </a:cubicBezTo>
                  <a:cubicBezTo>
                    <a:pt x="16243" y="20318"/>
                    <a:pt x="15852" y="20433"/>
                    <a:pt x="15459" y="20433"/>
                  </a:cubicBezTo>
                  <a:cubicBezTo>
                    <a:pt x="14980" y="20433"/>
                    <a:pt x="14497" y="20264"/>
                    <a:pt x="14013" y="20030"/>
                  </a:cubicBezTo>
                  <a:cubicBezTo>
                    <a:pt x="13952" y="20000"/>
                    <a:pt x="13861" y="19969"/>
                    <a:pt x="13831" y="19909"/>
                  </a:cubicBezTo>
                  <a:cubicBezTo>
                    <a:pt x="13393" y="19555"/>
                    <a:pt x="12942" y="19404"/>
                    <a:pt x="12507" y="19404"/>
                  </a:cubicBezTo>
                  <a:cubicBezTo>
                    <a:pt x="11671" y="19404"/>
                    <a:pt x="10896" y="19959"/>
                    <a:pt x="10396" y="20699"/>
                  </a:cubicBezTo>
                  <a:cubicBezTo>
                    <a:pt x="10174" y="20994"/>
                    <a:pt x="9893" y="21150"/>
                    <a:pt x="9551" y="21150"/>
                  </a:cubicBezTo>
                  <a:cubicBezTo>
                    <a:pt x="9471" y="21150"/>
                    <a:pt x="9388" y="21142"/>
                    <a:pt x="9302" y="21124"/>
                  </a:cubicBezTo>
                  <a:cubicBezTo>
                    <a:pt x="8785" y="21033"/>
                    <a:pt x="8359" y="20760"/>
                    <a:pt x="7964" y="20486"/>
                  </a:cubicBezTo>
                  <a:cubicBezTo>
                    <a:pt x="7389" y="20067"/>
                    <a:pt x="6745" y="19829"/>
                    <a:pt x="6054" y="19829"/>
                  </a:cubicBezTo>
                  <a:cubicBezTo>
                    <a:pt x="5942" y="19829"/>
                    <a:pt x="5829" y="19835"/>
                    <a:pt x="5715" y="19848"/>
                  </a:cubicBezTo>
                  <a:cubicBezTo>
                    <a:pt x="5472" y="19848"/>
                    <a:pt x="5259" y="19787"/>
                    <a:pt x="5016" y="19787"/>
                  </a:cubicBezTo>
                  <a:cubicBezTo>
                    <a:pt x="4990" y="19785"/>
                    <a:pt x="4964" y="19784"/>
                    <a:pt x="4939" y="19784"/>
                  </a:cubicBezTo>
                  <a:cubicBezTo>
                    <a:pt x="4522" y="19784"/>
                    <a:pt x="4203" y="20017"/>
                    <a:pt x="3830" y="20304"/>
                  </a:cubicBezTo>
                  <a:cubicBezTo>
                    <a:pt x="3800" y="19787"/>
                    <a:pt x="3922" y="19422"/>
                    <a:pt x="4043" y="19027"/>
                  </a:cubicBezTo>
                  <a:cubicBezTo>
                    <a:pt x="4227" y="18503"/>
                    <a:pt x="4071" y="18182"/>
                    <a:pt x="3595" y="18182"/>
                  </a:cubicBezTo>
                  <a:cubicBezTo>
                    <a:pt x="3519" y="18182"/>
                    <a:pt x="3436" y="18190"/>
                    <a:pt x="3344" y="18206"/>
                  </a:cubicBezTo>
                  <a:cubicBezTo>
                    <a:pt x="2645" y="18328"/>
                    <a:pt x="1976" y="18510"/>
                    <a:pt x="1308" y="18662"/>
                  </a:cubicBezTo>
                  <a:cubicBezTo>
                    <a:pt x="1095" y="18723"/>
                    <a:pt x="912" y="18754"/>
                    <a:pt x="608" y="18814"/>
                  </a:cubicBezTo>
                  <a:cubicBezTo>
                    <a:pt x="973" y="18267"/>
                    <a:pt x="1460" y="17963"/>
                    <a:pt x="1916" y="17629"/>
                  </a:cubicBezTo>
                  <a:cubicBezTo>
                    <a:pt x="2037" y="17568"/>
                    <a:pt x="2159" y="17477"/>
                    <a:pt x="2311" y="17416"/>
                  </a:cubicBezTo>
                  <a:cubicBezTo>
                    <a:pt x="2509" y="17290"/>
                    <a:pt x="2708" y="17217"/>
                    <a:pt x="2932" y="17217"/>
                  </a:cubicBezTo>
                  <a:cubicBezTo>
                    <a:pt x="3085" y="17217"/>
                    <a:pt x="3250" y="17251"/>
                    <a:pt x="3435" y="17325"/>
                  </a:cubicBezTo>
                  <a:cubicBezTo>
                    <a:pt x="4469" y="17781"/>
                    <a:pt x="5624" y="17963"/>
                    <a:pt x="6748" y="17994"/>
                  </a:cubicBezTo>
                  <a:cubicBezTo>
                    <a:pt x="7894" y="18020"/>
                    <a:pt x="9037" y="18039"/>
                    <a:pt x="10177" y="18039"/>
                  </a:cubicBezTo>
                  <a:cubicBezTo>
                    <a:pt x="12971" y="18039"/>
                    <a:pt x="15749" y="17926"/>
                    <a:pt x="18512" y="17538"/>
                  </a:cubicBezTo>
                  <a:cubicBezTo>
                    <a:pt x="22980" y="16899"/>
                    <a:pt x="27478" y="16292"/>
                    <a:pt x="31703" y="14650"/>
                  </a:cubicBezTo>
                  <a:cubicBezTo>
                    <a:pt x="33041" y="14133"/>
                    <a:pt x="34348" y="13526"/>
                    <a:pt x="35412" y="12553"/>
                  </a:cubicBezTo>
                  <a:cubicBezTo>
                    <a:pt x="35959" y="12067"/>
                    <a:pt x="36354" y="11550"/>
                    <a:pt x="36415" y="10820"/>
                  </a:cubicBezTo>
                  <a:cubicBezTo>
                    <a:pt x="36415" y="10635"/>
                    <a:pt x="36475" y="10576"/>
                    <a:pt x="36552" y="10576"/>
                  </a:cubicBezTo>
                  <a:close/>
                  <a:moveTo>
                    <a:pt x="12473" y="20011"/>
                  </a:moveTo>
                  <a:cubicBezTo>
                    <a:pt x="12677" y="20011"/>
                    <a:pt x="12867" y="20104"/>
                    <a:pt x="13040" y="20213"/>
                  </a:cubicBezTo>
                  <a:cubicBezTo>
                    <a:pt x="13618" y="20547"/>
                    <a:pt x="14135" y="20912"/>
                    <a:pt x="14834" y="21003"/>
                  </a:cubicBezTo>
                  <a:cubicBezTo>
                    <a:pt x="14986" y="21033"/>
                    <a:pt x="15168" y="21155"/>
                    <a:pt x="15168" y="21307"/>
                  </a:cubicBezTo>
                  <a:cubicBezTo>
                    <a:pt x="15198" y="21459"/>
                    <a:pt x="14986" y="21489"/>
                    <a:pt x="14834" y="21520"/>
                  </a:cubicBezTo>
                  <a:cubicBezTo>
                    <a:pt x="13425" y="21896"/>
                    <a:pt x="12017" y="22351"/>
                    <a:pt x="10583" y="22351"/>
                  </a:cubicBezTo>
                  <a:cubicBezTo>
                    <a:pt x="9820" y="22351"/>
                    <a:pt x="9050" y="22222"/>
                    <a:pt x="8268" y="21884"/>
                  </a:cubicBezTo>
                  <a:cubicBezTo>
                    <a:pt x="8207" y="21854"/>
                    <a:pt x="8116" y="21823"/>
                    <a:pt x="8025" y="21793"/>
                  </a:cubicBezTo>
                  <a:cubicBezTo>
                    <a:pt x="7995" y="21793"/>
                    <a:pt x="7964" y="21763"/>
                    <a:pt x="7903" y="21732"/>
                  </a:cubicBezTo>
                  <a:cubicBezTo>
                    <a:pt x="7994" y="21533"/>
                    <a:pt x="8096" y="21452"/>
                    <a:pt x="8215" y="21452"/>
                  </a:cubicBezTo>
                  <a:cubicBezTo>
                    <a:pt x="8295" y="21452"/>
                    <a:pt x="8383" y="21489"/>
                    <a:pt x="8481" y="21550"/>
                  </a:cubicBezTo>
                  <a:cubicBezTo>
                    <a:pt x="8809" y="21714"/>
                    <a:pt x="9173" y="21824"/>
                    <a:pt x="9545" y="21824"/>
                  </a:cubicBezTo>
                  <a:cubicBezTo>
                    <a:pt x="9656" y="21824"/>
                    <a:pt x="9768" y="21814"/>
                    <a:pt x="9879" y="21793"/>
                  </a:cubicBezTo>
                  <a:cubicBezTo>
                    <a:pt x="10335" y="21702"/>
                    <a:pt x="10700" y="21489"/>
                    <a:pt x="10913" y="21064"/>
                  </a:cubicBezTo>
                  <a:cubicBezTo>
                    <a:pt x="11186" y="20547"/>
                    <a:pt x="11703" y="20304"/>
                    <a:pt x="12220" y="20061"/>
                  </a:cubicBezTo>
                  <a:cubicBezTo>
                    <a:pt x="12307" y="20026"/>
                    <a:pt x="12391" y="20011"/>
                    <a:pt x="12473" y="20011"/>
                  </a:cubicBezTo>
                  <a:close/>
                  <a:moveTo>
                    <a:pt x="21199" y="18362"/>
                  </a:moveTo>
                  <a:cubicBezTo>
                    <a:pt x="21312" y="18362"/>
                    <a:pt x="21433" y="18484"/>
                    <a:pt x="21673" y="18723"/>
                  </a:cubicBezTo>
                  <a:cubicBezTo>
                    <a:pt x="21825" y="18875"/>
                    <a:pt x="21946" y="19027"/>
                    <a:pt x="22068" y="19179"/>
                  </a:cubicBezTo>
                  <a:cubicBezTo>
                    <a:pt x="22414" y="19655"/>
                    <a:pt x="22821" y="20007"/>
                    <a:pt x="23356" y="20007"/>
                  </a:cubicBezTo>
                  <a:cubicBezTo>
                    <a:pt x="23573" y="20007"/>
                    <a:pt x="23811" y="19949"/>
                    <a:pt x="24074" y="19817"/>
                  </a:cubicBezTo>
                  <a:lnTo>
                    <a:pt x="24074" y="19817"/>
                  </a:lnTo>
                  <a:cubicBezTo>
                    <a:pt x="23041" y="21337"/>
                    <a:pt x="22433" y="23009"/>
                    <a:pt x="21278" y="24346"/>
                  </a:cubicBezTo>
                  <a:cubicBezTo>
                    <a:pt x="21047" y="24594"/>
                    <a:pt x="20941" y="24725"/>
                    <a:pt x="20810" y="24725"/>
                  </a:cubicBezTo>
                  <a:cubicBezTo>
                    <a:pt x="20700" y="24725"/>
                    <a:pt x="20571" y="24632"/>
                    <a:pt x="20335" y="24438"/>
                  </a:cubicBezTo>
                  <a:cubicBezTo>
                    <a:pt x="19515" y="23708"/>
                    <a:pt x="18603" y="23100"/>
                    <a:pt x="17721" y="22462"/>
                  </a:cubicBezTo>
                  <a:cubicBezTo>
                    <a:pt x="17144" y="22006"/>
                    <a:pt x="16505" y="21672"/>
                    <a:pt x="15837" y="21337"/>
                  </a:cubicBezTo>
                  <a:cubicBezTo>
                    <a:pt x="15989" y="21155"/>
                    <a:pt x="16080" y="21003"/>
                    <a:pt x="16293" y="20942"/>
                  </a:cubicBezTo>
                  <a:cubicBezTo>
                    <a:pt x="16384" y="20912"/>
                    <a:pt x="16475" y="20881"/>
                    <a:pt x="16536" y="20820"/>
                  </a:cubicBezTo>
                  <a:cubicBezTo>
                    <a:pt x="17252" y="20333"/>
                    <a:pt x="17969" y="19873"/>
                    <a:pt x="18915" y="19873"/>
                  </a:cubicBezTo>
                  <a:cubicBezTo>
                    <a:pt x="18972" y="19873"/>
                    <a:pt x="19030" y="19875"/>
                    <a:pt x="19089" y="19878"/>
                  </a:cubicBezTo>
                  <a:cubicBezTo>
                    <a:pt x="19107" y="19879"/>
                    <a:pt x="19124" y="19879"/>
                    <a:pt x="19141" y="19879"/>
                  </a:cubicBezTo>
                  <a:cubicBezTo>
                    <a:pt x="19842" y="19879"/>
                    <a:pt x="20316" y="19287"/>
                    <a:pt x="20761" y="18754"/>
                  </a:cubicBezTo>
                  <a:cubicBezTo>
                    <a:pt x="20977" y="18491"/>
                    <a:pt x="21083" y="18362"/>
                    <a:pt x="21199" y="18362"/>
                  </a:cubicBezTo>
                  <a:close/>
                  <a:moveTo>
                    <a:pt x="15494" y="21625"/>
                  </a:moveTo>
                  <a:cubicBezTo>
                    <a:pt x="15579" y="21625"/>
                    <a:pt x="15647" y="21664"/>
                    <a:pt x="15715" y="21732"/>
                  </a:cubicBezTo>
                  <a:cubicBezTo>
                    <a:pt x="15776" y="21793"/>
                    <a:pt x="15837" y="21854"/>
                    <a:pt x="15898" y="21884"/>
                  </a:cubicBezTo>
                  <a:cubicBezTo>
                    <a:pt x="16293" y="22067"/>
                    <a:pt x="16384" y="22249"/>
                    <a:pt x="16050" y="22644"/>
                  </a:cubicBezTo>
                  <a:cubicBezTo>
                    <a:pt x="15746" y="23039"/>
                    <a:pt x="15685" y="23586"/>
                    <a:pt x="15654" y="24103"/>
                  </a:cubicBezTo>
                  <a:cubicBezTo>
                    <a:pt x="15605" y="24624"/>
                    <a:pt x="15312" y="24943"/>
                    <a:pt x="14859" y="24943"/>
                  </a:cubicBezTo>
                  <a:cubicBezTo>
                    <a:pt x="14757" y="24943"/>
                    <a:pt x="14647" y="24927"/>
                    <a:pt x="14530" y="24893"/>
                  </a:cubicBezTo>
                  <a:cubicBezTo>
                    <a:pt x="14074" y="24772"/>
                    <a:pt x="13679" y="24589"/>
                    <a:pt x="13253" y="24407"/>
                  </a:cubicBezTo>
                  <a:cubicBezTo>
                    <a:pt x="12767" y="24225"/>
                    <a:pt x="12280" y="24073"/>
                    <a:pt x="11733" y="23951"/>
                  </a:cubicBezTo>
                  <a:cubicBezTo>
                    <a:pt x="12007" y="23647"/>
                    <a:pt x="12280" y="23434"/>
                    <a:pt x="12554" y="23282"/>
                  </a:cubicBezTo>
                  <a:cubicBezTo>
                    <a:pt x="13466" y="22735"/>
                    <a:pt x="14378" y="22249"/>
                    <a:pt x="15259" y="21702"/>
                  </a:cubicBezTo>
                  <a:cubicBezTo>
                    <a:pt x="15353" y="21649"/>
                    <a:pt x="15428" y="21625"/>
                    <a:pt x="15494" y="21625"/>
                  </a:cubicBezTo>
                  <a:close/>
                  <a:moveTo>
                    <a:pt x="3192" y="19574"/>
                  </a:moveTo>
                  <a:cubicBezTo>
                    <a:pt x="3223" y="19939"/>
                    <a:pt x="3131" y="20304"/>
                    <a:pt x="3314" y="20608"/>
                  </a:cubicBezTo>
                  <a:cubicBezTo>
                    <a:pt x="3431" y="20843"/>
                    <a:pt x="3613" y="20977"/>
                    <a:pt x="3816" y="20977"/>
                  </a:cubicBezTo>
                  <a:cubicBezTo>
                    <a:pt x="3928" y="20977"/>
                    <a:pt x="4046" y="20937"/>
                    <a:pt x="4165" y="20851"/>
                  </a:cubicBezTo>
                  <a:cubicBezTo>
                    <a:pt x="4669" y="20448"/>
                    <a:pt x="5198" y="20274"/>
                    <a:pt x="5718" y="20274"/>
                  </a:cubicBezTo>
                  <a:cubicBezTo>
                    <a:pt x="6452" y="20274"/>
                    <a:pt x="7164" y="20621"/>
                    <a:pt x="7751" y="21155"/>
                  </a:cubicBezTo>
                  <a:cubicBezTo>
                    <a:pt x="7569" y="21368"/>
                    <a:pt x="7296" y="21368"/>
                    <a:pt x="7083" y="21398"/>
                  </a:cubicBezTo>
                  <a:cubicBezTo>
                    <a:pt x="6566" y="21428"/>
                    <a:pt x="6141" y="21641"/>
                    <a:pt x="5715" y="21945"/>
                  </a:cubicBezTo>
                  <a:cubicBezTo>
                    <a:pt x="4378" y="22887"/>
                    <a:pt x="3253" y="24012"/>
                    <a:pt x="2463" y="25471"/>
                  </a:cubicBezTo>
                  <a:cubicBezTo>
                    <a:pt x="943" y="24164"/>
                    <a:pt x="852" y="21337"/>
                    <a:pt x="3192" y="19574"/>
                  </a:cubicBezTo>
                  <a:close/>
                  <a:moveTo>
                    <a:pt x="7752" y="21993"/>
                  </a:moveTo>
                  <a:cubicBezTo>
                    <a:pt x="7785" y="21993"/>
                    <a:pt x="7824" y="22007"/>
                    <a:pt x="7873" y="22036"/>
                  </a:cubicBezTo>
                  <a:cubicBezTo>
                    <a:pt x="8886" y="22523"/>
                    <a:pt x="9926" y="22806"/>
                    <a:pt x="11003" y="22806"/>
                  </a:cubicBezTo>
                  <a:cubicBezTo>
                    <a:pt x="11541" y="22806"/>
                    <a:pt x="12088" y="22735"/>
                    <a:pt x="12645" y="22583"/>
                  </a:cubicBezTo>
                  <a:cubicBezTo>
                    <a:pt x="12645" y="22583"/>
                    <a:pt x="12645" y="22583"/>
                    <a:pt x="12706" y="22614"/>
                  </a:cubicBezTo>
                  <a:cubicBezTo>
                    <a:pt x="11521" y="23191"/>
                    <a:pt x="10761" y="24134"/>
                    <a:pt x="10092" y="25197"/>
                  </a:cubicBezTo>
                  <a:cubicBezTo>
                    <a:pt x="9882" y="25526"/>
                    <a:pt x="9501" y="25684"/>
                    <a:pt x="9098" y="25684"/>
                  </a:cubicBezTo>
                  <a:cubicBezTo>
                    <a:pt x="8567" y="25684"/>
                    <a:pt x="7997" y="25411"/>
                    <a:pt x="7721" y="24893"/>
                  </a:cubicBezTo>
                  <a:cubicBezTo>
                    <a:pt x="7235" y="24012"/>
                    <a:pt x="7235" y="23100"/>
                    <a:pt x="7600" y="22158"/>
                  </a:cubicBezTo>
                  <a:cubicBezTo>
                    <a:pt x="7641" y="22055"/>
                    <a:pt x="7682" y="21993"/>
                    <a:pt x="7752" y="21993"/>
                  </a:cubicBezTo>
                  <a:close/>
                  <a:moveTo>
                    <a:pt x="37630" y="22492"/>
                  </a:moveTo>
                  <a:cubicBezTo>
                    <a:pt x="37752" y="23465"/>
                    <a:pt x="37752" y="23465"/>
                    <a:pt x="36871" y="23708"/>
                  </a:cubicBezTo>
                  <a:cubicBezTo>
                    <a:pt x="35959" y="23982"/>
                    <a:pt x="35594" y="24438"/>
                    <a:pt x="35564" y="25380"/>
                  </a:cubicBezTo>
                  <a:cubicBezTo>
                    <a:pt x="35520" y="26091"/>
                    <a:pt x="35447" y="26344"/>
                    <a:pt x="35050" y="26344"/>
                  </a:cubicBezTo>
                  <a:cubicBezTo>
                    <a:pt x="34887" y="26344"/>
                    <a:pt x="34670" y="26302"/>
                    <a:pt x="34378" y="26231"/>
                  </a:cubicBezTo>
                  <a:cubicBezTo>
                    <a:pt x="33861" y="26109"/>
                    <a:pt x="33314" y="25957"/>
                    <a:pt x="32706" y="25775"/>
                  </a:cubicBezTo>
                  <a:cubicBezTo>
                    <a:pt x="34348" y="24620"/>
                    <a:pt x="36080" y="23678"/>
                    <a:pt x="37630" y="22492"/>
                  </a:cubicBezTo>
                  <a:close/>
                  <a:moveTo>
                    <a:pt x="32068" y="18784"/>
                  </a:moveTo>
                  <a:lnTo>
                    <a:pt x="32068" y="18784"/>
                  </a:lnTo>
                  <a:cubicBezTo>
                    <a:pt x="31977" y="19665"/>
                    <a:pt x="32220" y="20456"/>
                    <a:pt x="32615" y="21216"/>
                  </a:cubicBezTo>
                  <a:cubicBezTo>
                    <a:pt x="32737" y="21459"/>
                    <a:pt x="32615" y="21520"/>
                    <a:pt x="32402" y="21611"/>
                  </a:cubicBezTo>
                  <a:cubicBezTo>
                    <a:pt x="31825" y="21854"/>
                    <a:pt x="31187" y="21884"/>
                    <a:pt x="30579" y="21945"/>
                  </a:cubicBezTo>
                  <a:cubicBezTo>
                    <a:pt x="29819" y="22067"/>
                    <a:pt x="29089" y="22097"/>
                    <a:pt x="28390" y="22492"/>
                  </a:cubicBezTo>
                  <a:cubicBezTo>
                    <a:pt x="27782" y="22827"/>
                    <a:pt x="27266" y="23222"/>
                    <a:pt x="26870" y="23769"/>
                  </a:cubicBezTo>
                  <a:cubicBezTo>
                    <a:pt x="26716" y="23970"/>
                    <a:pt x="26608" y="24077"/>
                    <a:pt x="26500" y="24077"/>
                  </a:cubicBezTo>
                  <a:cubicBezTo>
                    <a:pt x="26395" y="24077"/>
                    <a:pt x="26290" y="23978"/>
                    <a:pt x="26141" y="23769"/>
                  </a:cubicBezTo>
                  <a:cubicBezTo>
                    <a:pt x="25715" y="23222"/>
                    <a:pt x="25351" y="22614"/>
                    <a:pt x="24955" y="22006"/>
                  </a:cubicBezTo>
                  <a:cubicBezTo>
                    <a:pt x="24712" y="21672"/>
                    <a:pt x="24500" y="21307"/>
                    <a:pt x="24135" y="21064"/>
                  </a:cubicBezTo>
                  <a:lnTo>
                    <a:pt x="24135" y="21064"/>
                  </a:lnTo>
                  <a:cubicBezTo>
                    <a:pt x="24135" y="21185"/>
                    <a:pt x="24165" y="21246"/>
                    <a:pt x="24226" y="21337"/>
                  </a:cubicBezTo>
                  <a:cubicBezTo>
                    <a:pt x="24651" y="22097"/>
                    <a:pt x="25047" y="22827"/>
                    <a:pt x="25503" y="23586"/>
                  </a:cubicBezTo>
                  <a:cubicBezTo>
                    <a:pt x="25624" y="23799"/>
                    <a:pt x="25776" y="24012"/>
                    <a:pt x="25959" y="24225"/>
                  </a:cubicBezTo>
                  <a:cubicBezTo>
                    <a:pt x="26161" y="24442"/>
                    <a:pt x="26357" y="24549"/>
                    <a:pt x="26545" y="24549"/>
                  </a:cubicBezTo>
                  <a:cubicBezTo>
                    <a:pt x="26753" y="24549"/>
                    <a:pt x="26953" y="24419"/>
                    <a:pt x="27144" y="24164"/>
                  </a:cubicBezTo>
                  <a:cubicBezTo>
                    <a:pt x="27965" y="23039"/>
                    <a:pt x="29059" y="22553"/>
                    <a:pt x="30427" y="22462"/>
                  </a:cubicBezTo>
                  <a:cubicBezTo>
                    <a:pt x="31156" y="22401"/>
                    <a:pt x="31946" y="22401"/>
                    <a:pt x="32646" y="22097"/>
                  </a:cubicBezTo>
                  <a:cubicBezTo>
                    <a:pt x="33314" y="21823"/>
                    <a:pt x="33405" y="21580"/>
                    <a:pt x="33102" y="20942"/>
                  </a:cubicBezTo>
                  <a:cubicBezTo>
                    <a:pt x="32828" y="20395"/>
                    <a:pt x="32676" y="19817"/>
                    <a:pt x="32585" y="19209"/>
                  </a:cubicBezTo>
                  <a:cubicBezTo>
                    <a:pt x="32539" y="19004"/>
                    <a:pt x="32579" y="18902"/>
                    <a:pt x="32717" y="18902"/>
                  </a:cubicBezTo>
                  <a:cubicBezTo>
                    <a:pt x="32763" y="18902"/>
                    <a:pt x="32820" y="18913"/>
                    <a:pt x="32889" y="18936"/>
                  </a:cubicBezTo>
                  <a:cubicBezTo>
                    <a:pt x="33193" y="19027"/>
                    <a:pt x="33557" y="19057"/>
                    <a:pt x="33861" y="19179"/>
                  </a:cubicBezTo>
                  <a:cubicBezTo>
                    <a:pt x="35047" y="19726"/>
                    <a:pt x="36263" y="20243"/>
                    <a:pt x="37357" y="20942"/>
                  </a:cubicBezTo>
                  <a:cubicBezTo>
                    <a:pt x="37600" y="21094"/>
                    <a:pt x="37630" y="21185"/>
                    <a:pt x="37509" y="21428"/>
                  </a:cubicBezTo>
                  <a:cubicBezTo>
                    <a:pt x="37357" y="21793"/>
                    <a:pt x="37114" y="22067"/>
                    <a:pt x="36779" y="22310"/>
                  </a:cubicBezTo>
                  <a:cubicBezTo>
                    <a:pt x="35351" y="23343"/>
                    <a:pt x="33831" y="24225"/>
                    <a:pt x="32402" y="25197"/>
                  </a:cubicBezTo>
                  <a:cubicBezTo>
                    <a:pt x="31886" y="25532"/>
                    <a:pt x="31308" y="25684"/>
                    <a:pt x="30731" y="25836"/>
                  </a:cubicBezTo>
                  <a:cubicBezTo>
                    <a:pt x="28573" y="26413"/>
                    <a:pt x="26445" y="27021"/>
                    <a:pt x="24256" y="27386"/>
                  </a:cubicBezTo>
                  <a:cubicBezTo>
                    <a:pt x="22665" y="27679"/>
                    <a:pt x="21062" y="27795"/>
                    <a:pt x="19455" y="27795"/>
                  </a:cubicBezTo>
                  <a:cubicBezTo>
                    <a:pt x="18392" y="27795"/>
                    <a:pt x="17327" y="27744"/>
                    <a:pt x="16262" y="27659"/>
                  </a:cubicBezTo>
                  <a:cubicBezTo>
                    <a:pt x="13752" y="27484"/>
                    <a:pt x="11222" y="27370"/>
                    <a:pt x="8688" y="27370"/>
                  </a:cubicBezTo>
                  <a:cubicBezTo>
                    <a:pt x="8153" y="27370"/>
                    <a:pt x="7618" y="27375"/>
                    <a:pt x="7083" y="27386"/>
                  </a:cubicBezTo>
                  <a:cubicBezTo>
                    <a:pt x="7030" y="27389"/>
                    <a:pt x="6977" y="27390"/>
                    <a:pt x="6925" y="27390"/>
                  </a:cubicBezTo>
                  <a:cubicBezTo>
                    <a:pt x="6374" y="27390"/>
                    <a:pt x="5847" y="27251"/>
                    <a:pt x="5320" y="27112"/>
                  </a:cubicBezTo>
                  <a:cubicBezTo>
                    <a:pt x="4834" y="26960"/>
                    <a:pt x="4560" y="26535"/>
                    <a:pt x="4286" y="26140"/>
                  </a:cubicBezTo>
                  <a:cubicBezTo>
                    <a:pt x="3466" y="24954"/>
                    <a:pt x="3496" y="24741"/>
                    <a:pt x="4499" y="23738"/>
                  </a:cubicBezTo>
                  <a:cubicBezTo>
                    <a:pt x="5259" y="22948"/>
                    <a:pt x="6141" y="22310"/>
                    <a:pt x="7144" y="21854"/>
                  </a:cubicBezTo>
                  <a:cubicBezTo>
                    <a:pt x="7185" y="21833"/>
                    <a:pt x="7241" y="21784"/>
                    <a:pt x="7320" y="21784"/>
                  </a:cubicBezTo>
                  <a:cubicBezTo>
                    <a:pt x="7357" y="21784"/>
                    <a:pt x="7399" y="21795"/>
                    <a:pt x="7448" y="21823"/>
                  </a:cubicBezTo>
                  <a:cubicBezTo>
                    <a:pt x="6931" y="22644"/>
                    <a:pt x="6809" y="23526"/>
                    <a:pt x="7052" y="24498"/>
                  </a:cubicBezTo>
                  <a:cubicBezTo>
                    <a:pt x="7305" y="25482"/>
                    <a:pt x="8155" y="26153"/>
                    <a:pt x="9171" y="26153"/>
                  </a:cubicBezTo>
                  <a:cubicBezTo>
                    <a:pt x="9254" y="26153"/>
                    <a:pt x="9338" y="26149"/>
                    <a:pt x="9423" y="26140"/>
                  </a:cubicBezTo>
                  <a:cubicBezTo>
                    <a:pt x="9849" y="26109"/>
                    <a:pt x="10183" y="25897"/>
                    <a:pt x="10426" y="25562"/>
                  </a:cubicBezTo>
                  <a:cubicBezTo>
                    <a:pt x="10700" y="25197"/>
                    <a:pt x="10943" y="24833"/>
                    <a:pt x="11186" y="24468"/>
                  </a:cubicBezTo>
                  <a:cubicBezTo>
                    <a:pt x="11308" y="24306"/>
                    <a:pt x="11429" y="24211"/>
                    <a:pt x="11587" y="24211"/>
                  </a:cubicBezTo>
                  <a:cubicBezTo>
                    <a:pt x="11666" y="24211"/>
                    <a:pt x="11754" y="24235"/>
                    <a:pt x="11855" y="24286"/>
                  </a:cubicBezTo>
                  <a:cubicBezTo>
                    <a:pt x="12554" y="24620"/>
                    <a:pt x="13253" y="24893"/>
                    <a:pt x="13983" y="25197"/>
                  </a:cubicBezTo>
                  <a:cubicBezTo>
                    <a:pt x="14222" y="25317"/>
                    <a:pt x="14479" y="25399"/>
                    <a:pt x="14756" y="25399"/>
                  </a:cubicBezTo>
                  <a:cubicBezTo>
                    <a:pt x="14831" y="25399"/>
                    <a:pt x="14908" y="25393"/>
                    <a:pt x="14986" y="25380"/>
                  </a:cubicBezTo>
                  <a:cubicBezTo>
                    <a:pt x="15776" y="25289"/>
                    <a:pt x="16080" y="24985"/>
                    <a:pt x="16141" y="24225"/>
                  </a:cubicBezTo>
                  <a:cubicBezTo>
                    <a:pt x="16201" y="23556"/>
                    <a:pt x="16414" y="22979"/>
                    <a:pt x="16536" y="22279"/>
                  </a:cubicBezTo>
                  <a:cubicBezTo>
                    <a:pt x="17539" y="23100"/>
                    <a:pt x="18603" y="23769"/>
                    <a:pt x="19515" y="24620"/>
                  </a:cubicBezTo>
                  <a:cubicBezTo>
                    <a:pt x="19819" y="24893"/>
                    <a:pt x="20153" y="25167"/>
                    <a:pt x="20518" y="25349"/>
                  </a:cubicBezTo>
                  <a:cubicBezTo>
                    <a:pt x="20678" y="25436"/>
                    <a:pt x="20824" y="25482"/>
                    <a:pt x="20958" y="25482"/>
                  </a:cubicBezTo>
                  <a:cubicBezTo>
                    <a:pt x="21155" y="25482"/>
                    <a:pt x="21328" y="25383"/>
                    <a:pt x="21490" y="25167"/>
                  </a:cubicBezTo>
                  <a:cubicBezTo>
                    <a:pt x="22189" y="24316"/>
                    <a:pt x="22858" y="23465"/>
                    <a:pt x="23375" y="22462"/>
                  </a:cubicBezTo>
                  <a:cubicBezTo>
                    <a:pt x="23618" y="22006"/>
                    <a:pt x="23800" y="21489"/>
                    <a:pt x="24135" y="21064"/>
                  </a:cubicBezTo>
                  <a:cubicBezTo>
                    <a:pt x="24135" y="20912"/>
                    <a:pt x="24256" y="20881"/>
                    <a:pt x="24378" y="20881"/>
                  </a:cubicBezTo>
                  <a:cubicBezTo>
                    <a:pt x="26870" y="20699"/>
                    <a:pt x="29180" y="19848"/>
                    <a:pt x="31491" y="18997"/>
                  </a:cubicBezTo>
                  <a:cubicBezTo>
                    <a:pt x="31673" y="18936"/>
                    <a:pt x="31855" y="18845"/>
                    <a:pt x="32068" y="18784"/>
                  </a:cubicBezTo>
                  <a:close/>
                  <a:moveTo>
                    <a:pt x="4165" y="26869"/>
                  </a:moveTo>
                  <a:cubicBezTo>
                    <a:pt x="4864" y="27842"/>
                    <a:pt x="5867" y="27963"/>
                    <a:pt x="6840" y="27963"/>
                  </a:cubicBezTo>
                  <a:cubicBezTo>
                    <a:pt x="9849" y="27963"/>
                    <a:pt x="12888" y="28055"/>
                    <a:pt x="15898" y="28267"/>
                  </a:cubicBezTo>
                  <a:cubicBezTo>
                    <a:pt x="17083" y="28359"/>
                    <a:pt x="18238" y="28389"/>
                    <a:pt x="19545" y="28419"/>
                  </a:cubicBezTo>
                  <a:cubicBezTo>
                    <a:pt x="18512" y="29179"/>
                    <a:pt x="17721" y="30030"/>
                    <a:pt x="16992" y="30942"/>
                  </a:cubicBezTo>
                  <a:cubicBezTo>
                    <a:pt x="16779" y="31216"/>
                    <a:pt x="16536" y="31520"/>
                    <a:pt x="16293" y="31793"/>
                  </a:cubicBezTo>
                  <a:cubicBezTo>
                    <a:pt x="16189" y="31926"/>
                    <a:pt x="16078" y="31995"/>
                    <a:pt x="15960" y="31995"/>
                  </a:cubicBezTo>
                  <a:cubicBezTo>
                    <a:pt x="15836" y="31995"/>
                    <a:pt x="15704" y="31919"/>
                    <a:pt x="15563" y="31763"/>
                  </a:cubicBezTo>
                  <a:cubicBezTo>
                    <a:pt x="15229" y="31368"/>
                    <a:pt x="14864" y="30973"/>
                    <a:pt x="14682" y="30486"/>
                  </a:cubicBezTo>
                  <a:cubicBezTo>
                    <a:pt x="14499" y="30000"/>
                    <a:pt x="14074" y="29666"/>
                    <a:pt x="13587" y="29514"/>
                  </a:cubicBezTo>
                  <a:cubicBezTo>
                    <a:pt x="12242" y="29082"/>
                    <a:pt x="10854" y="28778"/>
                    <a:pt x="9423" y="28778"/>
                  </a:cubicBezTo>
                  <a:cubicBezTo>
                    <a:pt x="9141" y="28778"/>
                    <a:pt x="8858" y="28789"/>
                    <a:pt x="8572" y="28814"/>
                  </a:cubicBezTo>
                  <a:cubicBezTo>
                    <a:pt x="7691" y="28906"/>
                    <a:pt x="6809" y="29027"/>
                    <a:pt x="5958" y="29118"/>
                  </a:cubicBezTo>
                  <a:cubicBezTo>
                    <a:pt x="5873" y="29127"/>
                    <a:pt x="5790" y="29131"/>
                    <a:pt x="5708" y="29131"/>
                  </a:cubicBezTo>
                  <a:cubicBezTo>
                    <a:pt x="5207" y="29131"/>
                    <a:pt x="4770" y="28968"/>
                    <a:pt x="4378" y="28602"/>
                  </a:cubicBezTo>
                  <a:cubicBezTo>
                    <a:pt x="3861" y="28085"/>
                    <a:pt x="3952" y="27538"/>
                    <a:pt x="4165" y="26869"/>
                  </a:cubicBezTo>
                  <a:close/>
                  <a:moveTo>
                    <a:pt x="38178" y="23769"/>
                  </a:moveTo>
                  <a:cubicBezTo>
                    <a:pt x="38360" y="24681"/>
                    <a:pt x="38299" y="25532"/>
                    <a:pt x="38238" y="26383"/>
                  </a:cubicBezTo>
                  <a:cubicBezTo>
                    <a:pt x="38208" y="26808"/>
                    <a:pt x="38086" y="27204"/>
                    <a:pt x="38056" y="27599"/>
                  </a:cubicBezTo>
                  <a:cubicBezTo>
                    <a:pt x="37965" y="28389"/>
                    <a:pt x="37509" y="28875"/>
                    <a:pt x="36871" y="29301"/>
                  </a:cubicBezTo>
                  <a:cubicBezTo>
                    <a:pt x="34105" y="31033"/>
                    <a:pt x="31126" y="32280"/>
                    <a:pt x="27904" y="32918"/>
                  </a:cubicBezTo>
                  <a:cubicBezTo>
                    <a:pt x="23861" y="33708"/>
                    <a:pt x="19819" y="34346"/>
                    <a:pt x="15685" y="34407"/>
                  </a:cubicBezTo>
                  <a:cubicBezTo>
                    <a:pt x="15573" y="34408"/>
                    <a:pt x="15462" y="34409"/>
                    <a:pt x="15351" y="34409"/>
                  </a:cubicBezTo>
                  <a:cubicBezTo>
                    <a:pt x="12521" y="34409"/>
                    <a:pt x="9776" y="34030"/>
                    <a:pt x="7144" y="32948"/>
                  </a:cubicBezTo>
                  <a:cubicBezTo>
                    <a:pt x="6536" y="32675"/>
                    <a:pt x="5989" y="32340"/>
                    <a:pt x="5472" y="31945"/>
                  </a:cubicBezTo>
                  <a:cubicBezTo>
                    <a:pt x="4499" y="31155"/>
                    <a:pt x="4165" y="30061"/>
                    <a:pt x="4043" y="28754"/>
                  </a:cubicBezTo>
                  <a:lnTo>
                    <a:pt x="4043" y="28754"/>
                  </a:lnTo>
                  <a:cubicBezTo>
                    <a:pt x="4588" y="29412"/>
                    <a:pt x="5218" y="29596"/>
                    <a:pt x="5895" y="29596"/>
                  </a:cubicBezTo>
                  <a:cubicBezTo>
                    <a:pt x="6124" y="29596"/>
                    <a:pt x="6358" y="29575"/>
                    <a:pt x="6596" y="29544"/>
                  </a:cubicBezTo>
                  <a:cubicBezTo>
                    <a:pt x="7523" y="29412"/>
                    <a:pt x="8458" y="29306"/>
                    <a:pt x="9392" y="29306"/>
                  </a:cubicBezTo>
                  <a:cubicBezTo>
                    <a:pt x="10175" y="29306"/>
                    <a:pt x="10957" y="29380"/>
                    <a:pt x="11733" y="29574"/>
                  </a:cubicBezTo>
                  <a:cubicBezTo>
                    <a:pt x="12280" y="29696"/>
                    <a:pt x="12828" y="29848"/>
                    <a:pt x="13375" y="30061"/>
                  </a:cubicBezTo>
                  <a:cubicBezTo>
                    <a:pt x="13739" y="30182"/>
                    <a:pt x="14043" y="30395"/>
                    <a:pt x="14165" y="30821"/>
                  </a:cubicBezTo>
                  <a:cubicBezTo>
                    <a:pt x="14347" y="31428"/>
                    <a:pt x="14773" y="31884"/>
                    <a:pt x="15229" y="32340"/>
                  </a:cubicBezTo>
                  <a:cubicBezTo>
                    <a:pt x="15439" y="32551"/>
                    <a:pt x="15650" y="32649"/>
                    <a:pt x="15874" y="32649"/>
                  </a:cubicBezTo>
                  <a:cubicBezTo>
                    <a:pt x="16071" y="32649"/>
                    <a:pt x="16278" y="32574"/>
                    <a:pt x="16505" y="32432"/>
                  </a:cubicBezTo>
                  <a:cubicBezTo>
                    <a:pt x="16809" y="32219"/>
                    <a:pt x="17022" y="31915"/>
                    <a:pt x="17235" y="31641"/>
                  </a:cubicBezTo>
                  <a:cubicBezTo>
                    <a:pt x="18116" y="30395"/>
                    <a:pt x="19241" y="29392"/>
                    <a:pt x="20457" y="28511"/>
                  </a:cubicBezTo>
                  <a:cubicBezTo>
                    <a:pt x="20548" y="28419"/>
                    <a:pt x="20639" y="28419"/>
                    <a:pt x="20761" y="28419"/>
                  </a:cubicBezTo>
                  <a:cubicBezTo>
                    <a:pt x="23770" y="28267"/>
                    <a:pt x="26688" y="27629"/>
                    <a:pt x="29545" y="26808"/>
                  </a:cubicBezTo>
                  <a:cubicBezTo>
                    <a:pt x="30305" y="26596"/>
                    <a:pt x="31095" y="26444"/>
                    <a:pt x="31825" y="26170"/>
                  </a:cubicBezTo>
                  <a:cubicBezTo>
                    <a:pt x="31932" y="26134"/>
                    <a:pt x="32039" y="26120"/>
                    <a:pt x="32145" y="26120"/>
                  </a:cubicBezTo>
                  <a:cubicBezTo>
                    <a:pt x="32401" y="26120"/>
                    <a:pt x="32652" y="26206"/>
                    <a:pt x="32889" y="26292"/>
                  </a:cubicBezTo>
                  <a:cubicBezTo>
                    <a:pt x="33436" y="26474"/>
                    <a:pt x="33983" y="26656"/>
                    <a:pt x="34530" y="26808"/>
                  </a:cubicBezTo>
                  <a:cubicBezTo>
                    <a:pt x="34680" y="26844"/>
                    <a:pt x="34830" y="26864"/>
                    <a:pt x="34975" y="26864"/>
                  </a:cubicBezTo>
                  <a:cubicBezTo>
                    <a:pt x="35562" y="26864"/>
                    <a:pt x="36056" y="26543"/>
                    <a:pt x="36080" y="25714"/>
                  </a:cubicBezTo>
                  <a:cubicBezTo>
                    <a:pt x="36080" y="24559"/>
                    <a:pt x="36293" y="24377"/>
                    <a:pt x="37418" y="24134"/>
                  </a:cubicBezTo>
                  <a:cubicBezTo>
                    <a:pt x="37691" y="24073"/>
                    <a:pt x="37934" y="24042"/>
                    <a:pt x="38178" y="23769"/>
                  </a:cubicBezTo>
                  <a:close/>
                  <a:moveTo>
                    <a:pt x="24759" y="0"/>
                  </a:moveTo>
                  <a:cubicBezTo>
                    <a:pt x="22506" y="0"/>
                    <a:pt x="20281" y="242"/>
                    <a:pt x="18056" y="668"/>
                  </a:cubicBezTo>
                  <a:cubicBezTo>
                    <a:pt x="14742" y="1276"/>
                    <a:pt x="11581" y="2279"/>
                    <a:pt x="8633" y="3921"/>
                  </a:cubicBezTo>
                  <a:cubicBezTo>
                    <a:pt x="6992" y="4832"/>
                    <a:pt x="5502" y="5896"/>
                    <a:pt x="4378" y="7386"/>
                  </a:cubicBezTo>
                  <a:cubicBezTo>
                    <a:pt x="2341" y="10121"/>
                    <a:pt x="2098" y="13191"/>
                    <a:pt x="2615" y="16413"/>
                  </a:cubicBezTo>
                  <a:cubicBezTo>
                    <a:pt x="2675" y="16717"/>
                    <a:pt x="2645" y="16839"/>
                    <a:pt x="2341" y="16960"/>
                  </a:cubicBezTo>
                  <a:cubicBezTo>
                    <a:pt x="1520" y="17264"/>
                    <a:pt x="852" y="17750"/>
                    <a:pt x="305" y="18419"/>
                  </a:cubicBezTo>
                  <a:cubicBezTo>
                    <a:pt x="1" y="18845"/>
                    <a:pt x="183" y="19209"/>
                    <a:pt x="700" y="19240"/>
                  </a:cubicBezTo>
                  <a:cubicBezTo>
                    <a:pt x="943" y="19240"/>
                    <a:pt x="1186" y="19209"/>
                    <a:pt x="1429" y="19179"/>
                  </a:cubicBezTo>
                  <a:cubicBezTo>
                    <a:pt x="2098" y="19057"/>
                    <a:pt x="2736" y="18936"/>
                    <a:pt x="3435" y="18814"/>
                  </a:cubicBezTo>
                  <a:lnTo>
                    <a:pt x="3435" y="18814"/>
                  </a:lnTo>
                  <a:cubicBezTo>
                    <a:pt x="3344" y="19027"/>
                    <a:pt x="3375" y="19209"/>
                    <a:pt x="3162" y="19331"/>
                  </a:cubicBezTo>
                  <a:cubicBezTo>
                    <a:pt x="1520" y="20121"/>
                    <a:pt x="548" y="22127"/>
                    <a:pt x="943" y="23890"/>
                  </a:cubicBezTo>
                  <a:cubicBezTo>
                    <a:pt x="1095" y="24650"/>
                    <a:pt x="1399" y="25380"/>
                    <a:pt x="2037" y="25897"/>
                  </a:cubicBezTo>
                  <a:cubicBezTo>
                    <a:pt x="2207" y="26040"/>
                    <a:pt x="2360" y="26111"/>
                    <a:pt x="2501" y="26111"/>
                  </a:cubicBezTo>
                  <a:cubicBezTo>
                    <a:pt x="2688" y="26111"/>
                    <a:pt x="2854" y="25987"/>
                    <a:pt x="3010" y="25745"/>
                  </a:cubicBezTo>
                  <a:cubicBezTo>
                    <a:pt x="3131" y="25532"/>
                    <a:pt x="3253" y="25319"/>
                    <a:pt x="3435" y="25015"/>
                  </a:cubicBezTo>
                  <a:cubicBezTo>
                    <a:pt x="3557" y="25653"/>
                    <a:pt x="3709" y="26170"/>
                    <a:pt x="4013" y="26596"/>
                  </a:cubicBezTo>
                  <a:cubicBezTo>
                    <a:pt x="4074" y="26687"/>
                    <a:pt x="4134" y="26808"/>
                    <a:pt x="4074" y="26900"/>
                  </a:cubicBezTo>
                  <a:cubicBezTo>
                    <a:pt x="3678" y="27477"/>
                    <a:pt x="3770" y="28146"/>
                    <a:pt x="3709" y="28814"/>
                  </a:cubicBezTo>
                  <a:cubicBezTo>
                    <a:pt x="3526" y="30486"/>
                    <a:pt x="4134" y="31793"/>
                    <a:pt x="5533" y="32736"/>
                  </a:cubicBezTo>
                  <a:cubicBezTo>
                    <a:pt x="7022" y="33769"/>
                    <a:pt x="8724" y="34194"/>
                    <a:pt x="10457" y="34590"/>
                  </a:cubicBezTo>
                  <a:cubicBezTo>
                    <a:pt x="12108" y="34929"/>
                    <a:pt x="13766" y="35057"/>
                    <a:pt x="15425" y="35057"/>
                  </a:cubicBezTo>
                  <a:cubicBezTo>
                    <a:pt x="17034" y="35057"/>
                    <a:pt x="18643" y="34937"/>
                    <a:pt x="20244" y="34772"/>
                  </a:cubicBezTo>
                  <a:cubicBezTo>
                    <a:pt x="22889" y="34498"/>
                    <a:pt x="25533" y="34103"/>
                    <a:pt x="28147" y="33526"/>
                  </a:cubicBezTo>
                  <a:cubicBezTo>
                    <a:pt x="31460" y="32766"/>
                    <a:pt x="34591" y="31550"/>
                    <a:pt x="37448" y="29666"/>
                  </a:cubicBezTo>
                  <a:cubicBezTo>
                    <a:pt x="37995" y="29301"/>
                    <a:pt x="38421" y="28845"/>
                    <a:pt x="38603" y="28176"/>
                  </a:cubicBezTo>
                  <a:cubicBezTo>
                    <a:pt x="38755" y="27477"/>
                    <a:pt x="38877" y="26748"/>
                    <a:pt x="38937" y="26018"/>
                  </a:cubicBezTo>
                  <a:cubicBezTo>
                    <a:pt x="39029" y="24498"/>
                    <a:pt x="38816" y="23009"/>
                    <a:pt x="38451" y="21520"/>
                  </a:cubicBezTo>
                  <a:cubicBezTo>
                    <a:pt x="38998" y="21459"/>
                    <a:pt x="39029" y="21398"/>
                    <a:pt x="39059" y="20820"/>
                  </a:cubicBezTo>
                  <a:cubicBezTo>
                    <a:pt x="39150" y="19422"/>
                    <a:pt x="38603" y="18146"/>
                    <a:pt x="37843" y="17082"/>
                  </a:cubicBezTo>
                  <a:cubicBezTo>
                    <a:pt x="37357" y="16352"/>
                    <a:pt x="37114" y="15684"/>
                    <a:pt x="37144" y="14833"/>
                  </a:cubicBezTo>
                  <a:cubicBezTo>
                    <a:pt x="37144" y="14468"/>
                    <a:pt x="37448" y="14285"/>
                    <a:pt x="37509" y="13951"/>
                  </a:cubicBezTo>
                  <a:cubicBezTo>
                    <a:pt x="37566" y="13552"/>
                    <a:pt x="37836" y="13340"/>
                    <a:pt x="38246" y="13340"/>
                  </a:cubicBezTo>
                  <a:cubicBezTo>
                    <a:pt x="38273" y="13340"/>
                    <a:pt x="38301" y="13341"/>
                    <a:pt x="38330" y="13343"/>
                  </a:cubicBezTo>
                  <a:lnTo>
                    <a:pt x="38725" y="13343"/>
                  </a:lnTo>
                  <a:cubicBezTo>
                    <a:pt x="39272" y="13313"/>
                    <a:pt x="39485" y="12978"/>
                    <a:pt x="39211" y="12492"/>
                  </a:cubicBezTo>
                  <a:cubicBezTo>
                    <a:pt x="39059" y="12218"/>
                    <a:pt x="38877" y="11945"/>
                    <a:pt x="38725" y="11702"/>
                  </a:cubicBezTo>
                  <a:cubicBezTo>
                    <a:pt x="38269" y="10972"/>
                    <a:pt x="37691" y="10486"/>
                    <a:pt x="36840" y="10364"/>
                  </a:cubicBezTo>
                  <a:cubicBezTo>
                    <a:pt x="36597" y="10334"/>
                    <a:pt x="36415" y="10273"/>
                    <a:pt x="36567" y="9969"/>
                  </a:cubicBezTo>
                  <a:cubicBezTo>
                    <a:pt x="36719" y="9604"/>
                    <a:pt x="36658" y="9209"/>
                    <a:pt x="36567" y="8845"/>
                  </a:cubicBezTo>
                  <a:cubicBezTo>
                    <a:pt x="36475" y="8480"/>
                    <a:pt x="36384" y="8145"/>
                    <a:pt x="36323" y="7781"/>
                  </a:cubicBezTo>
                  <a:cubicBezTo>
                    <a:pt x="35685" y="4741"/>
                    <a:pt x="33983" y="2462"/>
                    <a:pt x="31156" y="1124"/>
                  </a:cubicBezTo>
                  <a:cubicBezTo>
                    <a:pt x="29758" y="455"/>
                    <a:pt x="28238" y="121"/>
                    <a:pt x="26688" y="60"/>
                  </a:cubicBezTo>
                  <a:cubicBezTo>
                    <a:pt x="26042" y="20"/>
                    <a:pt x="25400" y="0"/>
                    <a:pt x="24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8"/>
            <p:cNvSpPr/>
            <p:nvPr/>
          </p:nvSpPr>
          <p:spPr>
            <a:xfrm>
              <a:off x="3796700" y="2489950"/>
              <a:ext cx="693800" cy="130075"/>
            </a:xfrm>
            <a:custGeom>
              <a:rect b="b" l="l" r="r" t="t"/>
              <a:pathLst>
                <a:path extrusionOk="0" h="5203" w="27752">
                  <a:moveTo>
                    <a:pt x="27595" y="0"/>
                  </a:moveTo>
                  <a:cubicBezTo>
                    <a:pt x="27438" y="0"/>
                    <a:pt x="27321" y="65"/>
                    <a:pt x="27204" y="112"/>
                  </a:cubicBezTo>
                  <a:cubicBezTo>
                    <a:pt x="24651" y="1054"/>
                    <a:pt x="22128" y="1966"/>
                    <a:pt x="19545" y="2756"/>
                  </a:cubicBezTo>
                  <a:cubicBezTo>
                    <a:pt x="15674" y="3945"/>
                    <a:pt x="11779" y="4756"/>
                    <a:pt x="7744" y="4756"/>
                  </a:cubicBezTo>
                  <a:cubicBezTo>
                    <a:pt x="7343" y="4756"/>
                    <a:pt x="6940" y="4748"/>
                    <a:pt x="6535" y="4732"/>
                  </a:cubicBezTo>
                  <a:cubicBezTo>
                    <a:pt x="4651" y="4641"/>
                    <a:pt x="2827" y="4367"/>
                    <a:pt x="1034" y="3789"/>
                  </a:cubicBezTo>
                  <a:cubicBezTo>
                    <a:pt x="699" y="3698"/>
                    <a:pt x="365" y="3516"/>
                    <a:pt x="0" y="3516"/>
                  </a:cubicBezTo>
                  <a:cubicBezTo>
                    <a:pt x="760" y="3881"/>
                    <a:pt x="1520" y="4215"/>
                    <a:pt x="2310" y="4428"/>
                  </a:cubicBezTo>
                  <a:cubicBezTo>
                    <a:pt x="4307" y="4972"/>
                    <a:pt x="6314" y="5203"/>
                    <a:pt x="8326" y="5203"/>
                  </a:cubicBezTo>
                  <a:cubicBezTo>
                    <a:pt x="9683" y="5203"/>
                    <a:pt x="11042" y="5098"/>
                    <a:pt x="12402" y="4914"/>
                  </a:cubicBezTo>
                  <a:cubicBezTo>
                    <a:pt x="16262" y="4428"/>
                    <a:pt x="19970" y="3334"/>
                    <a:pt x="23557" y="1905"/>
                  </a:cubicBezTo>
                  <a:cubicBezTo>
                    <a:pt x="24955" y="1327"/>
                    <a:pt x="26323" y="689"/>
                    <a:pt x="27751" y="20"/>
                  </a:cubicBezTo>
                  <a:cubicBezTo>
                    <a:pt x="27695" y="6"/>
                    <a:pt x="27643" y="0"/>
                    <a:pt x="275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8"/>
            <p:cNvSpPr/>
            <p:nvPr/>
          </p:nvSpPr>
          <p:spPr>
            <a:xfrm>
              <a:off x="3766300" y="2533750"/>
              <a:ext cx="199100" cy="46075"/>
            </a:xfrm>
            <a:custGeom>
              <a:rect b="b" l="l" r="r" t="t"/>
              <a:pathLst>
                <a:path extrusionOk="0" h="1843" w="7964">
                  <a:moveTo>
                    <a:pt x="0" y="1"/>
                  </a:moveTo>
                  <a:lnTo>
                    <a:pt x="0" y="1"/>
                  </a:lnTo>
                  <a:cubicBezTo>
                    <a:pt x="1334" y="1234"/>
                    <a:pt x="4023" y="1842"/>
                    <a:pt x="6479" y="1842"/>
                  </a:cubicBezTo>
                  <a:cubicBezTo>
                    <a:pt x="6989" y="1842"/>
                    <a:pt x="7488" y="1816"/>
                    <a:pt x="7964" y="1764"/>
                  </a:cubicBezTo>
                  <a:cubicBezTo>
                    <a:pt x="5411" y="1247"/>
                    <a:pt x="2614" y="1308"/>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8"/>
            <p:cNvSpPr/>
            <p:nvPr/>
          </p:nvSpPr>
          <p:spPr>
            <a:xfrm>
              <a:off x="4332425" y="2450925"/>
              <a:ext cx="195300" cy="79825"/>
            </a:xfrm>
            <a:custGeom>
              <a:rect b="b" l="l" r="r" t="t"/>
              <a:pathLst>
                <a:path extrusionOk="0" h="3193" w="7812">
                  <a:moveTo>
                    <a:pt x="7812" y="1"/>
                  </a:moveTo>
                  <a:lnTo>
                    <a:pt x="7812" y="1"/>
                  </a:lnTo>
                  <a:cubicBezTo>
                    <a:pt x="5198" y="1065"/>
                    <a:pt x="2614" y="2220"/>
                    <a:pt x="0" y="3192"/>
                  </a:cubicBezTo>
                  <a:cubicBezTo>
                    <a:pt x="2736" y="2493"/>
                    <a:pt x="5441" y="1673"/>
                    <a:pt x="7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8"/>
            <p:cNvSpPr/>
            <p:nvPr/>
          </p:nvSpPr>
          <p:spPr>
            <a:xfrm>
              <a:off x="3779200" y="2521600"/>
              <a:ext cx="142900" cy="27525"/>
            </a:xfrm>
            <a:custGeom>
              <a:rect b="b" l="l" r="r" t="t"/>
              <a:pathLst>
                <a:path extrusionOk="0" h="1101" w="5716">
                  <a:moveTo>
                    <a:pt x="1" y="1"/>
                  </a:moveTo>
                  <a:cubicBezTo>
                    <a:pt x="1219" y="841"/>
                    <a:pt x="2524" y="1100"/>
                    <a:pt x="3877" y="1100"/>
                  </a:cubicBezTo>
                  <a:cubicBezTo>
                    <a:pt x="4481" y="1100"/>
                    <a:pt x="5095" y="1048"/>
                    <a:pt x="5715" y="973"/>
                  </a:cubicBezTo>
                  <a:cubicBezTo>
                    <a:pt x="3800" y="761"/>
                    <a:pt x="1855" y="57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8"/>
            <p:cNvSpPr/>
            <p:nvPr/>
          </p:nvSpPr>
          <p:spPr>
            <a:xfrm>
              <a:off x="4428150" y="2421300"/>
              <a:ext cx="105650" cy="45625"/>
            </a:xfrm>
            <a:custGeom>
              <a:rect b="b" l="l" r="r" t="t"/>
              <a:pathLst>
                <a:path extrusionOk="0" h="1825" w="4226">
                  <a:moveTo>
                    <a:pt x="4226" y="0"/>
                  </a:moveTo>
                  <a:lnTo>
                    <a:pt x="4226" y="0"/>
                  </a:lnTo>
                  <a:cubicBezTo>
                    <a:pt x="2767" y="456"/>
                    <a:pt x="1430" y="1216"/>
                    <a:pt x="1" y="1824"/>
                  </a:cubicBezTo>
                  <a:cubicBezTo>
                    <a:pt x="1612" y="1672"/>
                    <a:pt x="3010" y="1064"/>
                    <a:pt x="4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8"/>
            <p:cNvSpPr/>
            <p:nvPr/>
          </p:nvSpPr>
          <p:spPr>
            <a:xfrm>
              <a:off x="3887875" y="2341325"/>
              <a:ext cx="25875" cy="26800"/>
            </a:xfrm>
            <a:custGeom>
              <a:rect b="b" l="l" r="r" t="t"/>
              <a:pathLst>
                <a:path extrusionOk="0" h="1072" w="1035">
                  <a:moveTo>
                    <a:pt x="314" y="1"/>
                  </a:moveTo>
                  <a:cubicBezTo>
                    <a:pt x="26" y="1"/>
                    <a:pt x="3" y="301"/>
                    <a:pt x="31" y="525"/>
                  </a:cubicBezTo>
                  <a:cubicBezTo>
                    <a:pt x="1" y="889"/>
                    <a:pt x="122" y="1072"/>
                    <a:pt x="365" y="1072"/>
                  </a:cubicBezTo>
                  <a:cubicBezTo>
                    <a:pt x="639" y="1072"/>
                    <a:pt x="1034" y="707"/>
                    <a:pt x="1034" y="464"/>
                  </a:cubicBezTo>
                  <a:cubicBezTo>
                    <a:pt x="1034" y="38"/>
                    <a:pt x="608" y="69"/>
                    <a:pt x="396" y="8"/>
                  </a:cubicBezTo>
                  <a:cubicBezTo>
                    <a:pt x="366" y="3"/>
                    <a:pt x="339" y="1"/>
                    <a:pt x="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8"/>
            <p:cNvSpPr/>
            <p:nvPr/>
          </p:nvSpPr>
          <p:spPr>
            <a:xfrm>
              <a:off x="3798975" y="2504125"/>
              <a:ext cx="68400" cy="12500"/>
            </a:xfrm>
            <a:custGeom>
              <a:rect b="b" l="l" r="r" t="t"/>
              <a:pathLst>
                <a:path extrusionOk="0" h="500" w="2736">
                  <a:moveTo>
                    <a:pt x="0" y="1"/>
                  </a:moveTo>
                  <a:lnTo>
                    <a:pt x="0" y="1"/>
                  </a:lnTo>
                  <a:cubicBezTo>
                    <a:pt x="543" y="330"/>
                    <a:pt x="1111" y="499"/>
                    <a:pt x="1704" y="499"/>
                  </a:cubicBezTo>
                  <a:cubicBezTo>
                    <a:pt x="2040" y="499"/>
                    <a:pt x="2384" y="445"/>
                    <a:pt x="2736" y="335"/>
                  </a:cubicBezTo>
                  <a:cubicBezTo>
                    <a:pt x="1824" y="213"/>
                    <a:pt x="912" y="9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8"/>
            <p:cNvSpPr/>
            <p:nvPr/>
          </p:nvSpPr>
          <p:spPr>
            <a:xfrm>
              <a:off x="3974500" y="2310350"/>
              <a:ext cx="20550" cy="19875"/>
            </a:xfrm>
            <a:custGeom>
              <a:rect b="b" l="l" r="r" t="t"/>
              <a:pathLst>
                <a:path extrusionOk="0" h="795" w="822">
                  <a:moveTo>
                    <a:pt x="396" y="1"/>
                  </a:moveTo>
                  <a:cubicBezTo>
                    <a:pt x="153" y="31"/>
                    <a:pt x="1" y="183"/>
                    <a:pt x="1" y="426"/>
                  </a:cubicBezTo>
                  <a:cubicBezTo>
                    <a:pt x="28" y="649"/>
                    <a:pt x="133" y="795"/>
                    <a:pt x="336" y="795"/>
                  </a:cubicBezTo>
                  <a:cubicBezTo>
                    <a:pt x="355" y="795"/>
                    <a:pt x="375" y="794"/>
                    <a:pt x="396" y="791"/>
                  </a:cubicBezTo>
                  <a:cubicBezTo>
                    <a:pt x="669" y="791"/>
                    <a:pt x="821" y="639"/>
                    <a:pt x="791" y="396"/>
                  </a:cubicBezTo>
                  <a:cubicBezTo>
                    <a:pt x="791" y="153"/>
                    <a:pt x="639" y="3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8"/>
            <p:cNvSpPr/>
            <p:nvPr/>
          </p:nvSpPr>
          <p:spPr>
            <a:xfrm>
              <a:off x="3828600" y="2396150"/>
              <a:ext cx="21300" cy="20700"/>
            </a:xfrm>
            <a:custGeom>
              <a:rect b="b" l="l" r="r" t="t"/>
              <a:pathLst>
                <a:path extrusionOk="0" h="828" w="852">
                  <a:moveTo>
                    <a:pt x="461" y="0"/>
                  </a:moveTo>
                  <a:cubicBezTo>
                    <a:pt x="198" y="0"/>
                    <a:pt x="90" y="203"/>
                    <a:pt x="61" y="459"/>
                  </a:cubicBezTo>
                  <a:cubicBezTo>
                    <a:pt x="1" y="672"/>
                    <a:pt x="153" y="824"/>
                    <a:pt x="365" y="824"/>
                  </a:cubicBezTo>
                  <a:cubicBezTo>
                    <a:pt x="388" y="826"/>
                    <a:pt x="409" y="827"/>
                    <a:pt x="429" y="827"/>
                  </a:cubicBezTo>
                  <a:cubicBezTo>
                    <a:pt x="683" y="827"/>
                    <a:pt x="765" y="656"/>
                    <a:pt x="821" y="459"/>
                  </a:cubicBezTo>
                  <a:cubicBezTo>
                    <a:pt x="852" y="186"/>
                    <a:pt x="761" y="34"/>
                    <a:pt x="517" y="3"/>
                  </a:cubicBezTo>
                  <a:cubicBezTo>
                    <a:pt x="498" y="1"/>
                    <a:pt x="479" y="0"/>
                    <a:pt x="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8"/>
            <p:cNvSpPr/>
            <p:nvPr/>
          </p:nvSpPr>
          <p:spPr>
            <a:xfrm>
              <a:off x="3865075" y="2421975"/>
              <a:ext cx="19025" cy="18350"/>
            </a:xfrm>
            <a:custGeom>
              <a:rect b="b" l="l" r="r" t="t"/>
              <a:pathLst>
                <a:path extrusionOk="0" h="734" w="761">
                  <a:moveTo>
                    <a:pt x="483" y="1"/>
                  </a:moveTo>
                  <a:cubicBezTo>
                    <a:pt x="465" y="1"/>
                    <a:pt x="446" y="2"/>
                    <a:pt x="426" y="4"/>
                  </a:cubicBezTo>
                  <a:cubicBezTo>
                    <a:pt x="183" y="4"/>
                    <a:pt x="1" y="125"/>
                    <a:pt x="1" y="399"/>
                  </a:cubicBezTo>
                  <a:cubicBezTo>
                    <a:pt x="1" y="612"/>
                    <a:pt x="183" y="733"/>
                    <a:pt x="396" y="733"/>
                  </a:cubicBezTo>
                  <a:cubicBezTo>
                    <a:pt x="609" y="733"/>
                    <a:pt x="761" y="612"/>
                    <a:pt x="761" y="369"/>
                  </a:cubicBezTo>
                  <a:cubicBezTo>
                    <a:pt x="761" y="172"/>
                    <a:pt x="708" y="1"/>
                    <a:pt x="4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8"/>
            <p:cNvSpPr/>
            <p:nvPr/>
          </p:nvSpPr>
          <p:spPr>
            <a:xfrm>
              <a:off x="4476025" y="2400775"/>
              <a:ext cx="53225" cy="22075"/>
            </a:xfrm>
            <a:custGeom>
              <a:rect b="b" l="l" r="r" t="t"/>
              <a:pathLst>
                <a:path extrusionOk="0" h="883" w="2129">
                  <a:moveTo>
                    <a:pt x="2129" y="1"/>
                  </a:moveTo>
                  <a:lnTo>
                    <a:pt x="2129" y="1"/>
                  </a:lnTo>
                  <a:cubicBezTo>
                    <a:pt x="1369" y="183"/>
                    <a:pt x="670" y="517"/>
                    <a:pt x="1" y="882"/>
                  </a:cubicBezTo>
                  <a:cubicBezTo>
                    <a:pt x="822" y="821"/>
                    <a:pt x="1490" y="457"/>
                    <a:pt x="21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8"/>
            <p:cNvSpPr/>
            <p:nvPr/>
          </p:nvSpPr>
          <p:spPr>
            <a:xfrm>
              <a:off x="4159150" y="2282250"/>
              <a:ext cx="21300" cy="19000"/>
            </a:xfrm>
            <a:custGeom>
              <a:rect b="b" l="l" r="r" t="t"/>
              <a:pathLst>
                <a:path extrusionOk="0" h="760" w="852">
                  <a:moveTo>
                    <a:pt x="426" y="0"/>
                  </a:moveTo>
                  <a:cubicBezTo>
                    <a:pt x="153" y="30"/>
                    <a:pt x="31" y="213"/>
                    <a:pt x="31" y="456"/>
                  </a:cubicBezTo>
                  <a:cubicBezTo>
                    <a:pt x="1" y="760"/>
                    <a:pt x="244" y="699"/>
                    <a:pt x="396" y="730"/>
                  </a:cubicBezTo>
                  <a:cubicBezTo>
                    <a:pt x="639" y="699"/>
                    <a:pt x="852" y="638"/>
                    <a:pt x="852" y="395"/>
                  </a:cubicBezTo>
                  <a:cubicBezTo>
                    <a:pt x="852" y="122"/>
                    <a:pt x="670"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8"/>
            <p:cNvSpPr/>
            <p:nvPr/>
          </p:nvSpPr>
          <p:spPr>
            <a:xfrm>
              <a:off x="4108250" y="2337700"/>
              <a:ext cx="19775" cy="19025"/>
            </a:xfrm>
            <a:custGeom>
              <a:rect b="b" l="l" r="r" t="t"/>
              <a:pathLst>
                <a:path extrusionOk="0" h="761" w="791">
                  <a:moveTo>
                    <a:pt x="365" y="1"/>
                  </a:moveTo>
                  <a:cubicBezTo>
                    <a:pt x="152" y="1"/>
                    <a:pt x="0" y="153"/>
                    <a:pt x="0" y="366"/>
                  </a:cubicBezTo>
                  <a:cubicBezTo>
                    <a:pt x="0" y="609"/>
                    <a:pt x="152" y="730"/>
                    <a:pt x="365" y="761"/>
                  </a:cubicBezTo>
                  <a:cubicBezTo>
                    <a:pt x="608" y="730"/>
                    <a:pt x="791" y="639"/>
                    <a:pt x="760" y="366"/>
                  </a:cubicBezTo>
                  <a:cubicBezTo>
                    <a:pt x="760" y="123"/>
                    <a:pt x="60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8"/>
            <p:cNvSpPr/>
            <p:nvPr/>
          </p:nvSpPr>
          <p:spPr>
            <a:xfrm>
              <a:off x="3887125" y="2384600"/>
              <a:ext cx="25100" cy="16075"/>
            </a:xfrm>
            <a:custGeom>
              <a:rect b="b" l="l" r="r" t="t"/>
              <a:pathLst>
                <a:path extrusionOk="0" h="643" w="1004">
                  <a:moveTo>
                    <a:pt x="424" y="0"/>
                  </a:moveTo>
                  <a:cubicBezTo>
                    <a:pt x="337" y="0"/>
                    <a:pt x="248" y="36"/>
                    <a:pt x="152" y="131"/>
                  </a:cubicBezTo>
                  <a:cubicBezTo>
                    <a:pt x="0" y="283"/>
                    <a:pt x="31" y="435"/>
                    <a:pt x="183" y="557"/>
                  </a:cubicBezTo>
                  <a:cubicBezTo>
                    <a:pt x="277" y="616"/>
                    <a:pt x="363" y="643"/>
                    <a:pt x="445" y="643"/>
                  </a:cubicBezTo>
                  <a:cubicBezTo>
                    <a:pt x="654" y="643"/>
                    <a:pt x="828" y="471"/>
                    <a:pt x="1003" y="253"/>
                  </a:cubicBezTo>
                  <a:cubicBezTo>
                    <a:pt x="795" y="169"/>
                    <a:pt x="615" y="0"/>
                    <a:pt x="4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8"/>
            <p:cNvSpPr/>
            <p:nvPr/>
          </p:nvSpPr>
          <p:spPr>
            <a:xfrm>
              <a:off x="3807325" y="2489700"/>
              <a:ext cx="46375" cy="8800"/>
            </a:xfrm>
            <a:custGeom>
              <a:rect b="b" l="l" r="r" t="t"/>
              <a:pathLst>
                <a:path extrusionOk="0" h="352" w="1855">
                  <a:moveTo>
                    <a:pt x="1" y="0"/>
                  </a:moveTo>
                  <a:lnTo>
                    <a:pt x="1" y="0"/>
                  </a:lnTo>
                  <a:cubicBezTo>
                    <a:pt x="314" y="247"/>
                    <a:pt x="645" y="352"/>
                    <a:pt x="984" y="352"/>
                  </a:cubicBezTo>
                  <a:cubicBezTo>
                    <a:pt x="1270" y="352"/>
                    <a:pt x="1563" y="277"/>
                    <a:pt x="1855" y="152"/>
                  </a:cubicBezTo>
                  <a:cubicBezTo>
                    <a:pt x="1216" y="91"/>
                    <a:pt x="609" y="6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8"/>
            <p:cNvSpPr/>
            <p:nvPr/>
          </p:nvSpPr>
          <p:spPr>
            <a:xfrm>
              <a:off x="4245025" y="2368000"/>
              <a:ext cx="18275" cy="16850"/>
            </a:xfrm>
            <a:custGeom>
              <a:rect b="b" l="l" r="r" t="t"/>
              <a:pathLst>
                <a:path extrusionOk="0" h="674" w="731">
                  <a:moveTo>
                    <a:pt x="333" y="0"/>
                  </a:moveTo>
                  <a:cubicBezTo>
                    <a:pt x="154" y="0"/>
                    <a:pt x="31" y="121"/>
                    <a:pt x="31" y="339"/>
                  </a:cubicBezTo>
                  <a:cubicBezTo>
                    <a:pt x="1" y="552"/>
                    <a:pt x="153" y="673"/>
                    <a:pt x="396" y="673"/>
                  </a:cubicBezTo>
                  <a:cubicBezTo>
                    <a:pt x="578" y="643"/>
                    <a:pt x="730" y="552"/>
                    <a:pt x="730" y="339"/>
                  </a:cubicBezTo>
                  <a:cubicBezTo>
                    <a:pt x="730" y="126"/>
                    <a:pt x="578" y="5"/>
                    <a:pt x="396" y="5"/>
                  </a:cubicBezTo>
                  <a:cubicBezTo>
                    <a:pt x="374" y="2"/>
                    <a:pt x="353"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8"/>
            <p:cNvSpPr/>
            <p:nvPr/>
          </p:nvSpPr>
          <p:spPr>
            <a:xfrm>
              <a:off x="4014775" y="2400775"/>
              <a:ext cx="19025" cy="17500"/>
            </a:xfrm>
            <a:custGeom>
              <a:rect b="b" l="l" r="r" t="t"/>
              <a:pathLst>
                <a:path extrusionOk="0" h="700" w="761">
                  <a:moveTo>
                    <a:pt x="396" y="1"/>
                  </a:moveTo>
                  <a:cubicBezTo>
                    <a:pt x="122" y="1"/>
                    <a:pt x="31" y="214"/>
                    <a:pt x="31" y="426"/>
                  </a:cubicBezTo>
                  <a:cubicBezTo>
                    <a:pt x="1" y="639"/>
                    <a:pt x="213" y="700"/>
                    <a:pt x="365" y="700"/>
                  </a:cubicBezTo>
                  <a:cubicBezTo>
                    <a:pt x="578" y="700"/>
                    <a:pt x="730" y="609"/>
                    <a:pt x="761" y="366"/>
                  </a:cubicBezTo>
                  <a:cubicBezTo>
                    <a:pt x="730" y="153"/>
                    <a:pt x="609"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8"/>
            <p:cNvSpPr/>
            <p:nvPr/>
          </p:nvSpPr>
          <p:spPr>
            <a:xfrm>
              <a:off x="4307325" y="2349100"/>
              <a:ext cx="18275" cy="16850"/>
            </a:xfrm>
            <a:custGeom>
              <a:rect b="b" l="l" r="r" t="t"/>
              <a:pathLst>
                <a:path extrusionOk="0" h="674" w="731">
                  <a:moveTo>
                    <a:pt x="366" y="1"/>
                  </a:moveTo>
                  <a:cubicBezTo>
                    <a:pt x="153" y="1"/>
                    <a:pt x="1" y="92"/>
                    <a:pt x="1" y="305"/>
                  </a:cubicBezTo>
                  <a:cubicBezTo>
                    <a:pt x="31" y="487"/>
                    <a:pt x="123" y="670"/>
                    <a:pt x="366" y="670"/>
                  </a:cubicBezTo>
                  <a:cubicBezTo>
                    <a:pt x="384" y="672"/>
                    <a:pt x="402" y="673"/>
                    <a:pt x="419" y="673"/>
                  </a:cubicBezTo>
                  <a:cubicBezTo>
                    <a:pt x="603" y="673"/>
                    <a:pt x="730" y="530"/>
                    <a:pt x="730" y="335"/>
                  </a:cubicBezTo>
                  <a:cubicBezTo>
                    <a:pt x="730" y="122"/>
                    <a:pt x="548" y="31"/>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8"/>
            <p:cNvSpPr/>
            <p:nvPr/>
          </p:nvSpPr>
          <p:spPr>
            <a:xfrm>
              <a:off x="3799875" y="2429550"/>
              <a:ext cx="20400" cy="18025"/>
            </a:xfrm>
            <a:custGeom>
              <a:rect b="b" l="l" r="r" t="t"/>
              <a:pathLst>
                <a:path extrusionOk="0" h="721" w="816">
                  <a:moveTo>
                    <a:pt x="557" y="0"/>
                  </a:moveTo>
                  <a:cubicBezTo>
                    <a:pt x="542" y="0"/>
                    <a:pt x="527" y="2"/>
                    <a:pt x="511" y="5"/>
                  </a:cubicBezTo>
                  <a:cubicBezTo>
                    <a:pt x="268" y="96"/>
                    <a:pt x="116" y="278"/>
                    <a:pt x="25" y="522"/>
                  </a:cubicBezTo>
                  <a:cubicBezTo>
                    <a:pt x="0" y="621"/>
                    <a:pt x="77" y="720"/>
                    <a:pt x="172" y="720"/>
                  </a:cubicBezTo>
                  <a:cubicBezTo>
                    <a:pt x="193" y="720"/>
                    <a:pt x="216" y="715"/>
                    <a:pt x="238" y="704"/>
                  </a:cubicBezTo>
                  <a:cubicBezTo>
                    <a:pt x="481" y="643"/>
                    <a:pt x="724" y="552"/>
                    <a:pt x="815" y="278"/>
                  </a:cubicBezTo>
                  <a:cubicBezTo>
                    <a:pt x="788" y="115"/>
                    <a:pt x="687" y="0"/>
                    <a:pt x="5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8"/>
            <p:cNvSpPr/>
            <p:nvPr/>
          </p:nvSpPr>
          <p:spPr>
            <a:xfrm>
              <a:off x="4376500" y="2338475"/>
              <a:ext cx="16725" cy="15225"/>
            </a:xfrm>
            <a:custGeom>
              <a:rect b="b" l="l" r="r" t="t"/>
              <a:pathLst>
                <a:path extrusionOk="0" h="609" w="669">
                  <a:moveTo>
                    <a:pt x="274" y="0"/>
                  </a:moveTo>
                  <a:cubicBezTo>
                    <a:pt x="152" y="0"/>
                    <a:pt x="0" y="92"/>
                    <a:pt x="0" y="274"/>
                  </a:cubicBezTo>
                  <a:cubicBezTo>
                    <a:pt x="0" y="487"/>
                    <a:pt x="122" y="608"/>
                    <a:pt x="334" y="608"/>
                  </a:cubicBezTo>
                  <a:cubicBezTo>
                    <a:pt x="517" y="608"/>
                    <a:pt x="638" y="517"/>
                    <a:pt x="638" y="304"/>
                  </a:cubicBezTo>
                  <a:cubicBezTo>
                    <a:pt x="669" y="92"/>
                    <a:pt x="517"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8"/>
            <p:cNvSpPr/>
            <p:nvPr/>
          </p:nvSpPr>
          <p:spPr>
            <a:xfrm>
              <a:off x="4046700" y="2305700"/>
              <a:ext cx="15975" cy="15325"/>
            </a:xfrm>
            <a:custGeom>
              <a:rect b="b" l="l" r="r" t="t"/>
              <a:pathLst>
                <a:path extrusionOk="0" h="613" w="639">
                  <a:moveTo>
                    <a:pt x="380" y="0"/>
                  </a:moveTo>
                  <a:cubicBezTo>
                    <a:pt x="366" y="0"/>
                    <a:pt x="351" y="2"/>
                    <a:pt x="335" y="4"/>
                  </a:cubicBezTo>
                  <a:cubicBezTo>
                    <a:pt x="122" y="4"/>
                    <a:pt x="0" y="126"/>
                    <a:pt x="0" y="339"/>
                  </a:cubicBezTo>
                  <a:cubicBezTo>
                    <a:pt x="0" y="521"/>
                    <a:pt x="122" y="612"/>
                    <a:pt x="304" y="612"/>
                  </a:cubicBezTo>
                  <a:cubicBezTo>
                    <a:pt x="517" y="612"/>
                    <a:pt x="608" y="491"/>
                    <a:pt x="639" y="278"/>
                  </a:cubicBezTo>
                  <a:cubicBezTo>
                    <a:pt x="611" y="139"/>
                    <a:pt x="532"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8"/>
            <p:cNvSpPr/>
            <p:nvPr/>
          </p:nvSpPr>
          <p:spPr>
            <a:xfrm>
              <a:off x="3958550" y="2359000"/>
              <a:ext cx="15225" cy="15975"/>
            </a:xfrm>
            <a:custGeom>
              <a:rect b="b" l="l" r="r" t="t"/>
              <a:pathLst>
                <a:path extrusionOk="0" h="639" w="609">
                  <a:moveTo>
                    <a:pt x="274" y="0"/>
                  </a:moveTo>
                  <a:cubicBezTo>
                    <a:pt x="122" y="0"/>
                    <a:pt x="0" y="122"/>
                    <a:pt x="0" y="304"/>
                  </a:cubicBezTo>
                  <a:cubicBezTo>
                    <a:pt x="0" y="486"/>
                    <a:pt x="92" y="608"/>
                    <a:pt x="274" y="638"/>
                  </a:cubicBezTo>
                  <a:cubicBezTo>
                    <a:pt x="487" y="638"/>
                    <a:pt x="608" y="517"/>
                    <a:pt x="578" y="304"/>
                  </a:cubicBezTo>
                  <a:cubicBezTo>
                    <a:pt x="578" y="122"/>
                    <a:pt x="487" y="3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8"/>
            <p:cNvSpPr/>
            <p:nvPr/>
          </p:nvSpPr>
          <p:spPr>
            <a:xfrm>
              <a:off x="4296700" y="2307325"/>
              <a:ext cx="14450" cy="14575"/>
            </a:xfrm>
            <a:custGeom>
              <a:rect b="b" l="l" r="r" t="t"/>
              <a:pathLst>
                <a:path extrusionOk="0" h="583" w="578">
                  <a:moveTo>
                    <a:pt x="335" y="0"/>
                  </a:moveTo>
                  <a:cubicBezTo>
                    <a:pt x="152" y="31"/>
                    <a:pt x="0" y="122"/>
                    <a:pt x="0" y="304"/>
                  </a:cubicBezTo>
                  <a:cubicBezTo>
                    <a:pt x="0" y="456"/>
                    <a:pt x="92" y="578"/>
                    <a:pt x="244" y="578"/>
                  </a:cubicBezTo>
                  <a:cubicBezTo>
                    <a:pt x="265" y="581"/>
                    <a:pt x="286" y="582"/>
                    <a:pt x="305" y="582"/>
                  </a:cubicBezTo>
                  <a:cubicBezTo>
                    <a:pt x="474" y="582"/>
                    <a:pt x="551" y="465"/>
                    <a:pt x="578" y="274"/>
                  </a:cubicBezTo>
                  <a:cubicBezTo>
                    <a:pt x="517" y="152"/>
                    <a:pt x="548"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8"/>
            <p:cNvSpPr/>
            <p:nvPr/>
          </p:nvSpPr>
          <p:spPr>
            <a:xfrm>
              <a:off x="4432725" y="2305650"/>
              <a:ext cx="15225" cy="14600"/>
            </a:xfrm>
            <a:custGeom>
              <a:rect b="b" l="l" r="r" t="t"/>
              <a:pathLst>
                <a:path extrusionOk="0" h="584" w="609">
                  <a:moveTo>
                    <a:pt x="277" y="1"/>
                  </a:moveTo>
                  <a:cubicBezTo>
                    <a:pt x="147" y="1"/>
                    <a:pt x="31" y="90"/>
                    <a:pt x="31" y="249"/>
                  </a:cubicBezTo>
                  <a:cubicBezTo>
                    <a:pt x="0" y="432"/>
                    <a:pt x="122" y="553"/>
                    <a:pt x="304" y="584"/>
                  </a:cubicBezTo>
                  <a:cubicBezTo>
                    <a:pt x="456" y="584"/>
                    <a:pt x="578" y="493"/>
                    <a:pt x="608" y="341"/>
                  </a:cubicBezTo>
                  <a:cubicBezTo>
                    <a:pt x="608" y="128"/>
                    <a:pt x="517" y="37"/>
                    <a:pt x="335" y="6"/>
                  </a:cubicBezTo>
                  <a:cubicBezTo>
                    <a:pt x="315" y="2"/>
                    <a:pt x="296" y="1"/>
                    <a:pt x="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8"/>
            <p:cNvSpPr/>
            <p:nvPr/>
          </p:nvSpPr>
          <p:spPr>
            <a:xfrm>
              <a:off x="4490475" y="2384075"/>
              <a:ext cx="32700" cy="10925"/>
            </a:xfrm>
            <a:custGeom>
              <a:rect b="b" l="l" r="r" t="t"/>
              <a:pathLst>
                <a:path extrusionOk="0" h="437" w="1308">
                  <a:moveTo>
                    <a:pt x="1307" y="0"/>
                  </a:moveTo>
                  <a:cubicBezTo>
                    <a:pt x="760" y="0"/>
                    <a:pt x="365" y="182"/>
                    <a:pt x="0" y="395"/>
                  </a:cubicBezTo>
                  <a:cubicBezTo>
                    <a:pt x="111" y="423"/>
                    <a:pt x="217" y="436"/>
                    <a:pt x="320" y="436"/>
                  </a:cubicBezTo>
                  <a:cubicBezTo>
                    <a:pt x="668" y="436"/>
                    <a:pt x="979" y="282"/>
                    <a:pt x="13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8"/>
            <p:cNvSpPr/>
            <p:nvPr/>
          </p:nvSpPr>
          <p:spPr>
            <a:xfrm>
              <a:off x="4144725" y="2376475"/>
              <a:ext cx="13700" cy="13700"/>
            </a:xfrm>
            <a:custGeom>
              <a:rect b="b" l="l" r="r" t="t"/>
              <a:pathLst>
                <a:path extrusionOk="0" h="548" w="548">
                  <a:moveTo>
                    <a:pt x="274" y="0"/>
                  </a:moveTo>
                  <a:cubicBezTo>
                    <a:pt x="92" y="0"/>
                    <a:pt x="0" y="122"/>
                    <a:pt x="0" y="274"/>
                  </a:cubicBezTo>
                  <a:cubicBezTo>
                    <a:pt x="0" y="456"/>
                    <a:pt x="122" y="547"/>
                    <a:pt x="304" y="547"/>
                  </a:cubicBezTo>
                  <a:cubicBezTo>
                    <a:pt x="456" y="547"/>
                    <a:pt x="547" y="426"/>
                    <a:pt x="547" y="274"/>
                  </a:cubicBezTo>
                  <a:cubicBezTo>
                    <a:pt x="547" y="91"/>
                    <a:pt x="426"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8"/>
            <p:cNvSpPr/>
            <p:nvPr/>
          </p:nvSpPr>
          <p:spPr>
            <a:xfrm>
              <a:off x="3985150" y="2453850"/>
              <a:ext cx="17500" cy="13075"/>
            </a:xfrm>
            <a:custGeom>
              <a:rect b="b" l="l" r="r" t="t"/>
              <a:pathLst>
                <a:path extrusionOk="0" h="523" w="700">
                  <a:moveTo>
                    <a:pt x="502" y="1"/>
                  </a:moveTo>
                  <a:cubicBezTo>
                    <a:pt x="488" y="1"/>
                    <a:pt x="472" y="2"/>
                    <a:pt x="456" y="5"/>
                  </a:cubicBezTo>
                  <a:cubicBezTo>
                    <a:pt x="243" y="5"/>
                    <a:pt x="91" y="188"/>
                    <a:pt x="61" y="340"/>
                  </a:cubicBezTo>
                  <a:cubicBezTo>
                    <a:pt x="0" y="461"/>
                    <a:pt x="213" y="522"/>
                    <a:pt x="335" y="522"/>
                  </a:cubicBezTo>
                  <a:cubicBezTo>
                    <a:pt x="547" y="522"/>
                    <a:pt x="669" y="431"/>
                    <a:pt x="699" y="188"/>
                  </a:cubicBezTo>
                  <a:cubicBezTo>
                    <a:pt x="672" y="106"/>
                    <a:pt x="621" y="1"/>
                    <a:pt x="5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8"/>
            <p:cNvSpPr/>
            <p:nvPr/>
          </p:nvSpPr>
          <p:spPr>
            <a:xfrm>
              <a:off x="3950200" y="2412950"/>
              <a:ext cx="14450" cy="13700"/>
            </a:xfrm>
            <a:custGeom>
              <a:rect b="b" l="l" r="r" t="t"/>
              <a:pathLst>
                <a:path extrusionOk="0" h="548" w="578">
                  <a:moveTo>
                    <a:pt x="304" y="0"/>
                  </a:moveTo>
                  <a:cubicBezTo>
                    <a:pt x="122" y="0"/>
                    <a:pt x="0" y="91"/>
                    <a:pt x="30" y="304"/>
                  </a:cubicBezTo>
                  <a:cubicBezTo>
                    <a:pt x="30" y="456"/>
                    <a:pt x="152" y="547"/>
                    <a:pt x="304" y="547"/>
                  </a:cubicBezTo>
                  <a:cubicBezTo>
                    <a:pt x="517" y="517"/>
                    <a:pt x="547" y="365"/>
                    <a:pt x="578" y="152"/>
                  </a:cubicBezTo>
                  <a:cubicBezTo>
                    <a:pt x="578" y="30"/>
                    <a:pt x="426"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8"/>
            <p:cNvSpPr/>
            <p:nvPr/>
          </p:nvSpPr>
          <p:spPr>
            <a:xfrm>
              <a:off x="4369650" y="2277675"/>
              <a:ext cx="15225" cy="15350"/>
            </a:xfrm>
            <a:custGeom>
              <a:rect b="b" l="l" r="r" t="t"/>
              <a:pathLst>
                <a:path extrusionOk="0" h="614" w="609">
                  <a:moveTo>
                    <a:pt x="304" y="1"/>
                  </a:moveTo>
                  <a:cubicBezTo>
                    <a:pt x="122" y="31"/>
                    <a:pt x="0" y="153"/>
                    <a:pt x="31" y="335"/>
                  </a:cubicBezTo>
                  <a:cubicBezTo>
                    <a:pt x="31" y="499"/>
                    <a:pt x="129" y="613"/>
                    <a:pt x="280" y="613"/>
                  </a:cubicBezTo>
                  <a:cubicBezTo>
                    <a:pt x="298" y="613"/>
                    <a:pt x="316" y="612"/>
                    <a:pt x="335" y="609"/>
                  </a:cubicBezTo>
                  <a:cubicBezTo>
                    <a:pt x="487" y="578"/>
                    <a:pt x="608" y="457"/>
                    <a:pt x="578" y="305"/>
                  </a:cubicBezTo>
                  <a:cubicBezTo>
                    <a:pt x="548" y="122"/>
                    <a:pt x="487" y="1"/>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8"/>
            <p:cNvSpPr/>
            <p:nvPr/>
          </p:nvSpPr>
          <p:spPr>
            <a:xfrm>
              <a:off x="4108250" y="2296675"/>
              <a:ext cx="13700" cy="13050"/>
            </a:xfrm>
            <a:custGeom>
              <a:rect b="b" l="l" r="r" t="t"/>
              <a:pathLst>
                <a:path extrusionOk="0" h="522" w="548">
                  <a:moveTo>
                    <a:pt x="243" y="1"/>
                  </a:moveTo>
                  <a:cubicBezTo>
                    <a:pt x="122" y="1"/>
                    <a:pt x="0" y="61"/>
                    <a:pt x="0" y="213"/>
                  </a:cubicBezTo>
                  <a:cubicBezTo>
                    <a:pt x="0" y="426"/>
                    <a:pt x="152" y="487"/>
                    <a:pt x="335" y="517"/>
                  </a:cubicBezTo>
                  <a:cubicBezTo>
                    <a:pt x="351" y="520"/>
                    <a:pt x="365" y="521"/>
                    <a:pt x="378" y="521"/>
                  </a:cubicBezTo>
                  <a:cubicBezTo>
                    <a:pt x="517" y="521"/>
                    <a:pt x="520" y="382"/>
                    <a:pt x="547" y="244"/>
                  </a:cubicBezTo>
                  <a:cubicBezTo>
                    <a:pt x="517" y="92"/>
                    <a:pt x="426" y="1"/>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8"/>
            <p:cNvSpPr/>
            <p:nvPr/>
          </p:nvSpPr>
          <p:spPr>
            <a:xfrm>
              <a:off x="4240475" y="2274650"/>
              <a:ext cx="12175" cy="13700"/>
            </a:xfrm>
            <a:custGeom>
              <a:rect b="b" l="l" r="r" t="t"/>
              <a:pathLst>
                <a:path extrusionOk="0" h="548" w="487">
                  <a:moveTo>
                    <a:pt x="243" y="0"/>
                  </a:moveTo>
                  <a:cubicBezTo>
                    <a:pt x="122" y="0"/>
                    <a:pt x="0" y="30"/>
                    <a:pt x="0" y="213"/>
                  </a:cubicBezTo>
                  <a:cubicBezTo>
                    <a:pt x="0" y="365"/>
                    <a:pt x="91" y="547"/>
                    <a:pt x="183" y="547"/>
                  </a:cubicBezTo>
                  <a:cubicBezTo>
                    <a:pt x="304" y="517"/>
                    <a:pt x="426" y="365"/>
                    <a:pt x="456" y="213"/>
                  </a:cubicBezTo>
                  <a:cubicBezTo>
                    <a:pt x="487" y="30"/>
                    <a:pt x="365" y="3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8"/>
            <p:cNvSpPr/>
            <p:nvPr/>
          </p:nvSpPr>
          <p:spPr>
            <a:xfrm>
              <a:off x="4400050" y="2254125"/>
              <a:ext cx="13700" cy="11425"/>
            </a:xfrm>
            <a:custGeom>
              <a:rect b="b" l="l" r="r" t="t"/>
              <a:pathLst>
                <a:path extrusionOk="0" h="457" w="548">
                  <a:moveTo>
                    <a:pt x="213" y="0"/>
                  </a:moveTo>
                  <a:cubicBezTo>
                    <a:pt x="91" y="0"/>
                    <a:pt x="0" y="92"/>
                    <a:pt x="0" y="213"/>
                  </a:cubicBezTo>
                  <a:cubicBezTo>
                    <a:pt x="0" y="365"/>
                    <a:pt x="122" y="456"/>
                    <a:pt x="274" y="456"/>
                  </a:cubicBezTo>
                  <a:cubicBezTo>
                    <a:pt x="365" y="426"/>
                    <a:pt x="547" y="426"/>
                    <a:pt x="547" y="304"/>
                  </a:cubicBezTo>
                  <a:cubicBezTo>
                    <a:pt x="547" y="152"/>
                    <a:pt x="426"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8"/>
            <p:cNvSpPr/>
            <p:nvPr/>
          </p:nvSpPr>
          <p:spPr>
            <a:xfrm>
              <a:off x="4295950" y="2260050"/>
              <a:ext cx="12925" cy="11775"/>
            </a:xfrm>
            <a:custGeom>
              <a:rect b="b" l="l" r="r" t="t"/>
              <a:pathLst>
                <a:path extrusionOk="0" h="471" w="517">
                  <a:moveTo>
                    <a:pt x="299" y="1"/>
                  </a:moveTo>
                  <a:cubicBezTo>
                    <a:pt x="281" y="1"/>
                    <a:pt x="263" y="3"/>
                    <a:pt x="243" y="7"/>
                  </a:cubicBezTo>
                  <a:cubicBezTo>
                    <a:pt x="91" y="7"/>
                    <a:pt x="0" y="128"/>
                    <a:pt x="30" y="280"/>
                  </a:cubicBezTo>
                  <a:cubicBezTo>
                    <a:pt x="30" y="407"/>
                    <a:pt x="94" y="470"/>
                    <a:pt x="203" y="470"/>
                  </a:cubicBezTo>
                  <a:cubicBezTo>
                    <a:pt x="225" y="470"/>
                    <a:pt x="248" y="468"/>
                    <a:pt x="274" y="463"/>
                  </a:cubicBezTo>
                  <a:cubicBezTo>
                    <a:pt x="426" y="463"/>
                    <a:pt x="486" y="371"/>
                    <a:pt x="517" y="219"/>
                  </a:cubicBezTo>
                  <a:cubicBezTo>
                    <a:pt x="490" y="87"/>
                    <a:pt x="418"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8"/>
            <p:cNvSpPr/>
            <p:nvPr/>
          </p:nvSpPr>
          <p:spPr>
            <a:xfrm>
              <a:off x="4205500" y="2330875"/>
              <a:ext cx="13725" cy="11425"/>
            </a:xfrm>
            <a:custGeom>
              <a:rect b="b" l="l" r="r" t="t"/>
              <a:pathLst>
                <a:path extrusionOk="0" h="457" w="549">
                  <a:moveTo>
                    <a:pt x="335" y="0"/>
                  </a:moveTo>
                  <a:cubicBezTo>
                    <a:pt x="123" y="0"/>
                    <a:pt x="62" y="122"/>
                    <a:pt x="31" y="304"/>
                  </a:cubicBezTo>
                  <a:cubicBezTo>
                    <a:pt x="1" y="456"/>
                    <a:pt x="92" y="456"/>
                    <a:pt x="244" y="456"/>
                  </a:cubicBezTo>
                  <a:cubicBezTo>
                    <a:pt x="366" y="456"/>
                    <a:pt x="487" y="426"/>
                    <a:pt x="518" y="244"/>
                  </a:cubicBezTo>
                  <a:cubicBezTo>
                    <a:pt x="548" y="122"/>
                    <a:pt x="457"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8"/>
            <p:cNvSpPr/>
            <p:nvPr/>
          </p:nvSpPr>
          <p:spPr>
            <a:xfrm>
              <a:off x="4080125" y="2412175"/>
              <a:ext cx="12175" cy="11425"/>
            </a:xfrm>
            <a:custGeom>
              <a:rect b="b" l="l" r="r" t="t"/>
              <a:pathLst>
                <a:path extrusionOk="0" h="457" w="487">
                  <a:moveTo>
                    <a:pt x="213" y="1"/>
                  </a:moveTo>
                  <a:cubicBezTo>
                    <a:pt x="92" y="31"/>
                    <a:pt x="1" y="92"/>
                    <a:pt x="1" y="244"/>
                  </a:cubicBezTo>
                  <a:cubicBezTo>
                    <a:pt x="31" y="365"/>
                    <a:pt x="122" y="457"/>
                    <a:pt x="244" y="457"/>
                  </a:cubicBezTo>
                  <a:cubicBezTo>
                    <a:pt x="365" y="426"/>
                    <a:pt x="487" y="365"/>
                    <a:pt x="457" y="244"/>
                  </a:cubicBezTo>
                  <a:cubicBezTo>
                    <a:pt x="457" y="92"/>
                    <a:pt x="365"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8"/>
            <p:cNvSpPr/>
            <p:nvPr/>
          </p:nvSpPr>
          <p:spPr>
            <a:xfrm>
              <a:off x="4036050" y="2349100"/>
              <a:ext cx="12950" cy="11625"/>
            </a:xfrm>
            <a:custGeom>
              <a:rect b="b" l="l" r="r" t="t"/>
              <a:pathLst>
                <a:path extrusionOk="0" h="465" w="518">
                  <a:moveTo>
                    <a:pt x="305" y="1"/>
                  </a:moveTo>
                  <a:cubicBezTo>
                    <a:pt x="122" y="1"/>
                    <a:pt x="31" y="62"/>
                    <a:pt x="1" y="214"/>
                  </a:cubicBezTo>
                  <a:cubicBezTo>
                    <a:pt x="1" y="366"/>
                    <a:pt x="92" y="457"/>
                    <a:pt x="213" y="457"/>
                  </a:cubicBezTo>
                  <a:cubicBezTo>
                    <a:pt x="238" y="462"/>
                    <a:pt x="261" y="464"/>
                    <a:pt x="283" y="464"/>
                  </a:cubicBezTo>
                  <a:cubicBezTo>
                    <a:pt x="394" y="464"/>
                    <a:pt x="467" y="397"/>
                    <a:pt x="517" y="244"/>
                  </a:cubicBezTo>
                  <a:cubicBezTo>
                    <a:pt x="517" y="122"/>
                    <a:pt x="426" y="3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8"/>
            <p:cNvSpPr/>
            <p:nvPr/>
          </p:nvSpPr>
          <p:spPr>
            <a:xfrm>
              <a:off x="4096075" y="2276925"/>
              <a:ext cx="10675" cy="10650"/>
            </a:xfrm>
            <a:custGeom>
              <a:rect b="b" l="l" r="r" t="t"/>
              <a:pathLst>
                <a:path extrusionOk="0" h="426" w="427">
                  <a:moveTo>
                    <a:pt x="214" y="0"/>
                  </a:moveTo>
                  <a:cubicBezTo>
                    <a:pt x="62" y="0"/>
                    <a:pt x="1" y="61"/>
                    <a:pt x="1" y="213"/>
                  </a:cubicBezTo>
                  <a:cubicBezTo>
                    <a:pt x="1" y="335"/>
                    <a:pt x="92" y="426"/>
                    <a:pt x="214" y="426"/>
                  </a:cubicBezTo>
                  <a:cubicBezTo>
                    <a:pt x="335" y="426"/>
                    <a:pt x="427" y="335"/>
                    <a:pt x="427" y="213"/>
                  </a:cubicBezTo>
                  <a:cubicBezTo>
                    <a:pt x="427" y="61"/>
                    <a:pt x="335" y="0"/>
                    <a:pt x="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8"/>
            <p:cNvSpPr/>
            <p:nvPr/>
          </p:nvSpPr>
          <p:spPr>
            <a:xfrm>
              <a:off x="4159925" y="2331625"/>
              <a:ext cx="9900" cy="10025"/>
            </a:xfrm>
            <a:custGeom>
              <a:rect b="b" l="l" r="r" t="t"/>
              <a:pathLst>
                <a:path extrusionOk="0" h="401" w="396">
                  <a:moveTo>
                    <a:pt x="243" y="1"/>
                  </a:moveTo>
                  <a:cubicBezTo>
                    <a:pt x="91" y="1"/>
                    <a:pt x="31" y="92"/>
                    <a:pt x="0" y="214"/>
                  </a:cubicBezTo>
                  <a:cubicBezTo>
                    <a:pt x="0" y="295"/>
                    <a:pt x="24" y="401"/>
                    <a:pt x="138" y="401"/>
                  </a:cubicBezTo>
                  <a:cubicBezTo>
                    <a:pt x="152" y="401"/>
                    <a:pt x="166" y="399"/>
                    <a:pt x="183" y="396"/>
                  </a:cubicBezTo>
                  <a:cubicBezTo>
                    <a:pt x="304" y="396"/>
                    <a:pt x="365" y="305"/>
                    <a:pt x="395" y="183"/>
                  </a:cubicBezTo>
                  <a:cubicBezTo>
                    <a:pt x="365" y="62"/>
                    <a:pt x="335" y="1"/>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8"/>
            <p:cNvSpPr/>
            <p:nvPr/>
          </p:nvSpPr>
          <p:spPr>
            <a:xfrm>
              <a:off x="4464625" y="2301850"/>
              <a:ext cx="10675" cy="8725"/>
            </a:xfrm>
            <a:custGeom>
              <a:rect b="b" l="l" r="r" t="t"/>
              <a:pathLst>
                <a:path extrusionOk="0" h="349" w="427">
                  <a:moveTo>
                    <a:pt x="228" y="0"/>
                  </a:moveTo>
                  <a:cubicBezTo>
                    <a:pt x="130" y="0"/>
                    <a:pt x="58" y="83"/>
                    <a:pt x="31" y="189"/>
                  </a:cubicBezTo>
                  <a:cubicBezTo>
                    <a:pt x="1" y="310"/>
                    <a:pt x="122" y="341"/>
                    <a:pt x="183" y="341"/>
                  </a:cubicBezTo>
                  <a:cubicBezTo>
                    <a:pt x="209" y="346"/>
                    <a:pt x="233" y="348"/>
                    <a:pt x="254" y="348"/>
                  </a:cubicBezTo>
                  <a:cubicBezTo>
                    <a:pt x="355" y="348"/>
                    <a:pt x="401" y="289"/>
                    <a:pt x="426" y="189"/>
                  </a:cubicBezTo>
                  <a:cubicBezTo>
                    <a:pt x="426" y="67"/>
                    <a:pt x="396" y="6"/>
                    <a:pt x="274" y="6"/>
                  </a:cubicBezTo>
                  <a:cubicBezTo>
                    <a:pt x="258" y="2"/>
                    <a:pt x="243" y="0"/>
                    <a:pt x="2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8"/>
            <p:cNvSpPr/>
            <p:nvPr/>
          </p:nvSpPr>
          <p:spPr>
            <a:xfrm>
              <a:off x="4255675" y="2327825"/>
              <a:ext cx="11425" cy="9150"/>
            </a:xfrm>
            <a:custGeom>
              <a:rect b="b" l="l" r="r" t="t"/>
              <a:pathLst>
                <a:path extrusionOk="0" h="366" w="457">
                  <a:moveTo>
                    <a:pt x="182" y="1"/>
                  </a:moveTo>
                  <a:cubicBezTo>
                    <a:pt x="61" y="31"/>
                    <a:pt x="0" y="92"/>
                    <a:pt x="0" y="214"/>
                  </a:cubicBezTo>
                  <a:cubicBezTo>
                    <a:pt x="30" y="335"/>
                    <a:pt x="122" y="366"/>
                    <a:pt x="243" y="366"/>
                  </a:cubicBezTo>
                  <a:cubicBezTo>
                    <a:pt x="334" y="335"/>
                    <a:pt x="426" y="274"/>
                    <a:pt x="456" y="183"/>
                  </a:cubicBezTo>
                  <a:cubicBezTo>
                    <a:pt x="395" y="62"/>
                    <a:pt x="304" y="1"/>
                    <a:pt x="1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502" name="Shape 2502"/>
        <p:cNvGrpSpPr/>
        <p:nvPr/>
      </p:nvGrpSpPr>
      <p:grpSpPr>
        <a:xfrm>
          <a:off x="0" y="0"/>
          <a:ext cx="0" cy="0"/>
          <a:chOff x="0" y="0"/>
          <a:chExt cx="0" cy="0"/>
        </a:xfrm>
      </p:grpSpPr>
      <p:sp>
        <p:nvSpPr>
          <p:cNvPr id="2503" name="Google Shape;2503;p39"/>
          <p:cNvSpPr txBox="1"/>
          <p:nvPr>
            <p:ph type="title"/>
          </p:nvPr>
        </p:nvSpPr>
        <p:spPr>
          <a:xfrm>
            <a:off x="713225" y="539500"/>
            <a:ext cx="7717800" cy="61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04" name="Google Shape;2504;p39"/>
          <p:cNvSpPr txBox="1"/>
          <p:nvPr>
            <p:ph idx="1" type="subTitle"/>
          </p:nvPr>
        </p:nvSpPr>
        <p:spPr>
          <a:xfrm>
            <a:off x="713100" y="1386963"/>
            <a:ext cx="7717800" cy="86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505" name="Google Shape;2505;p39"/>
          <p:cNvSpPr txBox="1"/>
          <p:nvPr>
            <p:ph idx="2" type="subTitle"/>
          </p:nvPr>
        </p:nvSpPr>
        <p:spPr>
          <a:xfrm>
            <a:off x="2788175" y="3995025"/>
            <a:ext cx="3567900" cy="39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b="1"/>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506" name="Google Shape;2506;p39"/>
          <p:cNvSpPr txBox="1"/>
          <p:nvPr/>
        </p:nvSpPr>
        <p:spPr>
          <a:xfrm>
            <a:off x="1755450" y="3295350"/>
            <a:ext cx="5633100" cy="3966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Clr>
                <a:schemeClr val="dk1"/>
              </a:buClr>
              <a:buSzPts val="1100"/>
              <a:buFont typeface="Arial"/>
              <a:buNone/>
            </a:pPr>
            <a:r>
              <a:rPr lang="pt-PT" sz="1200">
                <a:solidFill>
                  <a:schemeClr val="dk1"/>
                </a:solidFill>
                <a:latin typeface="DM Sans"/>
                <a:ea typeface="DM Sans"/>
                <a:cs typeface="DM Sans"/>
                <a:sym typeface="DM Sans"/>
              </a:rPr>
              <a:t>CREDITS: This presentation template was created by </a:t>
            </a:r>
            <a:r>
              <a:rPr b="1" lang="pt-PT" sz="1200">
                <a:solidFill>
                  <a:schemeClr val="dk1"/>
                </a:solidFill>
                <a:uFill>
                  <a:noFill/>
                </a:uFill>
                <a:latin typeface="DM Sans"/>
                <a:ea typeface="DM Sans"/>
                <a:cs typeface="DM Sans"/>
                <a:sym typeface="DM Sans"/>
                <a:hlinkClick r:id="rId2">
                  <a:extLst>
                    <a:ext uri="{A12FA001-AC4F-418D-AE19-62706E023703}">
                      <ahyp:hlinkClr val="tx"/>
                    </a:ext>
                  </a:extLst>
                </a:hlinkClick>
              </a:rPr>
              <a:t>Slidesgo</a:t>
            </a:r>
            <a:r>
              <a:rPr lang="pt-PT" sz="1200">
                <a:solidFill>
                  <a:schemeClr val="dk1"/>
                </a:solidFill>
                <a:latin typeface="DM Sans"/>
                <a:ea typeface="DM Sans"/>
                <a:cs typeface="DM Sans"/>
                <a:sym typeface="DM Sans"/>
              </a:rPr>
              <a:t>, including icons by </a:t>
            </a:r>
            <a:r>
              <a:rPr b="1" lang="pt-PT" sz="1200">
                <a:solidFill>
                  <a:schemeClr val="dk1"/>
                </a:solidFill>
                <a:uFill>
                  <a:noFill/>
                </a:uFill>
                <a:latin typeface="DM Sans"/>
                <a:ea typeface="DM Sans"/>
                <a:cs typeface="DM Sans"/>
                <a:sym typeface="DM Sans"/>
                <a:hlinkClick r:id="rId3">
                  <a:extLst>
                    <a:ext uri="{A12FA001-AC4F-418D-AE19-62706E023703}">
                      <ahyp:hlinkClr val="tx"/>
                    </a:ext>
                  </a:extLst>
                </a:hlinkClick>
              </a:rPr>
              <a:t>Flaticon</a:t>
            </a:r>
            <a:r>
              <a:rPr lang="pt-PT" sz="1200">
                <a:solidFill>
                  <a:schemeClr val="dk1"/>
                </a:solidFill>
                <a:latin typeface="DM Sans"/>
                <a:ea typeface="DM Sans"/>
                <a:cs typeface="DM Sans"/>
                <a:sym typeface="DM Sans"/>
              </a:rPr>
              <a:t>, infographics &amp; images by </a:t>
            </a:r>
            <a:r>
              <a:rPr b="1" lang="pt-PT" sz="1200">
                <a:solidFill>
                  <a:schemeClr val="dk1"/>
                </a:solidFill>
                <a:uFill>
                  <a:noFill/>
                </a:uFill>
                <a:latin typeface="DM Sans"/>
                <a:ea typeface="DM Sans"/>
                <a:cs typeface="DM Sans"/>
                <a:sym typeface="DM Sans"/>
                <a:hlinkClick r:id="rId4">
                  <a:extLst>
                    <a:ext uri="{A12FA001-AC4F-418D-AE19-62706E023703}">
                      <ahyp:hlinkClr val="tx"/>
                    </a:ext>
                  </a:extLst>
                </a:hlinkClick>
              </a:rPr>
              <a:t>Freepik</a:t>
            </a:r>
            <a:endParaRPr sz="1200">
              <a:solidFill>
                <a:schemeClr val="dk1"/>
              </a:solidFill>
              <a:latin typeface="Montserrat SemiBold"/>
              <a:ea typeface="Montserrat SemiBold"/>
              <a:cs typeface="Montserrat SemiBold"/>
              <a:sym typeface="Montserrat SemiBold"/>
            </a:endParaRPr>
          </a:p>
        </p:txBody>
      </p:sp>
      <p:grpSp>
        <p:nvGrpSpPr>
          <p:cNvPr id="2507" name="Google Shape;2507;p39"/>
          <p:cNvGrpSpPr/>
          <p:nvPr/>
        </p:nvGrpSpPr>
        <p:grpSpPr>
          <a:xfrm flipH="1" rot="1137188">
            <a:off x="7273367" y="563179"/>
            <a:ext cx="1227270" cy="706412"/>
            <a:chOff x="5837750" y="2093375"/>
            <a:chExt cx="1227250" cy="706400"/>
          </a:xfrm>
        </p:grpSpPr>
        <p:sp>
          <p:nvSpPr>
            <p:cNvPr id="2508" name="Google Shape;2508;p39"/>
            <p:cNvSpPr/>
            <p:nvPr/>
          </p:nvSpPr>
          <p:spPr>
            <a:xfrm>
              <a:off x="5837750" y="2093375"/>
              <a:ext cx="1227250" cy="706400"/>
            </a:xfrm>
            <a:custGeom>
              <a:rect b="b" l="l" r="r" t="t"/>
              <a:pathLst>
                <a:path extrusionOk="0" h="28256" w="49090">
                  <a:moveTo>
                    <a:pt x="26260" y="608"/>
                  </a:moveTo>
                  <a:cubicBezTo>
                    <a:pt x="26379" y="608"/>
                    <a:pt x="26542" y="625"/>
                    <a:pt x="26780" y="625"/>
                  </a:cubicBezTo>
                  <a:cubicBezTo>
                    <a:pt x="26415" y="868"/>
                    <a:pt x="26111" y="1050"/>
                    <a:pt x="25776" y="1294"/>
                  </a:cubicBezTo>
                  <a:cubicBezTo>
                    <a:pt x="25947" y="698"/>
                    <a:pt x="25983" y="608"/>
                    <a:pt x="26260" y="608"/>
                  </a:cubicBezTo>
                  <a:close/>
                  <a:moveTo>
                    <a:pt x="29333" y="2114"/>
                  </a:moveTo>
                  <a:lnTo>
                    <a:pt x="29333" y="2114"/>
                  </a:lnTo>
                  <a:cubicBezTo>
                    <a:pt x="29181" y="2722"/>
                    <a:pt x="29181" y="2722"/>
                    <a:pt x="28360" y="2813"/>
                  </a:cubicBezTo>
                  <a:cubicBezTo>
                    <a:pt x="28725" y="2540"/>
                    <a:pt x="29029" y="2327"/>
                    <a:pt x="29333" y="2114"/>
                  </a:cubicBezTo>
                  <a:close/>
                  <a:moveTo>
                    <a:pt x="30594" y="861"/>
                  </a:moveTo>
                  <a:cubicBezTo>
                    <a:pt x="30628" y="861"/>
                    <a:pt x="30663" y="863"/>
                    <a:pt x="30701" y="868"/>
                  </a:cubicBezTo>
                  <a:cubicBezTo>
                    <a:pt x="32433" y="959"/>
                    <a:pt x="34044" y="1476"/>
                    <a:pt x="35655" y="2023"/>
                  </a:cubicBezTo>
                  <a:cubicBezTo>
                    <a:pt x="36233" y="2205"/>
                    <a:pt x="36810" y="2449"/>
                    <a:pt x="37388" y="2722"/>
                  </a:cubicBezTo>
                  <a:cubicBezTo>
                    <a:pt x="37075" y="2755"/>
                    <a:pt x="36771" y="2841"/>
                    <a:pt x="36472" y="2841"/>
                  </a:cubicBezTo>
                  <a:cubicBezTo>
                    <a:pt x="36218" y="2841"/>
                    <a:pt x="35967" y="2779"/>
                    <a:pt x="35716" y="2570"/>
                  </a:cubicBezTo>
                  <a:cubicBezTo>
                    <a:pt x="35412" y="2297"/>
                    <a:pt x="34986" y="2297"/>
                    <a:pt x="34591" y="2236"/>
                  </a:cubicBezTo>
                  <a:cubicBezTo>
                    <a:pt x="34290" y="2202"/>
                    <a:pt x="33992" y="2188"/>
                    <a:pt x="33695" y="2188"/>
                  </a:cubicBezTo>
                  <a:cubicBezTo>
                    <a:pt x="32646" y="2188"/>
                    <a:pt x="31622" y="2367"/>
                    <a:pt x="30579" y="2509"/>
                  </a:cubicBezTo>
                  <a:cubicBezTo>
                    <a:pt x="30184" y="2570"/>
                    <a:pt x="29789" y="2631"/>
                    <a:pt x="29272" y="2692"/>
                  </a:cubicBezTo>
                  <a:cubicBezTo>
                    <a:pt x="29667" y="2145"/>
                    <a:pt x="29971" y="1658"/>
                    <a:pt x="30184" y="1142"/>
                  </a:cubicBezTo>
                  <a:cubicBezTo>
                    <a:pt x="30287" y="936"/>
                    <a:pt x="30411" y="861"/>
                    <a:pt x="30594" y="861"/>
                  </a:cubicBezTo>
                  <a:close/>
                  <a:moveTo>
                    <a:pt x="25807" y="2874"/>
                  </a:moveTo>
                  <a:lnTo>
                    <a:pt x="25807" y="2905"/>
                  </a:lnTo>
                  <a:cubicBezTo>
                    <a:pt x="25807" y="2874"/>
                    <a:pt x="25837" y="2874"/>
                    <a:pt x="25837" y="2874"/>
                  </a:cubicBezTo>
                  <a:close/>
                  <a:moveTo>
                    <a:pt x="22344" y="442"/>
                  </a:moveTo>
                  <a:cubicBezTo>
                    <a:pt x="23506" y="442"/>
                    <a:pt x="24678" y="534"/>
                    <a:pt x="25868" y="655"/>
                  </a:cubicBezTo>
                  <a:cubicBezTo>
                    <a:pt x="25412" y="1446"/>
                    <a:pt x="24956" y="2205"/>
                    <a:pt x="24348" y="2905"/>
                  </a:cubicBezTo>
                  <a:cubicBezTo>
                    <a:pt x="24287" y="2965"/>
                    <a:pt x="24226" y="2965"/>
                    <a:pt x="24135" y="2965"/>
                  </a:cubicBezTo>
                  <a:cubicBezTo>
                    <a:pt x="22433" y="2874"/>
                    <a:pt x="20731" y="2722"/>
                    <a:pt x="19181" y="1932"/>
                  </a:cubicBezTo>
                  <a:cubicBezTo>
                    <a:pt x="18755" y="1719"/>
                    <a:pt x="18330" y="1446"/>
                    <a:pt x="18026" y="990"/>
                  </a:cubicBezTo>
                  <a:cubicBezTo>
                    <a:pt x="19460" y="585"/>
                    <a:pt x="20894" y="442"/>
                    <a:pt x="22344" y="442"/>
                  </a:cubicBezTo>
                  <a:close/>
                  <a:moveTo>
                    <a:pt x="29667" y="1354"/>
                  </a:moveTo>
                  <a:cubicBezTo>
                    <a:pt x="29698" y="1415"/>
                    <a:pt x="29728" y="1446"/>
                    <a:pt x="29758" y="1506"/>
                  </a:cubicBezTo>
                  <a:cubicBezTo>
                    <a:pt x="28968" y="2084"/>
                    <a:pt x="28391" y="2965"/>
                    <a:pt x="27114" y="2965"/>
                  </a:cubicBezTo>
                  <a:cubicBezTo>
                    <a:pt x="28026" y="2388"/>
                    <a:pt x="28846" y="1871"/>
                    <a:pt x="29667" y="1354"/>
                  </a:cubicBezTo>
                  <a:close/>
                  <a:moveTo>
                    <a:pt x="27515" y="683"/>
                  </a:moveTo>
                  <a:cubicBezTo>
                    <a:pt x="27779" y="683"/>
                    <a:pt x="28058" y="720"/>
                    <a:pt x="28360" y="746"/>
                  </a:cubicBezTo>
                  <a:cubicBezTo>
                    <a:pt x="27144" y="1415"/>
                    <a:pt x="25989" y="2023"/>
                    <a:pt x="24956" y="2813"/>
                  </a:cubicBezTo>
                  <a:cubicBezTo>
                    <a:pt x="26141" y="2236"/>
                    <a:pt x="27296" y="1567"/>
                    <a:pt x="28421" y="929"/>
                  </a:cubicBezTo>
                  <a:cubicBezTo>
                    <a:pt x="28624" y="815"/>
                    <a:pt x="28827" y="785"/>
                    <a:pt x="29028" y="785"/>
                  </a:cubicBezTo>
                  <a:cubicBezTo>
                    <a:pt x="29242" y="785"/>
                    <a:pt x="29454" y="819"/>
                    <a:pt x="29660" y="819"/>
                  </a:cubicBezTo>
                  <a:cubicBezTo>
                    <a:pt x="29724" y="819"/>
                    <a:pt x="29787" y="816"/>
                    <a:pt x="29850" y="807"/>
                  </a:cubicBezTo>
                  <a:cubicBezTo>
                    <a:pt x="29910" y="807"/>
                    <a:pt x="29971" y="838"/>
                    <a:pt x="29971" y="898"/>
                  </a:cubicBezTo>
                  <a:cubicBezTo>
                    <a:pt x="29941" y="1020"/>
                    <a:pt x="29880" y="1172"/>
                    <a:pt x="29758" y="1233"/>
                  </a:cubicBezTo>
                  <a:cubicBezTo>
                    <a:pt x="28694" y="1567"/>
                    <a:pt x="27904" y="2327"/>
                    <a:pt x="26962" y="2905"/>
                  </a:cubicBezTo>
                  <a:cubicBezTo>
                    <a:pt x="26816" y="3007"/>
                    <a:pt x="26634" y="3053"/>
                    <a:pt x="26442" y="3053"/>
                  </a:cubicBezTo>
                  <a:cubicBezTo>
                    <a:pt x="26234" y="3053"/>
                    <a:pt x="26012" y="2999"/>
                    <a:pt x="25807" y="2905"/>
                  </a:cubicBezTo>
                  <a:cubicBezTo>
                    <a:pt x="25637" y="2956"/>
                    <a:pt x="25457" y="2997"/>
                    <a:pt x="25278" y="2997"/>
                  </a:cubicBezTo>
                  <a:cubicBezTo>
                    <a:pt x="25138" y="2997"/>
                    <a:pt x="24998" y="2971"/>
                    <a:pt x="24865" y="2905"/>
                  </a:cubicBezTo>
                  <a:cubicBezTo>
                    <a:pt x="24854" y="2899"/>
                    <a:pt x="24840" y="2898"/>
                    <a:pt x="24824" y="2898"/>
                  </a:cubicBezTo>
                  <a:cubicBezTo>
                    <a:pt x="24800" y="2898"/>
                    <a:pt x="24774" y="2901"/>
                    <a:pt x="24752" y="2901"/>
                  </a:cubicBezTo>
                  <a:cubicBezTo>
                    <a:pt x="24708" y="2901"/>
                    <a:pt x="24688" y="2885"/>
                    <a:pt x="24773" y="2783"/>
                  </a:cubicBezTo>
                  <a:cubicBezTo>
                    <a:pt x="25047" y="2449"/>
                    <a:pt x="25260" y="2053"/>
                    <a:pt x="25503" y="1689"/>
                  </a:cubicBezTo>
                  <a:cubicBezTo>
                    <a:pt x="25746" y="1324"/>
                    <a:pt x="26232" y="1263"/>
                    <a:pt x="26536" y="990"/>
                  </a:cubicBezTo>
                  <a:cubicBezTo>
                    <a:pt x="26847" y="748"/>
                    <a:pt x="27168" y="683"/>
                    <a:pt x="27515" y="683"/>
                  </a:cubicBezTo>
                  <a:close/>
                  <a:moveTo>
                    <a:pt x="32220" y="2661"/>
                  </a:moveTo>
                  <a:lnTo>
                    <a:pt x="32220" y="2661"/>
                  </a:lnTo>
                  <a:cubicBezTo>
                    <a:pt x="32099" y="2874"/>
                    <a:pt x="31886" y="2965"/>
                    <a:pt x="31643" y="3148"/>
                  </a:cubicBezTo>
                  <a:cubicBezTo>
                    <a:pt x="31521" y="2540"/>
                    <a:pt x="31947" y="2722"/>
                    <a:pt x="32220" y="2661"/>
                  </a:cubicBezTo>
                  <a:close/>
                  <a:moveTo>
                    <a:pt x="19566" y="2465"/>
                  </a:moveTo>
                  <a:cubicBezTo>
                    <a:pt x="19757" y="2465"/>
                    <a:pt x="19918" y="2585"/>
                    <a:pt x="20123" y="2661"/>
                  </a:cubicBezTo>
                  <a:cubicBezTo>
                    <a:pt x="19515" y="3057"/>
                    <a:pt x="18968" y="3421"/>
                    <a:pt x="18390" y="3786"/>
                  </a:cubicBezTo>
                  <a:cubicBezTo>
                    <a:pt x="18330" y="3847"/>
                    <a:pt x="18178" y="3877"/>
                    <a:pt x="18208" y="3999"/>
                  </a:cubicBezTo>
                  <a:cubicBezTo>
                    <a:pt x="18846" y="3695"/>
                    <a:pt x="19454" y="3269"/>
                    <a:pt x="20062" y="2905"/>
                  </a:cubicBezTo>
                  <a:cubicBezTo>
                    <a:pt x="20176" y="2810"/>
                    <a:pt x="20278" y="2762"/>
                    <a:pt x="20398" y="2762"/>
                  </a:cubicBezTo>
                  <a:cubicBezTo>
                    <a:pt x="20470" y="2762"/>
                    <a:pt x="20548" y="2779"/>
                    <a:pt x="20640" y="2813"/>
                  </a:cubicBezTo>
                  <a:cubicBezTo>
                    <a:pt x="20913" y="2905"/>
                    <a:pt x="21248" y="2965"/>
                    <a:pt x="21582" y="3057"/>
                  </a:cubicBezTo>
                  <a:cubicBezTo>
                    <a:pt x="20907" y="3326"/>
                    <a:pt x="20425" y="4003"/>
                    <a:pt x="19602" y="4003"/>
                  </a:cubicBezTo>
                  <a:cubicBezTo>
                    <a:pt x="19498" y="4003"/>
                    <a:pt x="19388" y="3992"/>
                    <a:pt x="19272" y="3968"/>
                  </a:cubicBezTo>
                  <a:cubicBezTo>
                    <a:pt x="19697" y="3695"/>
                    <a:pt x="20092" y="3452"/>
                    <a:pt x="20457" y="3208"/>
                  </a:cubicBezTo>
                  <a:lnTo>
                    <a:pt x="20457" y="3208"/>
                  </a:lnTo>
                  <a:cubicBezTo>
                    <a:pt x="20001" y="3269"/>
                    <a:pt x="19637" y="3512"/>
                    <a:pt x="19272" y="3786"/>
                  </a:cubicBezTo>
                  <a:cubicBezTo>
                    <a:pt x="18968" y="3999"/>
                    <a:pt x="18634" y="4060"/>
                    <a:pt x="18299" y="4120"/>
                  </a:cubicBezTo>
                  <a:cubicBezTo>
                    <a:pt x="18282" y="4124"/>
                    <a:pt x="18269" y="4125"/>
                    <a:pt x="18257" y="4125"/>
                  </a:cubicBezTo>
                  <a:cubicBezTo>
                    <a:pt x="18166" y="4125"/>
                    <a:pt x="18235" y="4026"/>
                    <a:pt x="18208" y="3999"/>
                  </a:cubicBezTo>
                  <a:lnTo>
                    <a:pt x="18208" y="3999"/>
                  </a:lnTo>
                  <a:cubicBezTo>
                    <a:pt x="17951" y="4050"/>
                    <a:pt x="17738" y="4232"/>
                    <a:pt x="17458" y="4232"/>
                  </a:cubicBezTo>
                  <a:cubicBezTo>
                    <a:pt x="17406" y="4232"/>
                    <a:pt x="17353" y="4226"/>
                    <a:pt x="17296" y="4212"/>
                  </a:cubicBezTo>
                  <a:cubicBezTo>
                    <a:pt x="17782" y="3725"/>
                    <a:pt x="18299" y="3360"/>
                    <a:pt x="18816" y="2996"/>
                  </a:cubicBezTo>
                  <a:cubicBezTo>
                    <a:pt x="19029" y="2844"/>
                    <a:pt x="19272" y="2753"/>
                    <a:pt x="19393" y="2509"/>
                  </a:cubicBezTo>
                  <a:cubicBezTo>
                    <a:pt x="19424" y="2509"/>
                    <a:pt x="19454" y="2479"/>
                    <a:pt x="19454" y="2479"/>
                  </a:cubicBezTo>
                  <a:cubicBezTo>
                    <a:pt x="19493" y="2469"/>
                    <a:pt x="19530" y="2465"/>
                    <a:pt x="19566" y="2465"/>
                  </a:cubicBezTo>
                  <a:close/>
                  <a:moveTo>
                    <a:pt x="31278" y="2783"/>
                  </a:moveTo>
                  <a:lnTo>
                    <a:pt x="31278" y="2783"/>
                  </a:lnTo>
                  <a:cubicBezTo>
                    <a:pt x="31035" y="3452"/>
                    <a:pt x="31126" y="4151"/>
                    <a:pt x="30579" y="4637"/>
                  </a:cubicBezTo>
                  <a:cubicBezTo>
                    <a:pt x="30518" y="4728"/>
                    <a:pt x="30579" y="4759"/>
                    <a:pt x="30579" y="4819"/>
                  </a:cubicBezTo>
                  <a:cubicBezTo>
                    <a:pt x="30488" y="5336"/>
                    <a:pt x="30184" y="5640"/>
                    <a:pt x="29637" y="5701"/>
                  </a:cubicBezTo>
                  <a:cubicBezTo>
                    <a:pt x="29485" y="5713"/>
                    <a:pt x="29332" y="5719"/>
                    <a:pt x="29180" y="5719"/>
                  </a:cubicBezTo>
                  <a:cubicBezTo>
                    <a:pt x="28543" y="5719"/>
                    <a:pt x="27910" y="5612"/>
                    <a:pt x="27296" y="5367"/>
                  </a:cubicBezTo>
                  <a:cubicBezTo>
                    <a:pt x="25625" y="4728"/>
                    <a:pt x="23953" y="4060"/>
                    <a:pt x="22038" y="3999"/>
                  </a:cubicBezTo>
                  <a:cubicBezTo>
                    <a:pt x="22251" y="3725"/>
                    <a:pt x="22555" y="3634"/>
                    <a:pt x="22676" y="3330"/>
                  </a:cubicBezTo>
                  <a:lnTo>
                    <a:pt x="22676" y="3330"/>
                  </a:lnTo>
                  <a:cubicBezTo>
                    <a:pt x="22463" y="3360"/>
                    <a:pt x="22251" y="3421"/>
                    <a:pt x="22159" y="3573"/>
                  </a:cubicBezTo>
                  <a:cubicBezTo>
                    <a:pt x="21947" y="3968"/>
                    <a:pt x="21551" y="3908"/>
                    <a:pt x="21217" y="3968"/>
                  </a:cubicBezTo>
                  <a:cubicBezTo>
                    <a:pt x="21136" y="3979"/>
                    <a:pt x="21055" y="3982"/>
                    <a:pt x="20969" y="3982"/>
                  </a:cubicBezTo>
                  <a:cubicBezTo>
                    <a:pt x="20798" y="3982"/>
                    <a:pt x="20609" y="3968"/>
                    <a:pt x="20366" y="3968"/>
                  </a:cubicBezTo>
                  <a:cubicBezTo>
                    <a:pt x="20913" y="3634"/>
                    <a:pt x="21339" y="3391"/>
                    <a:pt x="21795" y="3117"/>
                  </a:cubicBezTo>
                  <a:cubicBezTo>
                    <a:pt x="21833" y="3092"/>
                    <a:pt x="21872" y="3082"/>
                    <a:pt x="21913" y="3082"/>
                  </a:cubicBezTo>
                  <a:cubicBezTo>
                    <a:pt x="21968" y="3082"/>
                    <a:pt x="22028" y="3100"/>
                    <a:pt x="22099" y="3117"/>
                  </a:cubicBezTo>
                  <a:cubicBezTo>
                    <a:pt x="23249" y="3259"/>
                    <a:pt x="24406" y="3335"/>
                    <a:pt x="25564" y="3335"/>
                  </a:cubicBezTo>
                  <a:cubicBezTo>
                    <a:pt x="26883" y="3335"/>
                    <a:pt x="28204" y="3237"/>
                    <a:pt x="29515" y="3026"/>
                  </a:cubicBezTo>
                  <a:cubicBezTo>
                    <a:pt x="30093" y="2935"/>
                    <a:pt x="30640" y="2874"/>
                    <a:pt x="31278" y="2783"/>
                  </a:cubicBezTo>
                  <a:close/>
                  <a:moveTo>
                    <a:pt x="42069" y="4850"/>
                  </a:moveTo>
                  <a:cubicBezTo>
                    <a:pt x="41461" y="5093"/>
                    <a:pt x="40853" y="5367"/>
                    <a:pt x="40336" y="5762"/>
                  </a:cubicBezTo>
                  <a:cubicBezTo>
                    <a:pt x="40974" y="5549"/>
                    <a:pt x="41552" y="5215"/>
                    <a:pt x="42160" y="4911"/>
                  </a:cubicBezTo>
                  <a:cubicBezTo>
                    <a:pt x="42129" y="4880"/>
                    <a:pt x="42099" y="4850"/>
                    <a:pt x="42069" y="4850"/>
                  </a:cubicBezTo>
                  <a:close/>
                  <a:moveTo>
                    <a:pt x="33358" y="2531"/>
                  </a:moveTo>
                  <a:cubicBezTo>
                    <a:pt x="33414" y="2531"/>
                    <a:pt x="33470" y="2534"/>
                    <a:pt x="33527" y="2540"/>
                  </a:cubicBezTo>
                  <a:cubicBezTo>
                    <a:pt x="33619" y="2570"/>
                    <a:pt x="33710" y="2509"/>
                    <a:pt x="33740" y="2661"/>
                  </a:cubicBezTo>
                  <a:cubicBezTo>
                    <a:pt x="33998" y="2610"/>
                    <a:pt x="34249" y="2579"/>
                    <a:pt x="34495" y="2579"/>
                  </a:cubicBezTo>
                  <a:cubicBezTo>
                    <a:pt x="34972" y="2579"/>
                    <a:pt x="35426" y="2695"/>
                    <a:pt x="35868" y="2996"/>
                  </a:cubicBezTo>
                  <a:cubicBezTo>
                    <a:pt x="36152" y="3034"/>
                    <a:pt x="36459" y="3119"/>
                    <a:pt x="36754" y="3119"/>
                  </a:cubicBezTo>
                  <a:cubicBezTo>
                    <a:pt x="36932" y="3119"/>
                    <a:pt x="37106" y="3087"/>
                    <a:pt x="37266" y="2996"/>
                  </a:cubicBezTo>
                  <a:cubicBezTo>
                    <a:pt x="37413" y="2912"/>
                    <a:pt x="37542" y="2879"/>
                    <a:pt x="37663" y="2879"/>
                  </a:cubicBezTo>
                  <a:cubicBezTo>
                    <a:pt x="37891" y="2879"/>
                    <a:pt x="38091" y="2998"/>
                    <a:pt x="38330" y="3117"/>
                  </a:cubicBezTo>
                  <a:cubicBezTo>
                    <a:pt x="39333" y="3543"/>
                    <a:pt x="40306" y="4090"/>
                    <a:pt x="41461" y="4455"/>
                  </a:cubicBezTo>
                  <a:cubicBezTo>
                    <a:pt x="41126" y="4637"/>
                    <a:pt x="40853" y="4759"/>
                    <a:pt x="40610" y="4880"/>
                  </a:cubicBezTo>
                  <a:cubicBezTo>
                    <a:pt x="40488" y="4698"/>
                    <a:pt x="40701" y="4515"/>
                    <a:pt x="40579" y="4303"/>
                  </a:cubicBezTo>
                  <a:lnTo>
                    <a:pt x="40579" y="4303"/>
                  </a:lnTo>
                  <a:cubicBezTo>
                    <a:pt x="40336" y="4667"/>
                    <a:pt x="40275" y="5063"/>
                    <a:pt x="40154" y="5458"/>
                  </a:cubicBezTo>
                  <a:cubicBezTo>
                    <a:pt x="40060" y="5795"/>
                    <a:pt x="40024" y="5924"/>
                    <a:pt x="39882" y="5924"/>
                  </a:cubicBezTo>
                  <a:cubicBezTo>
                    <a:pt x="39794" y="5924"/>
                    <a:pt x="39665" y="5874"/>
                    <a:pt x="39455" y="5792"/>
                  </a:cubicBezTo>
                  <a:cubicBezTo>
                    <a:pt x="38300" y="5367"/>
                    <a:pt x="37114" y="5123"/>
                    <a:pt x="35898" y="5002"/>
                  </a:cubicBezTo>
                  <a:cubicBezTo>
                    <a:pt x="35564" y="4971"/>
                    <a:pt x="35534" y="4880"/>
                    <a:pt x="35686" y="4637"/>
                  </a:cubicBezTo>
                  <a:cubicBezTo>
                    <a:pt x="35929" y="4181"/>
                    <a:pt x="36202" y="3756"/>
                    <a:pt x="36597" y="3330"/>
                  </a:cubicBezTo>
                  <a:cubicBezTo>
                    <a:pt x="36293" y="3330"/>
                    <a:pt x="36172" y="3482"/>
                    <a:pt x="36081" y="3634"/>
                  </a:cubicBezTo>
                  <a:cubicBezTo>
                    <a:pt x="35837" y="3999"/>
                    <a:pt x="35534" y="4333"/>
                    <a:pt x="35473" y="4789"/>
                  </a:cubicBezTo>
                  <a:cubicBezTo>
                    <a:pt x="35448" y="4890"/>
                    <a:pt x="35402" y="4949"/>
                    <a:pt x="35317" y="4949"/>
                  </a:cubicBezTo>
                  <a:cubicBezTo>
                    <a:pt x="35300" y="4949"/>
                    <a:pt x="35281" y="4946"/>
                    <a:pt x="35260" y="4941"/>
                  </a:cubicBezTo>
                  <a:lnTo>
                    <a:pt x="34105" y="4941"/>
                  </a:lnTo>
                  <a:cubicBezTo>
                    <a:pt x="34561" y="4546"/>
                    <a:pt x="35047" y="4333"/>
                    <a:pt x="35473" y="3938"/>
                  </a:cubicBezTo>
                  <a:lnTo>
                    <a:pt x="35473" y="3938"/>
                  </a:lnTo>
                  <a:cubicBezTo>
                    <a:pt x="35138" y="3968"/>
                    <a:pt x="34926" y="4120"/>
                    <a:pt x="34743" y="4303"/>
                  </a:cubicBezTo>
                  <a:cubicBezTo>
                    <a:pt x="34155" y="4891"/>
                    <a:pt x="33463" y="5066"/>
                    <a:pt x="32621" y="5066"/>
                  </a:cubicBezTo>
                  <a:cubicBezTo>
                    <a:pt x="32549" y="5066"/>
                    <a:pt x="32476" y="5065"/>
                    <a:pt x="32403" y="5063"/>
                  </a:cubicBezTo>
                  <a:cubicBezTo>
                    <a:pt x="33375" y="4485"/>
                    <a:pt x="34287" y="3908"/>
                    <a:pt x="35230" y="3360"/>
                  </a:cubicBezTo>
                  <a:cubicBezTo>
                    <a:pt x="35351" y="3269"/>
                    <a:pt x="35534" y="3239"/>
                    <a:pt x="35625" y="3087"/>
                  </a:cubicBezTo>
                  <a:cubicBezTo>
                    <a:pt x="35602" y="3085"/>
                    <a:pt x="35580" y="3084"/>
                    <a:pt x="35557" y="3084"/>
                  </a:cubicBezTo>
                  <a:cubicBezTo>
                    <a:pt x="35195" y="3084"/>
                    <a:pt x="34908" y="3310"/>
                    <a:pt x="34622" y="3482"/>
                  </a:cubicBezTo>
                  <a:cubicBezTo>
                    <a:pt x="33953" y="3877"/>
                    <a:pt x="33315" y="4242"/>
                    <a:pt x="32707" y="4698"/>
                  </a:cubicBezTo>
                  <a:cubicBezTo>
                    <a:pt x="32099" y="5184"/>
                    <a:pt x="31369" y="5336"/>
                    <a:pt x="30640" y="5488"/>
                  </a:cubicBezTo>
                  <a:cubicBezTo>
                    <a:pt x="31886" y="4576"/>
                    <a:pt x="33193" y="3816"/>
                    <a:pt x="34470" y="3026"/>
                  </a:cubicBezTo>
                  <a:lnTo>
                    <a:pt x="34470" y="3026"/>
                  </a:lnTo>
                  <a:cubicBezTo>
                    <a:pt x="33223" y="3421"/>
                    <a:pt x="32160" y="4212"/>
                    <a:pt x="31035" y="5002"/>
                  </a:cubicBezTo>
                  <a:cubicBezTo>
                    <a:pt x="31187" y="4515"/>
                    <a:pt x="31400" y="4181"/>
                    <a:pt x="31825" y="3908"/>
                  </a:cubicBezTo>
                  <a:cubicBezTo>
                    <a:pt x="32433" y="3543"/>
                    <a:pt x="33041" y="3208"/>
                    <a:pt x="33588" y="2722"/>
                  </a:cubicBezTo>
                  <a:lnTo>
                    <a:pt x="33588" y="2722"/>
                  </a:lnTo>
                  <a:cubicBezTo>
                    <a:pt x="32798" y="2935"/>
                    <a:pt x="32190" y="3482"/>
                    <a:pt x="31521" y="3908"/>
                  </a:cubicBezTo>
                  <a:cubicBezTo>
                    <a:pt x="31521" y="3360"/>
                    <a:pt x="31552" y="3360"/>
                    <a:pt x="31977" y="3087"/>
                  </a:cubicBezTo>
                  <a:cubicBezTo>
                    <a:pt x="32390" y="2784"/>
                    <a:pt x="32828" y="2531"/>
                    <a:pt x="33358" y="2531"/>
                  </a:cubicBezTo>
                  <a:close/>
                  <a:moveTo>
                    <a:pt x="41772" y="4617"/>
                  </a:moveTo>
                  <a:cubicBezTo>
                    <a:pt x="41999" y="4617"/>
                    <a:pt x="42229" y="4682"/>
                    <a:pt x="42464" y="4850"/>
                  </a:cubicBezTo>
                  <a:cubicBezTo>
                    <a:pt x="42585" y="4850"/>
                    <a:pt x="42737" y="4880"/>
                    <a:pt x="42859" y="4911"/>
                  </a:cubicBezTo>
                  <a:cubicBezTo>
                    <a:pt x="43041" y="4971"/>
                    <a:pt x="43193" y="5032"/>
                    <a:pt x="43406" y="5123"/>
                  </a:cubicBezTo>
                  <a:cubicBezTo>
                    <a:pt x="42616" y="5427"/>
                    <a:pt x="41886" y="5731"/>
                    <a:pt x="41187" y="6096"/>
                  </a:cubicBezTo>
                  <a:cubicBezTo>
                    <a:pt x="41076" y="6156"/>
                    <a:pt x="40973" y="6177"/>
                    <a:pt x="40873" y="6177"/>
                  </a:cubicBezTo>
                  <a:cubicBezTo>
                    <a:pt x="40617" y="6177"/>
                    <a:pt x="40386" y="6035"/>
                    <a:pt x="40123" y="6035"/>
                  </a:cubicBezTo>
                  <a:cubicBezTo>
                    <a:pt x="40093" y="5853"/>
                    <a:pt x="40306" y="5883"/>
                    <a:pt x="40336" y="5762"/>
                  </a:cubicBezTo>
                  <a:cubicBezTo>
                    <a:pt x="40214" y="5579"/>
                    <a:pt x="40366" y="5123"/>
                    <a:pt x="40640" y="5002"/>
                  </a:cubicBezTo>
                  <a:cubicBezTo>
                    <a:pt x="41005" y="4810"/>
                    <a:pt x="41383" y="4617"/>
                    <a:pt x="41772" y="4617"/>
                  </a:cubicBezTo>
                  <a:close/>
                  <a:moveTo>
                    <a:pt x="44033" y="5408"/>
                  </a:moveTo>
                  <a:cubicBezTo>
                    <a:pt x="44084" y="5408"/>
                    <a:pt x="44140" y="5430"/>
                    <a:pt x="44196" y="5458"/>
                  </a:cubicBezTo>
                  <a:cubicBezTo>
                    <a:pt x="44470" y="5610"/>
                    <a:pt x="44743" y="5731"/>
                    <a:pt x="45078" y="5944"/>
                  </a:cubicBezTo>
                  <a:cubicBezTo>
                    <a:pt x="44531" y="6187"/>
                    <a:pt x="44044" y="6309"/>
                    <a:pt x="43528" y="6339"/>
                  </a:cubicBezTo>
                  <a:cubicBezTo>
                    <a:pt x="43588" y="6035"/>
                    <a:pt x="43771" y="5792"/>
                    <a:pt x="43892" y="5519"/>
                  </a:cubicBezTo>
                  <a:cubicBezTo>
                    <a:pt x="43925" y="5437"/>
                    <a:pt x="43975" y="5408"/>
                    <a:pt x="44033" y="5408"/>
                  </a:cubicBezTo>
                  <a:close/>
                  <a:moveTo>
                    <a:pt x="43567" y="5177"/>
                  </a:moveTo>
                  <a:cubicBezTo>
                    <a:pt x="43667" y="5177"/>
                    <a:pt x="43749" y="5241"/>
                    <a:pt x="43771" y="5306"/>
                  </a:cubicBezTo>
                  <a:cubicBezTo>
                    <a:pt x="43801" y="5427"/>
                    <a:pt x="43680" y="5549"/>
                    <a:pt x="43558" y="5610"/>
                  </a:cubicBezTo>
                  <a:cubicBezTo>
                    <a:pt x="43193" y="5792"/>
                    <a:pt x="42859" y="5944"/>
                    <a:pt x="42525" y="6096"/>
                  </a:cubicBezTo>
                  <a:cubicBezTo>
                    <a:pt x="42571" y="6107"/>
                    <a:pt x="42616" y="6112"/>
                    <a:pt x="42659" y="6112"/>
                  </a:cubicBezTo>
                  <a:cubicBezTo>
                    <a:pt x="42978" y="6112"/>
                    <a:pt x="43202" y="5842"/>
                    <a:pt x="43497" y="5762"/>
                  </a:cubicBezTo>
                  <a:lnTo>
                    <a:pt x="43497" y="5762"/>
                  </a:lnTo>
                  <a:cubicBezTo>
                    <a:pt x="43456" y="6198"/>
                    <a:pt x="43201" y="6435"/>
                    <a:pt x="42841" y="6435"/>
                  </a:cubicBezTo>
                  <a:cubicBezTo>
                    <a:pt x="42673" y="6435"/>
                    <a:pt x="42484" y="6384"/>
                    <a:pt x="42281" y="6278"/>
                  </a:cubicBezTo>
                  <a:cubicBezTo>
                    <a:pt x="42154" y="6353"/>
                    <a:pt x="42031" y="6379"/>
                    <a:pt x="41906" y="6379"/>
                  </a:cubicBezTo>
                  <a:cubicBezTo>
                    <a:pt x="41672" y="6379"/>
                    <a:pt x="41434" y="6288"/>
                    <a:pt x="41157" y="6248"/>
                  </a:cubicBezTo>
                  <a:cubicBezTo>
                    <a:pt x="41947" y="5883"/>
                    <a:pt x="42737" y="5640"/>
                    <a:pt x="43436" y="5215"/>
                  </a:cubicBezTo>
                  <a:cubicBezTo>
                    <a:pt x="43481" y="5188"/>
                    <a:pt x="43525" y="5177"/>
                    <a:pt x="43567" y="5177"/>
                  </a:cubicBezTo>
                  <a:close/>
                  <a:moveTo>
                    <a:pt x="18785" y="5944"/>
                  </a:moveTo>
                  <a:lnTo>
                    <a:pt x="18785" y="5944"/>
                  </a:lnTo>
                  <a:cubicBezTo>
                    <a:pt x="18573" y="6187"/>
                    <a:pt x="18573" y="6491"/>
                    <a:pt x="18573" y="6765"/>
                  </a:cubicBezTo>
                  <a:cubicBezTo>
                    <a:pt x="18552" y="6846"/>
                    <a:pt x="18586" y="6859"/>
                    <a:pt x="18629" y="6859"/>
                  </a:cubicBezTo>
                  <a:cubicBezTo>
                    <a:pt x="18650" y="6859"/>
                    <a:pt x="18674" y="6856"/>
                    <a:pt x="18694" y="6856"/>
                  </a:cubicBezTo>
                  <a:cubicBezTo>
                    <a:pt x="18725" y="6552"/>
                    <a:pt x="18755" y="6248"/>
                    <a:pt x="18785" y="5944"/>
                  </a:cubicBezTo>
                  <a:close/>
                  <a:moveTo>
                    <a:pt x="9758" y="5914"/>
                  </a:moveTo>
                  <a:lnTo>
                    <a:pt x="9758" y="6400"/>
                  </a:lnTo>
                  <a:lnTo>
                    <a:pt x="9758" y="6947"/>
                  </a:lnTo>
                  <a:cubicBezTo>
                    <a:pt x="9576" y="6856"/>
                    <a:pt x="9332" y="7008"/>
                    <a:pt x="9302" y="6704"/>
                  </a:cubicBezTo>
                  <a:cubicBezTo>
                    <a:pt x="9241" y="6339"/>
                    <a:pt x="9363" y="6066"/>
                    <a:pt x="9758" y="5914"/>
                  </a:cubicBezTo>
                  <a:close/>
                  <a:moveTo>
                    <a:pt x="8776" y="4280"/>
                  </a:moveTo>
                  <a:cubicBezTo>
                    <a:pt x="8833" y="4280"/>
                    <a:pt x="8870" y="4320"/>
                    <a:pt x="8907" y="4394"/>
                  </a:cubicBezTo>
                  <a:cubicBezTo>
                    <a:pt x="9180" y="4819"/>
                    <a:pt x="9576" y="5063"/>
                    <a:pt x="10001" y="5275"/>
                  </a:cubicBezTo>
                  <a:cubicBezTo>
                    <a:pt x="10275" y="5367"/>
                    <a:pt x="10275" y="5519"/>
                    <a:pt x="10244" y="5762"/>
                  </a:cubicBezTo>
                  <a:cubicBezTo>
                    <a:pt x="10153" y="6096"/>
                    <a:pt x="10153" y="6430"/>
                    <a:pt x="10184" y="6765"/>
                  </a:cubicBezTo>
                  <a:cubicBezTo>
                    <a:pt x="10184" y="6826"/>
                    <a:pt x="10305" y="6947"/>
                    <a:pt x="10123" y="6978"/>
                  </a:cubicBezTo>
                  <a:cubicBezTo>
                    <a:pt x="10001" y="6978"/>
                    <a:pt x="9940" y="6917"/>
                    <a:pt x="9940" y="6795"/>
                  </a:cubicBezTo>
                  <a:cubicBezTo>
                    <a:pt x="9940" y="6339"/>
                    <a:pt x="9849" y="5883"/>
                    <a:pt x="9971" y="5427"/>
                  </a:cubicBezTo>
                  <a:lnTo>
                    <a:pt x="9971" y="5427"/>
                  </a:lnTo>
                  <a:cubicBezTo>
                    <a:pt x="9545" y="5731"/>
                    <a:pt x="9089" y="6005"/>
                    <a:pt x="8816" y="6461"/>
                  </a:cubicBezTo>
                  <a:cubicBezTo>
                    <a:pt x="8845" y="6490"/>
                    <a:pt x="8874" y="6500"/>
                    <a:pt x="8902" y="6500"/>
                  </a:cubicBezTo>
                  <a:cubicBezTo>
                    <a:pt x="8964" y="6500"/>
                    <a:pt x="9021" y="6452"/>
                    <a:pt x="9067" y="6452"/>
                  </a:cubicBezTo>
                  <a:cubicBezTo>
                    <a:pt x="9087" y="6452"/>
                    <a:pt x="9105" y="6462"/>
                    <a:pt x="9120" y="6491"/>
                  </a:cubicBezTo>
                  <a:cubicBezTo>
                    <a:pt x="9180" y="6552"/>
                    <a:pt x="9180" y="6704"/>
                    <a:pt x="9120" y="6765"/>
                  </a:cubicBezTo>
                  <a:cubicBezTo>
                    <a:pt x="9096" y="6801"/>
                    <a:pt x="9058" y="6813"/>
                    <a:pt x="9015" y="6813"/>
                  </a:cubicBezTo>
                  <a:cubicBezTo>
                    <a:pt x="8949" y="6813"/>
                    <a:pt x="8871" y="6783"/>
                    <a:pt x="8816" y="6765"/>
                  </a:cubicBezTo>
                  <a:cubicBezTo>
                    <a:pt x="8025" y="6461"/>
                    <a:pt x="7235" y="6157"/>
                    <a:pt x="6414" y="5823"/>
                  </a:cubicBezTo>
                  <a:cubicBezTo>
                    <a:pt x="7174" y="5275"/>
                    <a:pt x="7904" y="4789"/>
                    <a:pt x="8633" y="4333"/>
                  </a:cubicBezTo>
                  <a:cubicBezTo>
                    <a:pt x="8693" y="4297"/>
                    <a:pt x="8739" y="4280"/>
                    <a:pt x="8776" y="4280"/>
                  </a:cubicBezTo>
                  <a:close/>
                  <a:moveTo>
                    <a:pt x="10335" y="5488"/>
                  </a:moveTo>
                  <a:cubicBezTo>
                    <a:pt x="10883" y="5549"/>
                    <a:pt x="10852" y="5549"/>
                    <a:pt x="10791" y="6066"/>
                  </a:cubicBezTo>
                  <a:cubicBezTo>
                    <a:pt x="10731" y="6339"/>
                    <a:pt x="10639" y="6643"/>
                    <a:pt x="10852" y="6978"/>
                  </a:cubicBezTo>
                  <a:cubicBezTo>
                    <a:pt x="10852" y="6522"/>
                    <a:pt x="10852" y="6126"/>
                    <a:pt x="10943" y="5701"/>
                  </a:cubicBezTo>
                  <a:cubicBezTo>
                    <a:pt x="11886" y="5944"/>
                    <a:pt x="11886" y="5944"/>
                    <a:pt x="11916" y="6552"/>
                  </a:cubicBezTo>
                  <a:lnTo>
                    <a:pt x="11916" y="5974"/>
                  </a:lnTo>
                  <a:cubicBezTo>
                    <a:pt x="12937" y="6169"/>
                    <a:pt x="13939" y="6266"/>
                    <a:pt x="14953" y="6266"/>
                  </a:cubicBezTo>
                  <a:cubicBezTo>
                    <a:pt x="15206" y="6266"/>
                    <a:pt x="15460" y="6260"/>
                    <a:pt x="15716" y="6248"/>
                  </a:cubicBezTo>
                  <a:lnTo>
                    <a:pt x="15716" y="6248"/>
                  </a:lnTo>
                  <a:cubicBezTo>
                    <a:pt x="15564" y="7038"/>
                    <a:pt x="15564" y="7038"/>
                    <a:pt x="14804" y="7069"/>
                  </a:cubicBezTo>
                  <a:lnTo>
                    <a:pt x="11855" y="7069"/>
                  </a:lnTo>
                  <a:cubicBezTo>
                    <a:pt x="12159" y="6765"/>
                    <a:pt x="12372" y="6522"/>
                    <a:pt x="12615" y="6278"/>
                  </a:cubicBezTo>
                  <a:cubicBezTo>
                    <a:pt x="12615" y="6278"/>
                    <a:pt x="12585" y="6248"/>
                    <a:pt x="12585" y="6248"/>
                  </a:cubicBezTo>
                  <a:cubicBezTo>
                    <a:pt x="12554" y="6278"/>
                    <a:pt x="12494" y="6309"/>
                    <a:pt x="12494" y="6339"/>
                  </a:cubicBezTo>
                  <a:cubicBezTo>
                    <a:pt x="12130" y="6897"/>
                    <a:pt x="11631" y="7068"/>
                    <a:pt x="11073" y="7068"/>
                  </a:cubicBezTo>
                  <a:cubicBezTo>
                    <a:pt x="10932" y="7068"/>
                    <a:pt x="10787" y="7057"/>
                    <a:pt x="10639" y="7038"/>
                  </a:cubicBezTo>
                  <a:cubicBezTo>
                    <a:pt x="10396" y="7008"/>
                    <a:pt x="10335" y="6886"/>
                    <a:pt x="10335" y="6704"/>
                  </a:cubicBezTo>
                  <a:cubicBezTo>
                    <a:pt x="10335" y="6309"/>
                    <a:pt x="10335" y="5883"/>
                    <a:pt x="10335" y="5488"/>
                  </a:cubicBezTo>
                  <a:close/>
                  <a:moveTo>
                    <a:pt x="16506" y="6157"/>
                  </a:moveTo>
                  <a:cubicBezTo>
                    <a:pt x="16719" y="6157"/>
                    <a:pt x="16627" y="6309"/>
                    <a:pt x="16627" y="6430"/>
                  </a:cubicBezTo>
                  <a:cubicBezTo>
                    <a:pt x="16584" y="6924"/>
                    <a:pt x="16572" y="7069"/>
                    <a:pt x="16258" y="7069"/>
                  </a:cubicBezTo>
                  <a:cubicBezTo>
                    <a:pt x="16128" y="7069"/>
                    <a:pt x="15945" y="7044"/>
                    <a:pt x="15685" y="7008"/>
                  </a:cubicBezTo>
                  <a:cubicBezTo>
                    <a:pt x="15624" y="6765"/>
                    <a:pt x="16080" y="6613"/>
                    <a:pt x="15837" y="6339"/>
                  </a:cubicBezTo>
                  <a:cubicBezTo>
                    <a:pt x="16019" y="6157"/>
                    <a:pt x="16263" y="6187"/>
                    <a:pt x="16506" y="6157"/>
                  </a:cubicBezTo>
                  <a:close/>
                  <a:moveTo>
                    <a:pt x="19949" y="5613"/>
                  </a:moveTo>
                  <a:cubicBezTo>
                    <a:pt x="19990" y="5613"/>
                    <a:pt x="20038" y="5622"/>
                    <a:pt x="20092" y="5640"/>
                  </a:cubicBezTo>
                  <a:cubicBezTo>
                    <a:pt x="19910" y="6066"/>
                    <a:pt x="19728" y="6522"/>
                    <a:pt x="19515" y="6947"/>
                  </a:cubicBezTo>
                  <a:cubicBezTo>
                    <a:pt x="19491" y="7065"/>
                    <a:pt x="19431" y="7110"/>
                    <a:pt x="19335" y="7110"/>
                  </a:cubicBezTo>
                  <a:cubicBezTo>
                    <a:pt x="19307" y="7110"/>
                    <a:pt x="19276" y="7106"/>
                    <a:pt x="19241" y="7099"/>
                  </a:cubicBezTo>
                  <a:cubicBezTo>
                    <a:pt x="19089" y="7069"/>
                    <a:pt x="18937" y="7069"/>
                    <a:pt x="18785" y="7038"/>
                  </a:cubicBezTo>
                  <a:cubicBezTo>
                    <a:pt x="18421" y="7038"/>
                    <a:pt x="18056" y="7008"/>
                    <a:pt x="17691" y="7008"/>
                  </a:cubicBezTo>
                  <a:cubicBezTo>
                    <a:pt x="17661" y="7011"/>
                    <a:pt x="17633" y="7013"/>
                    <a:pt x="17607" y="7013"/>
                  </a:cubicBezTo>
                  <a:cubicBezTo>
                    <a:pt x="17382" y="7013"/>
                    <a:pt x="17360" y="6892"/>
                    <a:pt x="17387" y="6674"/>
                  </a:cubicBezTo>
                  <a:cubicBezTo>
                    <a:pt x="17418" y="6522"/>
                    <a:pt x="17418" y="6370"/>
                    <a:pt x="17448" y="6157"/>
                  </a:cubicBezTo>
                  <a:lnTo>
                    <a:pt x="17448" y="6157"/>
                  </a:lnTo>
                  <a:cubicBezTo>
                    <a:pt x="17235" y="6370"/>
                    <a:pt x="17205" y="6582"/>
                    <a:pt x="17235" y="6795"/>
                  </a:cubicBezTo>
                  <a:cubicBezTo>
                    <a:pt x="17235" y="7038"/>
                    <a:pt x="17114" y="7008"/>
                    <a:pt x="16962" y="7038"/>
                  </a:cubicBezTo>
                  <a:cubicBezTo>
                    <a:pt x="16779" y="7038"/>
                    <a:pt x="16779" y="6947"/>
                    <a:pt x="16779" y="6795"/>
                  </a:cubicBezTo>
                  <a:cubicBezTo>
                    <a:pt x="16749" y="6187"/>
                    <a:pt x="16810" y="6126"/>
                    <a:pt x="17387" y="6035"/>
                  </a:cubicBezTo>
                  <a:lnTo>
                    <a:pt x="17509" y="6035"/>
                  </a:lnTo>
                  <a:cubicBezTo>
                    <a:pt x="17694" y="5996"/>
                    <a:pt x="17820" y="5970"/>
                    <a:pt x="17904" y="5970"/>
                  </a:cubicBezTo>
                  <a:cubicBezTo>
                    <a:pt x="18083" y="5970"/>
                    <a:pt x="18077" y="6089"/>
                    <a:pt x="18056" y="6461"/>
                  </a:cubicBezTo>
                  <a:cubicBezTo>
                    <a:pt x="18056" y="6552"/>
                    <a:pt x="18026" y="6674"/>
                    <a:pt x="18147" y="6765"/>
                  </a:cubicBezTo>
                  <a:cubicBezTo>
                    <a:pt x="18269" y="6552"/>
                    <a:pt x="18269" y="6309"/>
                    <a:pt x="18299" y="6066"/>
                  </a:cubicBezTo>
                  <a:cubicBezTo>
                    <a:pt x="18330" y="5883"/>
                    <a:pt x="18421" y="5823"/>
                    <a:pt x="18573" y="5823"/>
                  </a:cubicBezTo>
                  <a:cubicBezTo>
                    <a:pt x="18619" y="5811"/>
                    <a:pt x="18665" y="5800"/>
                    <a:pt x="18702" y="5800"/>
                  </a:cubicBezTo>
                  <a:cubicBezTo>
                    <a:pt x="18764" y="5800"/>
                    <a:pt x="18804" y="5831"/>
                    <a:pt x="18785" y="5944"/>
                  </a:cubicBezTo>
                  <a:cubicBezTo>
                    <a:pt x="18968" y="5640"/>
                    <a:pt x="19302" y="5731"/>
                    <a:pt x="19576" y="5671"/>
                  </a:cubicBezTo>
                  <a:lnTo>
                    <a:pt x="19576" y="5671"/>
                  </a:lnTo>
                  <a:cubicBezTo>
                    <a:pt x="19576" y="6066"/>
                    <a:pt x="19211" y="6370"/>
                    <a:pt x="19393" y="6826"/>
                  </a:cubicBezTo>
                  <a:cubicBezTo>
                    <a:pt x="19545" y="6522"/>
                    <a:pt x="19576" y="6218"/>
                    <a:pt x="19667" y="5944"/>
                  </a:cubicBezTo>
                  <a:cubicBezTo>
                    <a:pt x="19716" y="5750"/>
                    <a:pt x="19784" y="5613"/>
                    <a:pt x="19949" y="5613"/>
                  </a:cubicBezTo>
                  <a:close/>
                  <a:moveTo>
                    <a:pt x="21478" y="5548"/>
                  </a:moveTo>
                  <a:cubicBezTo>
                    <a:pt x="22084" y="5548"/>
                    <a:pt x="22681" y="5605"/>
                    <a:pt x="23254" y="5853"/>
                  </a:cubicBezTo>
                  <a:cubicBezTo>
                    <a:pt x="23254" y="5914"/>
                    <a:pt x="23284" y="5974"/>
                    <a:pt x="23284" y="6035"/>
                  </a:cubicBezTo>
                  <a:cubicBezTo>
                    <a:pt x="23102" y="6522"/>
                    <a:pt x="22919" y="7038"/>
                    <a:pt x="22767" y="7525"/>
                  </a:cubicBezTo>
                  <a:cubicBezTo>
                    <a:pt x="22746" y="7676"/>
                    <a:pt x="22709" y="7735"/>
                    <a:pt x="22624" y="7735"/>
                  </a:cubicBezTo>
                  <a:cubicBezTo>
                    <a:pt x="22590" y="7735"/>
                    <a:pt x="22547" y="7725"/>
                    <a:pt x="22494" y="7707"/>
                  </a:cubicBezTo>
                  <a:cubicBezTo>
                    <a:pt x="21551" y="7494"/>
                    <a:pt x="20579" y="7312"/>
                    <a:pt x="19606" y="7099"/>
                  </a:cubicBezTo>
                  <a:cubicBezTo>
                    <a:pt x="19789" y="6674"/>
                    <a:pt x="19971" y="6248"/>
                    <a:pt x="20153" y="5823"/>
                  </a:cubicBezTo>
                  <a:cubicBezTo>
                    <a:pt x="20214" y="5701"/>
                    <a:pt x="20214" y="5579"/>
                    <a:pt x="20396" y="5579"/>
                  </a:cubicBezTo>
                  <a:cubicBezTo>
                    <a:pt x="20758" y="5568"/>
                    <a:pt x="21120" y="5548"/>
                    <a:pt x="21478" y="5548"/>
                  </a:cubicBezTo>
                  <a:close/>
                  <a:moveTo>
                    <a:pt x="23708" y="5993"/>
                  </a:moveTo>
                  <a:cubicBezTo>
                    <a:pt x="23743" y="5993"/>
                    <a:pt x="23784" y="6007"/>
                    <a:pt x="23831" y="6035"/>
                  </a:cubicBezTo>
                  <a:cubicBezTo>
                    <a:pt x="23983" y="6157"/>
                    <a:pt x="24287" y="6066"/>
                    <a:pt x="24257" y="6370"/>
                  </a:cubicBezTo>
                  <a:cubicBezTo>
                    <a:pt x="24196" y="6886"/>
                    <a:pt x="24074" y="7373"/>
                    <a:pt x="24014" y="7859"/>
                  </a:cubicBezTo>
                  <a:cubicBezTo>
                    <a:pt x="24001" y="7985"/>
                    <a:pt x="23952" y="8027"/>
                    <a:pt x="23888" y="8027"/>
                  </a:cubicBezTo>
                  <a:cubicBezTo>
                    <a:pt x="23797" y="8027"/>
                    <a:pt x="23677" y="7943"/>
                    <a:pt x="23588" y="7889"/>
                  </a:cubicBezTo>
                  <a:cubicBezTo>
                    <a:pt x="23618" y="7737"/>
                    <a:pt x="23618" y="7585"/>
                    <a:pt x="23527" y="7464"/>
                  </a:cubicBezTo>
                  <a:lnTo>
                    <a:pt x="23527" y="7130"/>
                  </a:lnTo>
                  <a:cubicBezTo>
                    <a:pt x="23649" y="6826"/>
                    <a:pt x="23618" y="6491"/>
                    <a:pt x="23588" y="6187"/>
                  </a:cubicBezTo>
                  <a:cubicBezTo>
                    <a:pt x="23588" y="6061"/>
                    <a:pt x="23631" y="5993"/>
                    <a:pt x="23708" y="5993"/>
                  </a:cubicBezTo>
                  <a:close/>
                  <a:moveTo>
                    <a:pt x="30016" y="7385"/>
                  </a:moveTo>
                  <a:cubicBezTo>
                    <a:pt x="30137" y="7385"/>
                    <a:pt x="30283" y="7392"/>
                    <a:pt x="30457" y="7403"/>
                  </a:cubicBezTo>
                  <a:cubicBezTo>
                    <a:pt x="30093" y="7616"/>
                    <a:pt x="29789" y="7829"/>
                    <a:pt x="29485" y="8041"/>
                  </a:cubicBezTo>
                  <a:cubicBezTo>
                    <a:pt x="29435" y="7521"/>
                    <a:pt x="29487" y="7385"/>
                    <a:pt x="30016" y="7385"/>
                  </a:cubicBezTo>
                  <a:close/>
                  <a:moveTo>
                    <a:pt x="17756" y="1036"/>
                  </a:moveTo>
                  <a:cubicBezTo>
                    <a:pt x="17877" y="1036"/>
                    <a:pt x="17959" y="1078"/>
                    <a:pt x="18026" y="1233"/>
                  </a:cubicBezTo>
                  <a:cubicBezTo>
                    <a:pt x="18238" y="1658"/>
                    <a:pt x="18634" y="1901"/>
                    <a:pt x="19029" y="2175"/>
                  </a:cubicBezTo>
                  <a:cubicBezTo>
                    <a:pt x="18390" y="2783"/>
                    <a:pt x="17874" y="3512"/>
                    <a:pt x="17175" y="4060"/>
                  </a:cubicBezTo>
                  <a:cubicBezTo>
                    <a:pt x="17053" y="4181"/>
                    <a:pt x="16962" y="4242"/>
                    <a:pt x="16779" y="4272"/>
                  </a:cubicBezTo>
                  <a:cubicBezTo>
                    <a:pt x="16546" y="4282"/>
                    <a:pt x="16314" y="4288"/>
                    <a:pt x="16083" y="4288"/>
                  </a:cubicBezTo>
                  <a:cubicBezTo>
                    <a:pt x="14927" y="4288"/>
                    <a:pt x="13796" y="4141"/>
                    <a:pt x="12706" y="3634"/>
                  </a:cubicBezTo>
                  <a:cubicBezTo>
                    <a:pt x="12342" y="3482"/>
                    <a:pt x="12068" y="3208"/>
                    <a:pt x="11734" y="2996"/>
                  </a:cubicBezTo>
                  <a:lnTo>
                    <a:pt x="11734" y="2996"/>
                  </a:lnTo>
                  <a:cubicBezTo>
                    <a:pt x="12524" y="4029"/>
                    <a:pt x="13709" y="4364"/>
                    <a:pt x="14925" y="4485"/>
                  </a:cubicBezTo>
                  <a:cubicBezTo>
                    <a:pt x="15333" y="4521"/>
                    <a:pt x="15741" y="4538"/>
                    <a:pt x="16150" y="4538"/>
                  </a:cubicBezTo>
                  <a:cubicBezTo>
                    <a:pt x="16779" y="4538"/>
                    <a:pt x="17412" y="4498"/>
                    <a:pt x="18056" y="4424"/>
                  </a:cubicBezTo>
                  <a:cubicBezTo>
                    <a:pt x="18998" y="4303"/>
                    <a:pt x="19971" y="4242"/>
                    <a:pt x="20944" y="4242"/>
                  </a:cubicBezTo>
                  <a:cubicBezTo>
                    <a:pt x="21010" y="4241"/>
                    <a:pt x="21077" y="4240"/>
                    <a:pt x="21143" y="4240"/>
                  </a:cubicBezTo>
                  <a:cubicBezTo>
                    <a:pt x="22926" y="4240"/>
                    <a:pt x="24652" y="4632"/>
                    <a:pt x="26293" y="5306"/>
                  </a:cubicBezTo>
                  <a:cubicBezTo>
                    <a:pt x="26901" y="5549"/>
                    <a:pt x="27479" y="5792"/>
                    <a:pt x="28117" y="5944"/>
                  </a:cubicBezTo>
                  <a:cubicBezTo>
                    <a:pt x="28455" y="6004"/>
                    <a:pt x="28786" y="6031"/>
                    <a:pt x="29114" y="6031"/>
                  </a:cubicBezTo>
                  <a:cubicBezTo>
                    <a:pt x="29789" y="6031"/>
                    <a:pt x="30451" y="5916"/>
                    <a:pt x="31126" y="5731"/>
                  </a:cubicBezTo>
                  <a:cubicBezTo>
                    <a:pt x="32304" y="5408"/>
                    <a:pt x="33470" y="5250"/>
                    <a:pt x="34628" y="5250"/>
                  </a:cubicBezTo>
                  <a:cubicBezTo>
                    <a:pt x="36190" y="5250"/>
                    <a:pt x="37736" y="5537"/>
                    <a:pt x="39272" y="6096"/>
                  </a:cubicBezTo>
                  <a:cubicBezTo>
                    <a:pt x="40381" y="6479"/>
                    <a:pt x="41504" y="6715"/>
                    <a:pt x="42640" y="6715"/>
                  </a:cubicBezTo>
                  <a:cubicBezTo>
                    <a:pt x="43216" y="6715"/>
                    <a:pt x="43796" y="6655"/>
                    <a:pt x="44379" y="6522"/>
                  </a:cubicBezTo>
                  <a:cubicBezTo>
                    <a:pt x="44591" y="6491"/>
                    <a:pt x="44835" y="6461"/>
                    <a:pt x="44956" y="6309"/>
                  </a:cubicBezTo>
                  <a:cubicBezTo>
                    <a:pt x="45101" y="6188"/>
                    <a:pt x="45226" y="6140"/>
                    <a:pt x="45342" y="6140"/>
                  </a:cubicBezTo>
                  <a:cubicBezTo>
                    <a:pt x="45518" y="6140"/>
                    <a:pt x="45672" y="6253"/>
                    <a:pt x="45838" y="6400"/>
                  </a:cubicBezTo>
                  <a:cubicBezTo>
                    <a:pt x="46142" y="6613"/>
                    <a:pt x="46446" y="6856"/>
                    <a:pt x="46750" y="7160"/>
                  </a:cubicBezTo>
                  <a:cubicBezTo>
                    <a:pt x="46625" y="7137"/>
                    <a:pt x="46504" y="7126"/>
                    <a:pt x="46386" y="7126"/>
                  </a:cubicBezTo>
                  <a:cubicBezTo>
                    <a:pt x="45725" y="7126"/>
                    <a:pt x="45154" y="7454"/>
                    <a:pt x="44561" y="7737"/>
                  </a:cubicBezTo>
                  <a:cubicBezTo>
                    <a:pt x="44014" y="8011"/>
                    <a:pt x="43467" y="8254"/>
                    <a:pt x="42889" y="8467"/>
                  </a:cubicBezTo>
                  <a:cubicBezTo>
                    <a:pt x="42545" y="8590"/>
                    <a:pt x="42211" y="8633"/>
                    <a:pt x="41880" y="8633"/>
                  </a:cubicBezTo>
                  <a:cubicBezTo>
                    <a:pt x="41394" y="8633"/>
                    <a:pt x="40916" y="8539"/>
                    <a:pt x="40427" y="8467"/>
                  </a:cubicBezTo>
                  <a:cubicBezTo>
                    <a:pt x="39090" y="8254"/>
                    <a:pt x="37813" y="7889"/>
                    <a:pt x="36628" y="7281"/>
                  </a:cubicBezTo>
                  <a:cubicBezTo>
                    <a:pt x="35635" y="6766"/>
                    <a:pt x="34630" y="6538"/>
                    <a:pt x="33598" y="6538"/>
                  </a:cubicBezTo>
                  <a:cubicBezTo>
                    <a:pt x="32987" y="6538"/>
                    <a:pt x="32367" y="6618"/>
                    <a:pt x="31734" y="6765"/>
                  </a:cubicBezTo>
                  <a:cubicBezTo>
                    <a:pt x="30795" y="6965"/>
                    <a:pt x="29855" y="7125"/>
                    <a:pt x="28898" y="7125"/>
                  </a:cubicBezTo>
                  <a:cubicBezTo>
                    <a:pt x="28400" y="7125"/>
                    <a:pt x="27897" y="7082"/>
                    <a:pt x="27387" y="6978"/>
                  </a:cubicBezTo>
                  <a:cubicBezTo>
                    <a:pt x="26567" y="6795"/>
                    <a:pt x="25746" y="6552"/>
                    <a:pt x="25017" y="6157"/>
                  </a:cubicBezTo>
                  <a:cubicBezTo>
                    <a:pt x="23750" y="5484"/>
                    <a:pt x="22433" y="5211"/>
                    <a:pt x="21089" y="5211"/>
                  </a:cubicBezTo>
                  <a:cubicBezTo>
                    <a:pt x="20368" y="5211"/>
                    <a:pt x="19639" y="5289"/>
                    <a:pt x="18907" y="5427"/>
                  </a:cubicBezTo>
                  <a:cubicBezTo>
                    <a:pt x="17545" y="5659"/>
                    <a:pt x="16183" y="5946"/>
                    <a:pt x="14795" y="5946"/>
                  </a:cubicBezTo>
                  <a:cubicBezTo>
                    <a:pt x="14727" y="5946"/>
                    <a:pt x="14659" y="5946"/>
                    <a:pt x="14591" y="5944"/>
                  </a:cubicBezTo>
                  <a:cubicBezTo>
                    <a:pt x="13101" y="5914"/>
                    <a:pt x="11642" y="5731"/>
                    <a:pt x="10275" y="5123"/>
                  </a:cubicBezTo>
                  <a:cubicBezTo>
                    <a:pt x="9849" y="4941"/>
                    <a:pt x="9454" y="4728"/>
                    <a:pt x="9120" y="4424"/>
                  </a:cubicBezTo>
                  <a:cubicBezTo>
                    <a:pt x="8968" y="4272"/>
                    <a:pt x="8907" y="4151"/>
                    <a:pt x="9180" y="4029"/>
                  </a:cubicBezTo>
                  <a:cubicBezTo>
                    <a:pt x="11339" y="2844"/>
                    <a:pt x="13649" y="1993"/>
                    <a:pt x="16050" y="1446"/>
                  </a:cubicBezTo>
                  <a:cubicBezTo>
                    <a:pt x="16567" y="1324"/>
                    <a:pt x="17083" y="1202"/>
                    <a:pt x="17600" y="1050"/>
                  </a:cubicBezTo>
                  <a:cubicBezTo>
                    <a:pt x="17658" y="1042"/>
                    <a:pt x="17710" y="1036"/>
                    <a:pt x="17756" y="1036"/>
                  </a:cubicBezTo>
                  <a:close/>
                  <a:moveTo>
                    <a:pt x="32235" y="7026"/>
                  </a:moveTo>
                  <a:cubicBezTo>
                    <a:pt x="32293" y="7026"/>
                    <a:pt x="32348" y="7044"/>
                    <a:pt x="32403" y="7099"/>
                  </a:cubicBezTo>
                  <a:cubicBezTo>
                    <a:pt x="31309" y="7646"/>
                    <a:pt x="30245" y="8315"/>
                    <a:pt x="29302" y="9105"/>
                  </a:cubicBezTo>
                  <a:cubicBezTo>
                    <a:pt x="29150" y="9196"/>
                    <a:pt x="29029" y="9318"/>
                    <a:pt x="28877" y="9409"/>
                  </a:cubicBezTo>
                  <a:cubicBezTo>
                    <a:pt x="29211" y="8923"/>
                    <a:pt x="29272" y="8254"/>
                    <a:pt x="29910" y="7981"/>
                  </a:cubicBezTo>
                  <a:cubicBezTo>
                    <a:pt x="30609" y="7677"/>
                    <a:pt x="31217" y="7130"/>
                    <a:pt x="32008" y="7069"/>
                  </a:cubicBezTo>
                  <a:cubicBezTo>
                    <a:pt x="32091" y="7052"/>
                    <a:pt x="32165" y="7026"/>
                    <a:pt x="32235" y="7026"/>
                  </a:cubicBezTo>
                  <a:close/>
                  <a:moveTo>
                    <a:pt x="38845" y="8486"/>
                  </a:moveTo>
                  <a:cubicBezTo>
                    <a:pt x="38864" y="8486"/>
                    <a:pt x="38885" y="8490"/>
                    <a:pt x="38907" y="8497"/>
                  </a:cubicBezTo>
                  <a:cubicBezTo>
                    <a:pt x="39211" y="8589"/>
                    <a:pt x="39485" y="8649"/>
                    <a:pt x="39850" y="8740"/>
                  </a:cubicBezTo>
                  <a:cubicBezTo>
                    <a:pt x="39363" y="8953"/>
                    <a:pt x="38938" y="9136"/>
                    <a:pt x="38482" y="9440"/>
                  </a:cubicBezTo>
                  <a:cubicBezTo>
                    <a:pt x="38512" y="9105"/>
                    <a:pt x="38664" y="8862"/>
                    <a:pt x="38725" y="8589"/>
                  </a:cubicBezTo>
                  <a:cubicBezTo>
                    <a:pt x="38748" y="8520"/>
                    <a:pt x="38788" y="8486"/>
                    <a:pt x="38845" y="8486"/>
                  </a:cubicBezTo>
                  <a:close/>
                  <a:moveTo>
                    <a:pt x="14773" y="8832"/>
                  </a:moveTo>
                  <a:cubicBezTo>
                    <a:pt x="14804" y="9075"/>
                    <a:pt x="14804" y="9318"/>
                    <a:pt x="14834" y="9561"/>
                  </a:cubicBezTo>
                  <a:cubicBezTo>
                    <a:pt x="14864" y="9652"/>
                    <a:pt x="14895" y="9774"/>
                    <a:pt x="14712" y="9774"/>
                  </a:cubicBezTo>
                  <a:cubicBezTo>
                    <a:pt x="14591" y="9774"/>
                    <a:pt x="14439" y="9774"/>
                    <a:pt x="14500" y="9592"/>
                  </a:cubicBezTo>
                  <a:cubicBezTo>
                    <a:pt x="14560" y="9318"/>
                    <a:pt x="14469" y="9014"/>
                    <a:pt x="14773" y="8832"/>
                  </a:cubicBezTo>
                  <a:close/>
                  <a:moveTo>
                    <a:pt x="15288" y="8432"/>
                  </a:moveTo>
                  <a:cubicBezTo>
                    <a:pt x="15436" y="8432"/>
                    <a:pt x="15412" y="8544"/>
                    <a:pt x="15412" y="8680"/>
                  </a:cubicBezTo>
                  <a:cubicBezTo>
                    <a:pt x="15351" y="9044"/>
                    <a:pt x="15412" y="9409"/>
                    <a:pt x="15564" y="9774"/>
                  </a:cubicBezTo>
                  <a:cubicBezTo>
                    <a:pt x="15473" y="9802"/>
                    <a:pt x="15396" y="9815"/>
                    <a:pt x="15330" y="9815"/>
                  </a:cubicBezTo>
                  <a:cubicBezTo>
                    <a:pt x="15107" y="9815"/>
                    <a:pt x="15016" y="9660"/>
                    <a:pt x="15016" y="9379"/>
                  </a:cubicBezTo>
                  <a:cubicBezTo>
                    <a:pt x="15016" y="9136"/>
                    <a:pt x="14986" y="8892"/>
                    <a:pt x="14986" y="8649"/>
                  </a:cubicBezTo>
                  <a:cubicBezTo>
                    <a:pt x="14956" y="8467"/>
                    <a:pt x="15077" y="8437"/>
                    <a:pt x="15229" y="8437"/>
                  </a:cubicBezTo>
                  <a:cubicBezTo>
                    <a:pt x="15251" y="8433"/>
                    <a:pt x="15271" y="8432"/>
                    <a:pt x="15288" y="8432"/>
                  </a:cubicBezTo>
                  <a:close/>
                  <a:moveTo>
                    <a:pt x="15807" y="8406"/>
                  </a:moveTo>
                  <a:cubicBezTo>
                    <a:pt x="16050" y="8406"/>
                    <a:pt x="16019" y="8558"/>
                    <a:pt x="15959" y="8680"/>
                  </a:cubicBezTo>
                  <a:cubicBezTo>
                    <a:pt x="15898" y="9075"/>
                    <a:pt x="15898" y="9440"/>
                    <a:pt x="16050" y="9804"/>
                  </a:cubicBezTo>
                  <a:cubicBezTo>
                    <a:pt x="15987" y="9829"/>
                    <a:pt x="15925" y="9849"/>
                    <a:pt x="15869" y="9849"/>
                  </a:cubicBezTo>
                  <a:cubicBezTo>
                    <a:pt x="15789" y="9849"/>
                    <a:pt x="15721" y="9808"/>
                    <a:pt x="15685" y="9683"/>
                  </a:cubicBezTo>
                  <a:cubicBezTo>
                    <a:pt x="15624" y="9318"/>
                    <a:pt x="15564" y="8984"/>
                    <a:pt x="15564" y="8619"/>
                  </a:cubicBezTo>
                  <a:cubicBezTo>
                    <a:pt x="15564" y="8437"/>
                    <a:pt x="15655" y="8406"/>
                    <a:pt x="15807" y="8406"/>
                  </a:cubicBezTo>
                  <a:close/>
                  <a:moveTo>
                    <a:pt x="7002" y="8436"/>
                  </a:moveTo>
                  <a:cubicBezTo>
                    <a:pt x="7009" y="8436"/>
                    <a:pt x="7016" y="8436"/>
                    <a:pt x="7022" y="8437"/>
                  </a:cubicBezTo>
                  <a:cubicBezTo>
                    <a:pt x="7205" y="8437"/>
                    <a:pt x="7448" y="8467"/>
                    <a:pt x="7417" y="8801"/>
                  </a:cubicBezTo>
                  <a:cubicBezTo>
                    <a:pt x="7387" y="9044"/>
                    <a:pt x="7448" y="9288"/>
                    <a:pt x="7448" y="9531"/>
                  </a:cubicBezTo>
                  <a:cubicBezTo>
                    <a:pt x="7448" y="9652"/>
                    <a:pt x="7600" y="9835"/>
                    <a:pt x="7357" y="9865"/>
                  </a:cubicBezTo>
                  <a:cubicBezTo>
                    <a:pt x="7335" y="9868"/>
                    <a:pt x="7315" y="9870"/>
                    <a:pt x="7296" y="9870"/>
                  </a:cubicBezTo>
                  <a:cubicBezTo>
                    <a:pt x="7126" y="9870"/>
                    <a:pt x="7053" y="9749"/>
                    <a:pt x="7053" y="9531"/>
                  </a:cubicBezTo>
                  <a:cubicBezTo>
                    <a:pt x="7053" y="9227"/>
                    <a:pt x="6992" y="8923"/>
                    <a:pt x="6901" y="8619"/>
                  </a:cubicBezTo>
                  <a:lnTo>
                    <a:pt x="6901" y="8619"/>
                  </a:lnTo>
                  <a:cubicBezTo>
                    <a:pt x="6840" y="8984"/>
                    <a:pt x="6870" y="9379"/>
                    <a:pt x="6992" y="9865"/>
                  </a:cubicBezTo>
                  <a:cubicBezTo>
                    <a:pt x="6718" y="9713"/>
                    <a:pt x="6414" y="9804"/>
                    <a:pt x="6293" y="9531"/>
                  </a:cubicBezTo>
                  <a:cubicBezTo>
                    <a:pt x="6114" y="9232"/>
                    <a:pt x="6638" y="8436"/>
                    <a:pt x="7002" y="8436"/>
                  </a:cubicBezTo>
                  <a:close/>
                  <a:moveTo>
                    <a:pt x="16366" y="8379"/>
                  </a:moveTo>
                  <a:cubicBezTo>
                    <a:pt x="16476" y="8379"/>
                    <a:pt x="16605" y="8403"/>
                    <a:pt x="16688" y="8437"/>
                  </a:cubicBezTo>
                  <a:cubicBezTo>
                    <a:pt x="16871" y="8497"/>
                    <a:pt x="16719" y="8649"/>
                    <a:pt x="16719" y="8740"/>
                  </a:cubicBezTo>
                  <a:cubicBezTo>
                    <a:pt x="16719" y="9014"/>
                    <a:pt x="16658" y="9318"/>
                    <a:pt x="16810" y="9592"/>
                  </a:cubicBezTo>
                  <a:cubicBezTo>
                    <a:pt x="16962" y="9288"/>
                    <a:pt x="16901" y="8984"/>
                    <a:pt x="16901" y="8680"/>
                  </a:cubicBezTo>
                  <a:cubicBezTo>
                    <a:pt x="16927" y="8520"/>
                    <a:pt x="16954" y="8431"/>
                    <a:pt x="17102" y="8431"/>
                  </a:cubicBezTo>
                  <a:cubicBezTo>
                    <a:pt x="17123" y="8431"/>
                    <a:pt x="17147" y="8433"/>
                    <a:pt x="17175" y="8437"/>
                  </a:cubicBezTo>
                  <a:cubicBezTo>
                    <a:pt x="17296" y="8452"/>
                    <a:pt x="17418" y="8452"/>
                    <a:pt x="17539" y="8452"/>
                  </a:cubicBezTo>
                  <a:cubicBezTo>
                    <a:pt x="17661" y="8452"/>
                    <a:pt x="17782" y="8452"/>
                    <a:pt x="17904" y="8467"/>
                  </a:cubicBezTo>
                  <a:cubicBezTo>
                    <a:pt x="17928" y="8467"/>
                    <a:pt x="17962" y="8462"/>
                    <a:pt x="17996" y="8462"/>
                  </a:cubicBezTo>
                  <a:cubicBezTo>
                    <a:pt x="18047" y="8462"/>
                    <a:pt x="18099" y="8473"/>
                    <a:pt x="18117" y="8528"/>
                  </a:cubicBezTo>
                  <a:cubicBezTo>
                    <a:pt x="18178" y="8619"/>
                    <a:pt x="18147" y="8710"/>
                    <a:pt x="18056" y="8771"/>
                  </a:cubicBezTo>
                  <a:cubicBezTo>
                    <a:pt x="17904" y="8923"/>
                    <a:pt x="17782" y="9044"/>
                    <a:pt x="17630" y="9166"/>
                  </a:cubicBezTo>
                  <a:cubicBezTo>
                    <a:pt x="17570" y="9014"/>
                    <a:pt x="17661" y="8862"/>
                    <a:pt x="17630" y="8649"/>
                  </a:cubicBezTo>
                  <a:lnTo>
                    <a:pt x="17630" y="8649"/>
                  </a:lnTo>
                  <a:cubicBezTo>
                    <a:pt x="17509" y="8801"/>
                    <a:pt x="17448" y="8953"/>
                    <a:pt x="17448" y="9105"/>
                  </a:cubicBezTo>
                  <a:cubicBezTo>
                    <a:pt x="17448" y="9615"/>
                    <a:pt x="17148" y="9930"/>
                    <a:pt x="16722" y="9930"/>
                  </a:cubicBezTo>
                  <a:cubicBezTo>
                    <a:pt x="16590" y="9930"/>
                    <a:pt x="16445" y="9900"/>
                    <a:pt x="16293" y="9835"/>
                  </a:cubicBezTo>
                  <a:cubicBezTo>
                    <a:pt x="16111" y="9774"/>
                    <a:pt x="16171" y="9652"/>
                    <a:pt x="16171" y="9561"/>
                  </a:cubicBezTo>
                  <a:cubicBezTo>
                    <a:pt x="16141" y="9196"/>
                    <a:pt x="15959" y="8801"/>
                    <a:pt x="16171" y="8437"/>
                  </a:cubicBezTo>
                  <a:cubicBezTo>
                    <a:pt x="16199" y="8395"/>
                    <a:pt x="16276" y="8379"/>
                    <a:pt x="16366" y="8379"/>
                  </a:cubicBezTo>
                  <a:close/>
                  <a:moveTo>
                    <a:pt x="14804" y="8437"/>
                  </a:moveTo>
                  <a:cubicBezTo>
                    <a:pt x="14773" y="8710"/>
                    <a:pt x="14560" y="8832"/>
                    <a:pt x="14469" y="9044"/>
                  </a:cubicBezTo>
                  <a:cubicBezTo>
                    <a:pt x="14409" y="9196"/>
                    <a:pt x="14165" y="9288"/>
                    <a:pt x="14378" y="9531"/>
                  </a:cubicBezTo>
                  <a:cubicBezTo>
                    <a:pt x="14439" y="9592"/>
                    <a:pt x="14348" y="9804"/>
                    <a:pt x="14105" y="9804"/>
                  </a:cubicBezTo>
                  <a:cubicBezTo>
                    <a:pt x="12706" y="9804"/>
                    <a:pt x="11308" y="9865"/>
                    <a:pt x="9819" y="10017"/>
                  </a:cubicBezTo>
                  <a:cubicBezTo>
                    <a:pt x="10032" y="9652"/>
                    <a:pt x="10214" y="9379"/>
                    <a:pt x="10427" y="9044"/>
                  </a:cubicBezTo>
                  <a:lnTo>
                    <a:pt x="10427" y="9044"/>
                  </a:lnTo>
                  <a:cubicBezTo>
                    <a:pt x="10123" y="9136"/>
                    <a:pt x="10001" y="9318"/>
                    <a:pt x="9880" y="9531"/>
                  </a:cubicBezTo>
                  <a:cubicBezTo>
                    <a:pt x="9758" y="9318"/>
                    <a:pt x="9880" y="9105"/>
                    <a:pt x="9697" y="8892"/>
                  </a:cubicBezTo>
                  <a:cubicBezTo>
                    <a:pt x="9697" y="9196"/>
                    <a:pt x="9667" y="9470"/>
                    <a:pt x="9697" y="9744"/>
                  </a:cubicBezTo>
                  <a:cubicBezTo>
                    <a:pt x="9697" y="9880"/>
                    <a:pt x="9697" y="9991"/>
                    <a:pt x="9588" y="9991"/>
                  </a:cubicBezTo>
                  <a:cubicBezTo>
                    <a:pt x="9575" y="9991"/>
                    <a:pt x="9561" y="9990"/>
                    <a:pt x="9545" y="9987"/>
                  </a:cubicBezTo>
                  <a:cubicBezTo>
                    <a:pt x="9530" y="9984"/>
                    <a:pt x="9515" y="9983"/>
                    <a:pt x="9499" y="9983"/>
                  </a:cubicBezTo>
                  <a:cubicBezTo>
                    <a:pt x="9414" y="9983"/>
                    <a:pt x="9322" y="10014"/>
                    <a:pt x="9242" y="10014"/>
                  </a:cubicBezTo>
                  <a:cubicBezTo>
                    <a:pt x="9157" y="10014"/>
                    <a:pt x="9088" y="9979"/>
                    <a:pt x="9059" y="9835"/>
                  </a:cubicBezTo>
                  <a:cubicBezTo>
                    <a:pt x="8968" y="9531"/>
                    <a:pt x="8937" y="9196"/>
                    <a:pt x="8907" y="8892"/>
                  </a:cubicBezTo>
                  <a:cubicBezTo>
                    <a:pt x="8633" y="9075"/>
                    <a:pt x="8816" y="9318"/>
                    <a:pt x="8816" y="9561"/>
                  </a:cubicBezTo>
                  <a:cubicBezTo>
                    <a:pt x="8846" y="9683"/>
                    <a:pt x="8937" y="9835"/>
                    <a:pt x="8968" y="9956"/>
                  </a:cubicBezTo>
                  <a:cubicBezTo>
                    <a:pt x="8811" y="9971"/>
                    <a:pt x="8695" y="9982"/>
                    <a:pt x="8608" y="9982"/>
                  </a:cubicBezTo>
                  <a:cubicBezTo>
                    <a:pt x="8339" y="9982"/>
                    <a:pt x="8345" y="9876"/>
                    <a:pt x="8299" y="9440"/>
                  </a:cubicBezTo>
                  <a:cubicBezTo>
                    <a:pt x="8269" y="9257"/>
                    <a:pt x="8238" y="9075"/>
                    <a:pt x="8147" y="8923"/>
                  </a:cubicBezTo>
                  <a:cubicBezTo>
                    <a:pt x="8147" y="9166"/>
                    <a:pt x="8147" y="9440"/>
                    <a:pt x="8147" y="9713"/>
                  </a:cubicBezTo>
                  <a:cubicBezTo>
                    <a:pt x="8147" y="9796"/>
                    <a:pt x="8197" y="9930"/>
                    <a:pt x="8068" y="9930"/>
                  </a:cubicBezTo>
                  <a:cubicBezTo>
                    <a:pt x="8056" y="9930"/>
                    <a:pt x="8042" y="9929"/>
                    <a:pt x="8025" y="9926"/>
                  </a:cubicBezTo>
                  <a:cubicBezTo>
                    <a:pt x="8006" y="9922"/>
                    <a:pt x="7985" y="9921"/>
                    <a:pt x="7963" y="9921"/>
                  </a:cubicBezTo>
                  <a:cubicBezTo>
                    <a:pt x="7915" y="9921"/>
                    <a:pt x="7864" y="9928"/>
                    <a:pt x="7817" y="9928"/>
                  </a:cubicBezTo>
                  <a:cubicBezTo>
                    <a:pt x="7726" y="9928"/>
                    <a:pt x="7648" y="9901"/>
                    <a:pt x="7630" y="9744"/>
                  </a:cubicBezTo>
                  <a:cubicBezTo>
                    <a:pt x="7569" y="9379"/>
                    <a:pt x="7539" y="8984"/>
                    <a:pt x="7478" y="8528"/>
                  </a:cubicBezTo>
                  <a:lnTo>
                    <a:pt x="7478" y="8528"/>
                  </a:lnTo>
                  <a:cubicBezTo>
                    <a:pt x="8056" y="8740"/>
                    <a:pt x="8633" y="8680"/>
                    <a:pt x="9211" y="8801"/>
                  </a:cubicBezTo>
                  <a:cubicBezTo>
                    <a:pt x="9291" y="8803"/>
                    <a:pt x="9371" y="8803"/>
                    <a:pt x="9452" y="8803"/>
                  </a:cubicBezTo>
                  <a:cubicBezTo>
                    <a:pt x="11226" y="8803"/>
                    <a:pt x="13001" y="8495"/>
                    <a:pt x="14804" y="8437"/>
                  </a:cubicBezTo>
                  <a:close/>
                  <a:moveTo>
                    <a:pt x="18638" y="8470"/>
                  </a:moveTo>
                  <a:cubicBezTo>
                    <a:pt x="18711" y="8470"/>
                    <a:pt x="18794" y="8497"/>
                    <a:pt x="18877" y="8497"/>
                  </a:cubicBezTo>
                  <a:cubicBezTo>
                    <a:pt x="19789" y="8589"/>
                    <a:pt x="20640" y="8923"/>
                    <a:pt x="21521" y="9257"/>
                  </a:cubicBezTo>
                  <a:cubicBezTo>
                    <a:pt x="21126" y="9652"/>
                    <a:pt x="20822" y="10047"/>
                    <a:pt x="20579" y="10503"/>
                  </a:cubicBezTo>
                  <a:cubicBezTo>
                    <a:pt x="20494" y="10652"/>
                    <a:pt x="20409" y="10727"/>
                    <a:pt x="20292" y="10727"/>
                  </a:cubicBezTo>
                  <a:cubicBezTo>
                    <a:pt x="20242" y="10727"/>
                    <a:pt x="20187" y="10713"/>
                    <a:pt x="20123" y="10686"/>
                  </a:cubicBezTo>
                  <a:cubicBezTo>
                    <a:pt x="19211" y="10321"/>
                    <a:pt x="18269" y="10139"/>
                    <a:pt x="17205" y="9956"/>
                  </a:cubicBezTo>
                  <a:cubicBezTo>
                    <a:pt x="17722" y="9500"/>
                    <a:pt x="18117" y="9044"/>
                    <a:pt x="18482" y="8558"/>
                  </a:cubicBezTo>
                  <a:cubicBezTo>
                    <a:pt x="18523" y="8489"/>
                    <a:pt x="18577" y="8470"/>
                    <a:pt x="18638" y="8470"/>
                  </a:cubicBezTo>
                  <a:close/>
                  <a:moveTo>
                    <a:pt x="35362" y="7155"/>
                  </a:moveTo>
                  <a:cubicBezTo>
                    <a:pt x="35412" y="7155"/>
                    <a:pt x="35468" y="7166"/>
                    <a:pt x="35534" y="7190"/>
                  </a:cubicBezTo>
                  <a:cubicBezTo>
                    <a:pt x="36506" y="7616"/>
                    <a:pt x="37448" y="8102"/>
                    <a:pt x="38482" y="8376"/>
                  </a:cubicBezTo>
                  <a:cubicBezTo>
                    <a:pt x="38634" y="8406"/>
                    <a:pt x="38634" y="8467"/>
                    <a:pt x="38573" y="8589"/>
                  </a:cubicBezTo>
                  <a:cubicBezTo>
                    <a:pt x="38421" y="8953"/>
                    <a:pt x="38269" y="9318"/>
                    <a:pt x="38117" y="9683"/>
                  </a:cubicBezTo>
                  <a:cubicBezTo>
                    <a:pt x="38026" y="9835"/>
                    <a:pt x="37935" y="10017"/>
                    <a:pt x="37904" y="10169"/>
                  </a:cubicBezTo>
                  <a:cubicBezTo>
                    <a:pt x="37801" y="10622"/>
                    <a:pt x="37768" y="10768"/>
                    <a:pt x="37559" y="10768"/>
                  </a:cubicBezTo>
                  <a:cubicBezTo>
                    <a:pt x="37460" y="10768"/>
                    <a:pt x="37320" y="10735"/>
                    <a:pt x="37114" y="10686"/>
                  </a:cubicBezTo>
                  <a:cubicBezTo>
                    <a:pt x="36535" y="10529"/>
                    <a:pt x="35948" y="10461"/>
                    <a:pt x="35361" y="10461"/>
                  </a:cubicBezTo>
                  <a:cubicBezTo>
                    <a:pt x="34808" y="10461"/>
                    <a:pt x="34255" y="10522"/>
                    <a:pt x="33710" y="10625"/>
                  </a:cubicBezTo>
                  <a:cubicBezTo>
                    <a:pt x="33558" y="10625"/>
                    <a:pt x="33406" y="10655"/>
                    <a:pt x="33254" y="10686"/>
                  </a:cubicBezTo>
                  <a:cubicBezTo>
                    <a:pt x="33299" y="10539"/>
                    <a:pt x="33353" y="10493"/>
                    <a:pt x="33410" y="10493"/>
                  </a:cubicBezTo>
                  <a:cubicBezTo>
                    <a:pt x="33507" y="10493"/>
                    <a:pt x="33614" y="10625"/>
                    <a:pt x="33710" y="10625"/>
                  </a:cubicBezTo>
                  <a:cubicBezTo>
                    <a:pt x="33649" y="10473"/>
                    <a:pt x="33801" y="10412"/>
                    <a:pt x="33862" y="10351"/>
                  </a:cubicBezTo>
                  <a:cubicBezTo>
                    <a:pt x="34196" y="9896"/>
                    <a:pt x="34439" y="9440"/>
                    <a:pt x="34530" y="8862"/>
                  </a:cubicBezTo>
                  <a:cubicBezTo>
                    <a:pt x="34591" y="8345"/>
                    <a:pt x="34774" y="7829"/>
                    <a:pt x="35078" y="7373"/>
                  </a:cubicBezTo>
                  <a:cubicBezTo>
                    <a:pt x="35144" y="7239"/>
                    <a:pt x="35227" y="7155"/>
                    <a:pt x="35362" y="7155"/>
                  </a:cubicBezTo>
                  <a:close/>
                  <a:moveTo>
                    <a:pt x="34257" y="8680"/>
                  </a:moveTo>
                  <a:lnTo>
                    <a:pt x="34257" y="8680"/>
                  </a:lnTo>
                  <a:cubicBezTo>
                    <a:pt x="34227" y="9877"/>
                    <a:pt x="33077" y="10838"/>
                    <a:pt x="31736" y="10838"/>
                  </a:cubicBezTo>
                  <a:cubicBezTo>
                    <a:pt x="31715" y="10838"/>
                    <a:pt x="31694" y="10838"/>
                    <a:pt x="31673" y="10838"/>
                  </a:cubicBezTo>
                  <a:cubicBezTo>
                    <a:pt x="32646" y="10169"/>
                    <a:pt x="33436" y="9440"/>
                    <a:pt x="34257" y="8680"/>
                  </a:cubicBezTo>
                  <a:close/>
                  <a:moveTo>
                    <a:pt x="24493" y="6360"/>
                  </a:moveTo>
                  <a:cubicBezTo>
                    <a:pt x="24512" y="6360"/>
                    <a:pt x="24534" y="6363"/>
                    <a:pt x="24561" y="6370"/>
                  </a:cubicBezTo>
                  <a:cubicBezTo>
                    <a:pt x="24713" y="6400"/>
                    <a:pt x="25047" y="6400"/>
                    <a:pt x="24986" y="6765"/>
                  </a:cubicBezTo>
                  <a:cubicBezTo>
                    <a:pt x="24925" y="7099"/>
                    <a:pt x="24834" y="7433"/>
                    <a:pt x="24895" y="7798"/>
                  </a:cubicBezTo>
                  <a:cubicBezTo>
                    <a:pt x="24895" y="7881"/>
                    <a:pt x="24845" y="8015"/>
                    <a:pt x="24997" y="8015"/>
                  </a:cubicBezTo>
                  <a:cubicBezTo>
                    <a:pt x="25011" y="8015"/>
                    <a:pt x="25028" y="8014"/>
                    <a:pt x="25047" y="8011"/>
                  </a:cubicBezTo>
                  <a:cubicBezTo>
                    <a:pt x="25077" y="7555"/>
                    <a:pt x="25108" y="7099"/>
                    <a:pt x="25138" y="6674"/>
                  </a:cubicBezTo>
                  <a:cubicBezTo>
                    <a:pt x="26232" y="6704"/>
                    <a:pt x="25564" y="7464"/>
                    <a:pt x="25655" y="7920"/>
                  </a:cubicBezTo>
                  <a:cubicBezTo>
                    <a:pt x="25837" y="7737"/>
                    <a:pt x="25837" y="7494"/>
                    <a:pt x="25868" y="7251"/>
                  </a:cubicBezTo>
                  <a:cubicBezTo>
                    <a:pt x="25890" y="7070"/>
                    <a:pt x="25930" y="6973"/>
                    <a:pt x="26061" y="6973"/>
                  </a:cubicBezTo>
                  <a:cubicBezTo>
                    <a:pt x="26107" y="6973"/>
                    <a:pt x="26163" y="6985"/>
                    <a:pt x="26232" y="7008"/>
                  </a:cubicBezTo>
                  <a:cubicBezTo>
                    <a:pt x="27068" y="7314"/>
                    <a:pt x="27930" y="7468"/>
                    <a:pt x="28817" y="7468"/>
                  </a:cubicBezTo>
                  <a:cubicBezTo>
                    <a:pt x="28897" y="7468"/>
                    <a:pt x="28978" y="7466"/>
                    <a:pt x="29059" y="7464"/>
                  </a:cubicBezTo>
                  <a:cubicBezTo>
                    <a:pt x="29242" y="7464"/>
                    <a:pt x="29333" y="7525"/>
                    <a:pt x="29272" y="7707"/>
                  </a:cubicBezTo>
                  <a:cubicBezTo>
                    <a:pt x="29211" y="7981"/>
                    <a:pt x="29029" y="8254"/>
                    <a:pt x="28968" y="8467"/>
                  </a:cubicBezTo>
                  <a:cubicBezTo>
                    <a:pt x="28846" y="8923"/>
                    <a:pt x="28360" y="9288"/>
                    <a:pt x="28573" y="9835"/>
                  </a:cubicBezTo>
                  <a:lnTo>
                    <a:pt x="28573" y="9835"/>
                  </a:lnTo>
                  <a:cubicBezTo>
                    <a:pt x="29789" y="8984"/>
                    <a:pt x="31005" y="8133"/>
                    <a:pt x="32220" y="7281"/>
                  </a:cubicBezTo>
                  <a:cubicBezTo>
                    <a:pt x="32312" y="7251"/>
                    <a:pt x="32342" y="7160"/>
                    <a:pt x="32433" y="7099"/>
                  </a:cubicBezTo>
                  <a:cubicBezTo>
                    <a:pt x="32702" y="6975"/>
                    <a:pt x="32971" y="6865"/>
                    <a:pt x="33250" y="6865"/>
                  </a:cubicBezTo>
                  <a:cubicBezTo>
                    <a:pt x="33381" y="6865"/>
                    <a:pt x="33513" y="6889"/>
                    <a:pt x="33649" y="6947"/>
                  </a:cubicBezTo>
                  <a:cubicBezTo>
                    <a:pt x="33649" y="6978"/>
                    <a:pt x="33649" y="6978"/>
                    <a:pt x="33649" y="6978"/>
                  </a:cubicBezTo>
                  <a:lnTo>
                    <a:pt x="33679" y="6978"/>
                  </a:lnTo>
                  <a:lnTo>
                    <a:pt x="33679" y="6947"/>
                  </a:lnTo>
                  <a:cubicBezTo>
                    <a:pt x="33816" y="6879"/>
                    <a:pt x="33953" y="6854"/>
                    <a:pt x="34092" y="6854"/>
                  </a:cubicBezTo>
                  <a:cubicBezTo>
                    <a:pt x="34445" y="6854"/>
                    <a:pt x="34806" y="7016"/>
                    <a:pt x="35199" y="7038"/>
                  </a:cubicBezTo>
                  <a:cubicBezTo>
                    <a:pt x="34804" y="7433"/>
                    <a:pt x="34591" y="7889"/>
                    <a:pt x="34409" y="8345"/>
                  </a:cubicBezTo>
                  <a:cubicBezTo>
                    <a:pt x="34378" y="8437"/>
                    <a:pt x="34318" y="8497"/>
                    <a:pt x="34227" y="8528"/>
                  </a:cubicBezTo>
                  <a:cubicBezTo>
                    <a:pt x="33284" y="9136"/>
                    <a:pt x="32494" y="9896"/>
                    <a:pt x="31704" y="10686"/>
                  </a:cubicBezTo>
                  <a:cubicBezTo>
                    <a:pt x="31582" y="10807"/>
                    <a:pt x="31461" y="10868"/>
                    <a:pt x="31278" y="10868"/>
                  </a:cubicBezTo>
                  <a:cubicBezTo>
                    <a:pt x="30761" y="10868"/>
                    <a:pt x="30275" y="10838"/>
                    <a:pt x="29789" y="10838"/>
                  </a:cubicBezTo>
                  <a:cubicBezTo>
                    <a:pt x="29667" y="10838"/>
                    <a:pt x="29576" y="10777"/>
                    <a:pt x="29485" y="10686"/>
                  </a:cubicBezTo>
                  <a:cubicBezTo>
                    <a:pt x="29242" y="10351"/>
                    <a:pt x="28877" y="10108"/>
                    <a:pt x="28573" y="9835"/>
                  </a:cubicBezTo>
                  <a:cubicBezTo>
                    <a:pt x="28391" y="9713"/>
                    <a:pt x="28208" y="9622"/>
                    <a:pt x="28056" y="9500"/>
                  </a:cubicBezTo>
                  <a:cubicBezTo>
                    <a:pt x="27144" y="8862"/>
                    <a:pt x="26111" y="8497"/>
                    <a:pt x="25047" y="8193"/>
                  </a:cubicBezTo>
                  <a:cubicBezTo>
                    <a:pt x="24257" y="8102"/>
                    <a:pt x="24257" y="8102"/>
                    <a:pt x="24318" y="7312"/>
                  </a:cubicBezTo>
                  <a:cubicBezTo>
                    <a:pt x="24348" y="7099"/>
                    <a:pt x="24348" y="6886"/>
                    <a:pt x="24378" y="6643"/>
                  </a:cubicBezTo>
                  <a:cubicBezTo>
                    <a:pt x="24405" y="6562"/>
                    <a:pt x="24336" y="6360"/>
                    <a:pt x="24493" y="6360"/>
                  </a:cubicBezTo>
                  <a:close/>
                  <a:moveTo>
                    <a:pt x="40343" y="8783"/>
                  </a:moveTo>
                  <a:cubicBezTo>
                    <a:pt x="40588" y="8783"/>
                    <a:pt x="40836" y="8881"/>
                    <a:pt x="41126" y="8923"/>
                  </a:cubicBezTo>
                  <a:cubicBezTo>
                    <a:pt x="40579" y="9227"/>
                    <a:pt x="40123" y="9470"/>
                    <a:pt x="39667" y="9744"/>
                  </a:cubicBezTo>
                  <a:cubicBezTo>
                    <a:pt x="39151" y="10047"/>
                    <a:pt x="38573" y="10291"/>
                    <a:pt x="38208" y="10807"/>
                  </a:cubicBezTo>
                  <a:cubicBezTo>
                    <a:pt x="39120" y="10291"/>
                    <a:pt x="40032" y="9835"/>
                    <a:pt x="40944" y="9288"/>
                  </a:cubicBezTo>
                  <a:cubicBezTo>
                    <a:pt x="41369" y="9044"/>
                    <a:pt x="41825" y="8923"/>
                    <a:pt x="42403" y="8892"/>
                  </a:cubicBezTo>
                  <a:lnTo>
                    <a:pt x="42403" y="8892"/>
                  </a:lnTo>
                  <a:cubicBezTo>
                    <a:pt x="41521" y="9379"/>
                    <a:pt x="40762" y="9865"/>
                    <a:pt x="40002" y="10382"/>
                  </a:cubicBezTo>
                  <a:cubicBezTo>
                    <a:pt x="39759" y="10534"/>
                    <a:pt x="39515" y="10655"/>
                    <a:pt x="39303" y="10838"/>
                  </a:cubicBezTo>
                  <a:cubicBezTo>
                    <a:pt x="39110" y="11002"/>
                    <a:pt x="38918" y="11068"/>
                    <a:pt x="38726" y="11068"/>
                  </a:cubicBezTo>
                  <a:cubicBezTo>
                    <a:pt x="38493" y="11068"/>
                    <a:pt x="38259" y="10971"/>
                    <a:pt x="38026" y="10838"/>
                  </a:cubicBezTo>
                  <a:lnTo>
                    <a:pt x="37965" y="10838"/>
                  </a:lnTo>
                  <a:cubicBezTo>
                    <a:pt x="37904" y="10473"/>
                    <a:pt x="38300" y="9713"/>
                    <a:pt x="38603" y="9561"/>
                  </a:cubicBezTo>
                  <a:cubicBezTo>
                    <a:pt x="39059" y="9318"/>
                    <a:pt x="39546" y="9075"/>
                    <a:pt x="40002" y="8862"/>
                  </a:cubicBezTo>
                  <a:cubicBezTo>
                    <a:pt x="40117" y="8804"/>
                    <a:pt x="40230" y="8783"/>
                    <a:pt x="40343" y="8783"/>
                  </a:cubicBezTo>
                  <a:close/>
                  <a:moveTo>
                    <a:pt x="21790" y="9364"/>
                  </a:moveTo>
                  <a:cubicBezTo>
                    <a:pt x="22056" y="9364"/>
                    <a:pt x="22440" y="9576"/>
                    <a:pt x="22463" y="9804"/>
                  </a:cubicBezTo>
                  <a:cubicBezTo>
                    <a:pt x="22555" y="10260"/>
                    <a:pt x="22646" y="10716"/>
                    <a:pt x="22889" y="11111"/>
                  </a:cubicBezTo>
                  <a:cubicBezTo>
                    <a:pt x="22919" y="11203"/>
                    <a:pt x="23010" y="11294"/>
                    <a:pt x="23071" y="11385"/>
                  </a:cubicBezTo>
                  <a:cubicBezTo>
                    <a:pt x="22919" y="10838"/>
                    <a:pt x="22798" y="10260"/>
                    <a:pt x="22646" y="9744"/>
                  </a:cubicBezTo>
                  <a:cubicBezTo>
                    <a:pt x="22682" y="9708"/>
                    <a:pt x="22713" y="9695"/>
                    <a:pt x="22741" y="9695"/>
                  </a:cubicBezTo>
                  <a:cubicBezTo>
                    <a:pt x="22785" y="9695"/>
                    <a:pt x="22822" y="9725"/>
                    <a:pt x="22859" y="9744"/>
                  </a:cubicBezTo>
                  <a:cubicBezTo>
                    <a:pt x="23497" y="9956"/>
                    <a:pt x="23497" y="9956"/>
                    <a:pt x="23558" y="10655"/>
                  </a:cubicBezTo>
                  <a:cubicBezTo>
                    <a:pt x="23558" y="10838"/>
                    <a:pt x="23618" y="11051"/>
                    <a:pt x="23618" y="11233"/>
                  </a:cubicBezTo>
                  <a:cubicBezTo>
                    <a:pt x="23618" y="11476"/>
                    <a:pt x="23551" y="11598"/>
                    <a:pt x="23398" y="11598"/>
                  </a:cubicBezTo>
                  <a:cubicBezTo>
                    <a:pt x="23321" y="11598"/>
                    <a:pt x="23223" y="11567"/>
                    <a:pt x="23102" y="11506"/>
                  </a:cubicBezTo>
                  <a:cubicBezTo>
                    <a:pt x="23076" y="11509"/>
                    <a:pt x="23051" y="11510"/>
                    <a:pt x="23026" y="11510"/>
                  </a:cubicBezTo>
                  <a:cubicBezTo>
                    <a:pt x="22721" y="11510"/>
                    <a:pt x="22440" y="11348"/>
                    <a:pt x="22159" y="11263"/>
                  </a:cubicBezTo>
                  <a:cubicBezTo>
                    <a:pt x="22007" y="11233"/>
                    <a:pt x="22038" y="11051"/>
                    <a:pt x="22007" y="10899"/>
                  </a:cubicBezTo>
                  <a:cubicBezTo>
                    <a:pt x="21886" y="10473"/>
                    <a:pt x="21795" y="10017"/>
                    <a:pt x="21703" y="9561"/>
                  </a:cubicBezTo>
                  <a:cubicBezTo>
                    <a:pt x="21673" y="9592"/>
                    <a:pt x="21643" y="9592"/>
                    <a:pt x="21612" y="9592"/>
                  </a:cubicBezTo>
                  <a:cubicBezTo>
                    <a:pt x="21643" y="10108"/>
                    <a:pt x="21703" y="10625"/>
                    <a:pt x="21764" y="11111"/>
                  </a:cubicBezTo>
                  <a:cubicBezTo>
                    <a:pt x="21710" y="11123"/>
                    <a:pt x="21662" y="11128"/>
                    <a:pt x="21618" y="11128"/>
                  </a:cubicBezTo>
                  <a:cubicBezTo>
                    <a:pt x="21190" y="11128"/>
                    <a:pt x="21192" y="10630"/>
                    <a:pt x="20944" y="10382"/>
                  </a:cubicBezTo>
                  <a:lnTo>
                    <a:pt x="20944" y="10382"/>
                  </a:lnTo>
                  <a:cubicBezTo>
                    <a:pt x="20852" y="10564"/>
                    <a:pt x="21004" y="10716"/>
                    <a:pt x="20974" y="10929"/>
                  </a:cubicBezTo>
                  <a:cubicBezTo>
                    <a:pt x="20852" y="10899"/>
                    <a:pt x="20731" y="10838"/>
                    <a:pt x="20579" y="10807"/>
                  </a:cubicBezTo>
                  <a:cubicBezTo>
                    <a:pt x="20852" y="10291"/>
                    <a:pt x="21217" y="9865"/>
                    <a:pt x="21582" y="9440"/>
                  </a:cubicBezTo>
                  <a:cubicBezTo>
                    <a:pt x="21627" y="9387"/>
                    <a:pt x="21702" y="9364"/>
                    <a:pt x="21790" y="9364"/>
                  </a:cubicBezTo>
                  <a:close/>
                  <a:moveTo>
                    <a:pt x="43710" y="8437"/>
                  </a:moveTo>
                  <a:lnTo>
                    <a:pt x="43710" y="8437"/>
                  </a:lnTo>
                  <a:cubicBezTo>
                    <a:pt x="43558" y="9075"/>
                    <a:pt x="43315" y="9652"/>
                    <a:pt x="43193" y="10260"/>
                  </a:cubicBezTo>
                  <a:cubicBezTo>
                    <a:pt x="43163" y="10443"/>
                    <a:pt x="43041" y="10564"/>
                    <a:pt x="42889" y="10686"/>
                  </a:cubicBezTo>
                  <a:cubicBezTo>
                    <a:pt x="42403" y="10959"/>
                    <a:pt x="41947" y="11263"/>
                    <a:pt x="41461" y="11598"/>
                  </a:cubicBezTo>
                  <a:cubicBezTo>
                    <a:pt x="41364" y="11655"/>
                    <a:pt x="41268" y="11677"/>
                    <a:pt x="41172" y="11677"/>
                  </a:cubicBezTo>
                  <a:cubicBezTo>
                    <a:pt x="41116" y="11677"/>
                    <a:pt x="41060" y="11670"/>
                    <a:pt x="41005" y="11658"/>
                  </a:cubicBezTo>
                  <a:cubicBezTo>
                    <a:pt x="40366" y="11476"/>
                    <a:pt x="39759" y="11324"/>
                    <a:pt x="39090" y="11142"/>
                  </a:cubicBezTo>
                  <a:cubicBezTo>
                    <a:pt x="40640" y="10230"/>
                    <a:pt x="42190" y="9318"/>
                    <a:pt x="43710" y="8437"/>
                  </a:cubicBezTo>
                  <a:close/>
                  <a:moveTo>
                    <a:pt x="43102" y="10807"/>
                  </a:moveTo>
                  <a:cubicBezTo>
                    <a:pt x="43011" y="11203"/>
                    <a:pt x="42950" y="11537"/>
                    <a:pt x="42920" y="11841"/>
                  </a:cubicBezTo>
                  <a:cubicBezTo>
                    <a:pt x="42898" y="11970"/>
                    <a:pt x="42846" y="12008"/>
                    <a:pt x="42763" y="12008"/>
                  </a:cubicBezTo>
                  <a:cubicBezTo>
                    <a:pt x="42729" y="12008"/>
                    <a:pt x="42690" y="12002"/>
                    <a:pt x="42646" y="11993"/>
                  </a:cubicBezTo>
                  <a:cubicBezTo>
                    <a:pt x="42281" y="11902"/>
                    <a:pt x="41886" y="11841"/>
                    <a:pt x="41430" y="11750"/>
                  </a:cubicBezTo>
                  <a:cubicBezTo>
                    <a:pt x="42038" y="11476"/>
                    <a:pt x="42525" y="11142"/>
                    <a:pt x="43102" y="10807"/>
                  </a:cubicBezTo>
                  <a:close/>
                  <a:moveTo>
                    <a:pt x="46482" y="7446"/>
                  </a:moveTo>
                  <a:cubicBezTo>
                    <a:pt x="46580" y="7446"/>
                    <a:pt x="46679" y="7452"/>
                    <a:pt x="46780" y="7464"/>
                  </a:cubicBezTo>
                  <a:cubicBezTo>
                    <a:pt x="46962" y="7494"/>
                    <a:pt x="46993" y="7555"/>
                    <a:pt x="47023" y="7707"/>
                  </a:cubicBezTo>
                  <a:cubicBezTo>
                    <a:pt x="47114" y="9288"/>
                    <a:pt x="46719" y="10716"/>
                    <a:pt x="46050" y="12114"/>
                  </a:cubicBezTo>
                  <a:cubicBezTo>
                    <a:pt x="45990" y="12206"/>
                    <a:pt x="45959" y="12297"/>
                    <a:pt x="45807" y="12297"/>
                  </a:cubicBezTo>
                  <a:cubicBezTo>
                    <a:pt x="45581" y="12297"/>
                    <a:pt x="45358" y="12299"/>
                    <a:pt x="45137" y="12299"/>
                  </a:cubicBezTo>
                  <a:cubicBezTo>
                    <a:pt x="44583" y="12299"/>
                    <a:pt x="44040" y="12284"/>
                    <a:pt x="43497" y="12175"/>
                  </a:cubicBezTo>
                  <a:cubicBezTo>
                    <a:pt x="43041" y="12084"/>
                    <a:pt x="42980" y="11962"/>
                    <a:pt x="43254" y="11598"/>
                  </a:cubicBezTo>
                  <a:cubicBezTo>
                    <a:pt x="43315" y="11476"/>
                    <a:pt x="43345" y="11385"/>
                    <a:pt x="43345" y="11263"/>
                  </a:cubicBezTo>
                  <a:cubicBezTo>
                    <a:pt x="43315" y="10807"/>
                    <a:pt x="43436" y="10443"/>
                    <a:pt x="43801" y="10169"/>
                  </a:cubicBezTo>
                  <a:lnTo>
                    <a:pt x="43801" y="10169"/>
                  </a:lnTo>
                  <a:cubicBezTo>
                    <a:pt x="43710" y="10199"/>
                    <a:pt x="43619" y="10260"/>
                    <a:pt x="43467" y="10291"/>
                  </a:cubicBezTo>
                  <a:cubicBezTo>
                    <a:pt x="43588" y="9683"/>
                    <a:pt x="43740" y="9136"/>
                    <a:pt x="43953" y="8589"/>
                  </a:cubicBezTo>
                  <a:cubicBezTo>
                    <a:pt x="44014" y="8467"/>
                    <a:pt x="44044" y="8345"/>
                    <a:pt x="44136" y="8315"/>
                  </a:cubicBezTo>
                  <a:cubicBezTo>
                    <a:pt x="44873" y="7905"/>
                    <a:pt x="45611" y="7446"/>
                    <a:pt x="46482" y="7446"/>
                  </a:cubicBezTo>
                  <a:close/>
                  <a:moveTo>
                    <a:pt x="23740" y="10047"/>
                  </a:moveTo>
                  <a:lnTo>
                    <a:pt x="23740" y="10047"/>
                  </a:lnTo>
                  <a:cubicBezTo>
                    <a:pt x="25260" y="10716"/>
                    <a:pt x="26719" y="11476"/>
                    <a:pt x="28147" y="12327"/>
                  </a:cubicBezTo>
                  <a:cubicBezTo>
                    <a:pt x="27783" y="12297"/>
                    <a:pt x="27418" y="12266"/>
                    <a:pt x="27084" y="12206"/>
                  </a:cubicBezTo>
                  <a:cubicBezTo>
                    <a:pt x="26719" y="12145"/>
                    <a:pt x="26354" y="12084"/>
                    <a:pt x="25989" y="12023"/>
                  </a:cubicBezTo>
                  <a:cubicBezTo>
                    <a:pt x="25625" y="11962"/>
                    <a:pt x="25260" y="11841"/>
                    <a:pt x="24895" y="11689"/>
                  </a:cubicBezTo>
                  <a:cubicBezTo>
                    <a:pt x="24811" y="11647"/>
                    <a:pt x="24713" y="11576"/>
                    <a:pt x="24630" y="11576"/>
                  </a:cubicBezTo>
                  <a:cubicBezTo>
                    <a:pt x="24593" y="11576"/>
                    <a:pt x="24559" y="11590"/>
                    <a:pt x="24530" y="11628"/>
                  </a:cubicBezTo>
                  <a:cubicBezTo>
                    <a:pt x="24378" y="11780"/>
                    <a:pt x="24621" y="11841"/>
                    <a:pt x="24652" y="11962"/>
                  </a:cubicBezTo>
                  <a:cubicBezTo>
                    <a:pt x="24682" y="11993"/>
                    <a:pt x="24713" y="12023"/>
                    <a:pt x="24713" y="12084"/>
                  </a:cubicBezTo>
                  <a:lnTo>
                    <a:pt x="24621" y="12084"/>
                  </a:lnTo>
                  <a:cubicBezTo>
                    <a:pt x="24318" y="11993"/>
                    <a:pt x="23922" y="11932"/>
                    <a:pt x="23740" y="11719"/>
                  </a:cubicBezTo>
                  <a:cubicBezTo>
                    <a:pt x="23588" y="11537"/>
                    <a:pt x="23983" y="11233"/>
                    <a:pt x="24014" y="10929"/>
                  </a:cubicBezTo>
                  <a:cubicBezTo>
                    <a:pt x="24014" y="10899"/>
                    <a:pt x="24014" y="10868"/>
                    <a:pt x="24044" y="10777"/>
                  </a:cubicBezTo>
                  <a:lnTo>
                    <a:pt x="24044" y="10777"/>
                  </a:lnTo>
                  <a:cubicBezTo>
                    <a:pt x="23967" y="10819"/>
                    <a:pt x="23910" y="10848"/>
                    <a:pt x="23867" y="10848"/>
                  </a:cubicBezTo>
                  <a:cubicBezTo>
                    <a:pt x="23756" y="10848"/>
                    <a:pt x="23740" y="10660"/>
                    <a:pt x="23740" y="10047"/>
                  </a:cubicBezTo>
                  <a:close/>
                  <a:moveTo>
                    <a:pt x="24713" y="11902"/>
                  </a:moveTo>
                  <a:cubicBezTo>
                    <a:pt x="25169" y="12084"/>
                    <a:pt x="25533" y="12206"/>
                    <a:pt x="25898" y="12327"/>
                  </a:cubicBezTo>
                  <a:cubicBezTo>
                    <a:pt x="25807" y="12479"/>
                    <a:pt x="25716" y="12631"/>
                    <a:pt x="25625" y="12753"/>
                  </a:cubicBezTo>
                  <a:cubicBezTo>
                    <a:pt x="25321" y="12479"/>
                    <a:pt x="25077" y="12236"/>
                    <a:pt x="24713" y="11902"/>
                  </a:cubicBezTo>
                  <a:close/>
                  <a:moveTo>
                    <a:pt x="4312" y="12332"/>
                  </a:moveTo>
                  <a:cubicBezTo>
                    <a:pt x="4326" y="12332"/>
                    <a:pt x="4338" y="12339"/>
                    <a:pt x="4348" y="12358"/>
                  </a:cubicBezTo>
                  <a:cubicBezTo>
                    <a:pt x="4408" y="12388"/>
                    <a:pt x="4408" y="12449"/>
                    <a:pt x="4439" y="12479"/>
                  </a:cubicBezTo>
                  <a:cubicBezTo>
                    <a:pt x="4439" y="12753"/>
                    <a:pt x="4469" y="13026"/>
                    <a:pt x="4469" y="13361"/>
                  </a:cubicBezTo>
                  <a:cubicBezTo>
                    <a:pt x="4287" y="13300"/>
                    <a:pt x="4044" y="13330"/>
                    <a:pt x="4044" y="13148"/>
                  </a:cubicBezTo>
                  <a:cubicBezTo>
                    <a:pt x="4013" y="12905"/>
                    <a:pt x="4074" y="12631"/>
                    <a:pt x="4226" y="12388"/>
                  </a:cubicBezTo>
                  <a:cubicBezTo>
                    <a:pt x="4247" y="12367"/>
                    <a:pt x="4282" y="12332"/>
                    <a:pt x="4312" y="12332"/>
                  </a:cubicBezTo>
                  <a:close/>
                  <a:moveTo>
                    <a:pt x="26219" y="12372"/>
                  </a:moveTo>
                  <a:cubicBezTo>
                    <a:pt x="26358" y="12372"/>
                    <a:pt x="26503" y="12451"/>
                    <a:pt x="26648" y="12451"/>
                  </a:cubicBezTo>
                  <a:cubicBezTo>
                    <a:pt x="26661" y="12451"/>
                    <a:pt x="26675" y="12450"/>
                    <a:pt x="26688" y="12449"/>
                  </a:cubicBezTo>
                  <a:lnTo>
                    <a:pt x="26688" y="12449"/>
                  </a:lnTo>
                  <a:cubicBezTo>
                    <a:pt x="26506" y="12783"/>
                    <a:pt x="26354" y="13087"/>
                    <a:pt x="26172" y="13391"/>
                  </a:cubicBezTo>
                  <a:cubicBezTo>
                    <a:pt x="25959" y="13178"/>
                    <a:pt x="25685" y="13026"/>
                    <a:pt x="25898" y="12601"/>
                  </a:cubicBezTo>
                  <a:cubicBezTo>
                    <a:pt x="26000" y="12422"/>
                    <a:pt x="26108" y="12372"/>
                    <a:pt x="26219" y="12372"/>
                  </a:cubicBezTo>
                  <a:close/>
                  <a:moveTo>
                    <a:pt x="4591" y="12540"/>
                  </a:moveTo>
                  <a:cubicBezTo>
                    <a:pt x="5138" y="12601"/>
                    <a:pt x="5138" y="12601"/>
                    <a:pt x="5077" y="13604"/>
                  </a:cubicBezTo>
                  <a:cubicBezTo>
                    <a:pt x="4560" y="13452"/>
                    <a:pt x="4560" y="13452"/>
                    <a:pt x="4591" y="12540"/>
                  </a:cubicBezTo>
                  <a:close/>
                  <a:moveTo>
                    <a:pt x="5342" y="12780"/>
                  </a:moveTo>
                  <a:cubicBezTo>
                    <a:pt x="5354" y="12780"/>
                    <a:pt x="5367" y="12781"/>
                    <a:pt x="5381" y="12783"/>
                  </a:cubicBezTo>
                  <a:cubicBezTo>
                    <a:pt x="5563" y="12813"/>
                    <a:pt x="5898" y="12753"/>
                    <a:pt x="5958" y="13057"/>
                  </a:cubicBezTo>
                  <a:cubicBezTo>
                    <a:pt x="6019" y="13330"/>
                    <a:pt x="6050" y="13604"/>
                    <a:pt x="6080" y="13908"/>
                  </a:cubicBezTo>
                  <a:cubicBezTo>
                    <a:pt x="5290" y="13725"/>
                    <a:pt x="5290" y="13725"/>
                    <a:pt x="5290" y="13087"/>
                  </a:cubicBezTo>
                  <a:cubicBezTo>
                    <a:pt x="5261" y="13001"/>
                    <a:pt x="5152" y="12780"/>
                    <a:pt x="5342" y="12780"/>
                  </a:cubicBezTo>
                  <a:close/>
                  <a:moveTo>
                    <a:pt x="6050" y="12935"/>
                  </a:moveTo>
                  <a:cubicBezTo>
                    <a:pt x="6293" y="12965"/>
                    <a:pt x="6597" y="12935"/>
                    <a:pt x="6658" y="13057"/>
                  </a:cubicBezTo>
                  <a:cubicBezTo>
                    <a:pt x="6718" y="13361"/>
                    <a:pt x="6688" y="13665"/>
                    <a:pt x="6688" y="13969"/>
                  </a:cubicBezTo>
                  <a:cubicBezTo>
                    <a:pt x="6671" y="14036"/>
                    <a:pt x="6636" y="14056"/>
                    <a:pt x="6597" y="14056"/>
                  </a:cubicBezTo>
                  <a:cubicBezTo>
                    <a:pt x="6566" y="14056"/>
                    <a:pt x="6533" y="14043"/>
                    <a:pt x="6506" y="14029"/>
                  </a:cubicBezTo>
                  <a:cubicBezTo>
                    <a:pt x="6384" y="13999"/>
                    <a:pt x="6202" y="14029"/>
                    <a:pt x="6171" y="13786"/>
                  </a:cubicBezTo>
                  <a:cubicBezTo>
                    <a:pt x="6171" y="13513"/>
                    <a:pt x="6110" y="13239"/>
                    <a:pt x="6050" y="12935"/>
                  </a:cubicBezTo>
                  <a:close/>
                  <a:moveTo>
                    <a:pt x="27155" y="12526"/>
                  </a:moveTo>
                  <a:cubicBezTo>
                    <a:pt x="27272" y="12526"/>
                    <a:pt x="27422" y="12557"/>
                    <a:pt x="27631" y="12601"/>
                  </a:cubicBezTo>
                  <a:cubicBezTo>
                    <a:pt x="27418" y="13117"/>
                    <a:pt x="27053" y="13573"/>
                    <a:pt x="26871" y="14120"/>
                  </a:cubicBezTo>
                  <a:cubicBezTo>
                    <a:pt x="26749" y="13847"/>
                    <a:pt x="26232" y="13847"/>
                    <a:pt x="26445" y="13391"/>
                  </a:cubicBezTo>
                  <a:cubicBezTo>
                    <a:pt x="26770" y="12719"/>
                    <a:pt x="26864" y="12526"/>
                    <a:pt x="27155" y="12526"/>
                  </a:cubicBezTo>
                  <a:close/>
                  <a:moveTo>
                    <a:pt x="6901" y="13026"/>
                  </a:moveTo>
                  <a:cubicBezTo>
                    <a:pt x="6962" y="13026"/>
                    <a:pt x="7053" y="13026"/>
                    <a:pt x="7114" y="13057"/>
                  </a:cubicBezTo>
                  <a:cubicBezTo>
                    <a:pt x="7266" y="13087"/>
                    <a:pt x="7326" y="13209"/>
                    <a:pt x="7326" y="13361"/>
                  </a:cubicBezTo>
                  <a:cubicBezTo>
                    <a:pt x="7266" y="13604"/>
                    <a:pt x="7357" y="13847"/>
                    <a:pt x="7478" y="14060"/>
                  </a:cubicBezTo>
                  <a:cubicBezTo>
                    <a:pt x="7691" y="13969"/>
                    <a:pt x="7569" y="13817"/>
                    <a:pt x="7539" y="13695"/>
                  </a:cubicBezTo>
                  <a:cubicBezTo>
                    <a:pt x="7539" y="13513"/>
                    <a:pt x="7509" y="13300"/>
                    <a:pt x="7478" y="13117"/>
                  </a:cubicBezTo>
                  <a:lnTo>
                    <a:pt x="8025" y="13117"/>
                  </a:lnTo>
                  <a:cubicBezTo>
                    <a:pt x="8071" y="13117"/>
                    <a:pt x="8124" y="13102"/>
                    <a:pt x="8170" y="13102"/>
                  </a:cubicBezTo>
                  <a:cubicBezTo>
                    <a:pt x="8215" y="13102"/>
                    <a:pt x="8253" y="13117"/>
                    <a:pt x="8269" y="13178"/>
                  </a:cubicBezTo>
                  <a:cubicBezTo>
                    <a:pt x="8329" y="13269"/>
                    <a:pt x="8269" y="13391"/>
                    <a:pt x="8208" y="13452"/>
                  </a:cubicBezTo>
                  <a:cubicBezTo>
                    <a:pt x="7934" y="13665"/>
                    <a:pt x="7813" y="13938"/>
                    <a:pt x="7630" y="14212"/>
                  </a:cubicBezTo>
                  <a:lnTo>
                    <a:pt x="7478" y="14212"/>
                  </a:lnTo>
                  <a:cubicBezTo>
                    <a:pt x="7478" y="14181"/>
                    <a:pt x="7478" y="14151"/>
                    <a:pt x="7478" y="14120"/>
                  </a:cubicBezTo>
                  <a:cubicBezTo>
                    <a:pt x="7326" y="14120"/>
                    <a:pt x="7174" y="14151"/>
                    <a:pt x="7053" y="14151"/>
                  </a:cubicBezTo>
                  <a:cubicBezTo>
                    <a:pt x="6992" y="14120"/>
                    <a:pt x="6962" y="14120"/>
                    <a:pt x="6901" y="14120"/>
                  </a:cubicBezTo>
                  <a:cubicBezTo>
                    <a:pt x="6870" y="13756"/>
                    <a:pt x="6840" y="13391"/>
                    <a:pt x="6901" y="13026"/>
                  </a:cubicBezTo>
                  <a:close/>
                  <a:moveTo>
                    <a:pt x="35175" y="10769"/>
                  </a:moveTo>
                  <a:cubicBezTo>
                    <a:pt x="35972" y="10769"/>
                    <a:pt x="36750" y="10921"/>
                    <a:pt x="37509" y="11111"/>
                  </a:cubicBezTo>
                  <a:cubicBezTo>
                    <a:pt x="39728" y="11658"/>
                    <a:pt x="41886" y="12327"/>
                    <a:pt x="44166" y="12631"/>
                  </a:cubicBezTo>
                  <a:cubicBezTo>
                    <a:pt x="44415" y="12667"/>
                    <a:pt x="44675" y="12681"/>
                    <a:pt x="44939" y="12681"/>
                  </a:cubicBezTo>
                  <a:cubicBezTo>
                    <a:pt x="45126" y="12681"/>
                    <a:pt x="45314" y="12674"/>
                    <a:pt x="45503" y="12662"/>
                  </a:cubicBezTo>
                  <a:cubicBezTo>
                    <a:pt x="45777" y="12662"/>
                    <a:pt x="45807" y="12753"/>
                    <a:pt x="45686" y="12965"/>
                  </a:cubicBezTo>
                  <a:cubicBezTo>
                    <a:pt x="45443" y="13391"/>
                    <a:pt x="45230" y="13847"/>
                    <a:pt x="44956" y="14333"/>
                  </a:cubicBezTo>
                  <a:cubicBezTo>
                    <a:pt x="44531" y="13786"/>
                    <a:pt x="43984" y="13513"/>
                    <a:pt x="43406" y="13300"/>
                  </a:cubicBezTo>
                  <a:cubicBezTo>
                    <a:pt x="41319" y="12442"/>
                    <a:pt x="39150" y="12203"/>
                    <a:pt x="36952" y="12203"/>
                  </a:cubicBezTo>
                  <a:cubicBezTo>
                    <a:pt x="36814" y="12203"/>
                    <a:pt x="36675" y="12204"/>
                    <a:pt x="36537" y="12206"/>
                  </a:cubicBezTo>
                  <a:cubicBezTo>
                    <a:pt x="35969" y="12206"/>
                    <a:pt x="35396" y="12218"/>
                    <a:pt x="34822" y="12218"/>
                  </a:cubicBezTo>
                  <a:cubicBezTo>
                    <a:pt x="34104" y="12218"/>
                    <a:pt x="33386" y="12199"/>
                    <a:pt x="32676" y="12114"/>
                  </a:cubicBezTo>
                  <a:cubicBezTo>
                    <a:pt x="31673" y="12023"/>
                    <a:pt x="30761" y="11628"/>
                    <a:pt x="29941" y="11081"/>
                  </a:cubicBezTo>
                  <a:cubicBezTo>
                    <a:pt x="29941" y="11000"/>
                    <a:pt x="29968" y="10986"/>
                    <a:pt x="30004" y="10986"/>
                  </a:cubicBezTo>
                  <a:cubicBezTo>
                    <a:pt x="30022" y="10986"/>
                    <a:pt x="30042" y="10990"/>
                    <a:pt x="30062" y="10990"/>
                  </a:cubicBezTo>
                  <a:cubicBezTo>
                    <a:pt x="30511" y="11063"/>
                    <a:pt x="30959" y="11092"/>
                    <a:pt x="31406" y="11092"/>
                  </a:cubicBezTo>
                  <a:cubicBezTo>
                    <a:pt x="32445" y="11092"/>
                    <a:pt x="33480" y="10935"/>
                    <a:pt x="34500" y="10807"/>
                  </a:cubicBezTo>
                  <a:cubicBezTo>
                    <a:pt x="34727" y="10781"/>
                    <a:pt x="34952" y="10769"/>
                    <a:pt x="35175" y="10769"/>
                  </a:cubicBezTo>
                  <a:close/>
                  <a:moveTo>
                    <a:pt x="12079" y="12766"/>
                  </a:moveTo>
                  <a:cubicBezTo>
                    <a:pt x="12125" y="12766"/>
                    <a:pt x="12165" y="12782"/>
                    <a:pt x="12190" y="12844"/>
                  </a:cubicBezTo>
                  <a:cubicBezTo>
                    <a:pt x="12250" y="12965"/>
                    <a:pt x="12098" y="13087"/>
                    <a:pt x="12038" y="13178"/>
                  </a:cubicBezTo>
                  <a:cubicBezTo>
                    <a:pt x="11794" y="13391"/>
                    <a:pt x="11642" y="13665"/>
                    <a:pt x="11551" y="13969"/>
                  </a:cubicBezTo>
                  <a:cubicBezTo>
                    <a:pt x="11521" y="14090"/>
                    <a:pt x="11399" y="14181"/>
                    <a:pt x="11460" y="14303"/>
                  </a:cubicBezTo>
                  <a:cubicBezTo>
                    <a:pt x="11335" y="14479"/>
                    <a:pt x="11209" y="14592"/>
                    <a:pt x="11015" y="14592"/>
                  </a:cubicBezTo>
                  <a:cubicBezTo>
                    <a:pt x="10974" y="14592"/>
                    <a:pt x="10930" y="14587"/>
                    <a:pt x="10883" y="14576"/>
                  </a:cubicBezTo>
                  <a:cubicBezTo>
                    <a:pt x="10842" y="14566"/>
                    <a:pt x="10802" y="14563"/>
                    <a:pt x="10761" y="14563"/>
                  </a:cubicBezTo>
                  <a:cubicBezTo>
                    <a:pt x="10680" y="14563"/>
                    <a:pt x="10599" y="14576"/>
                    <a:pt x="10518" y="14576"/>
                  </a:cubicBezTo>
                  <a:cubicBezTo>
                    <a:pt x="9697" y="14485"/>
                    <a:pt x="8876" y="14394"/>
                    <a:pt x="8086" y="14303"/>
                  </a:cubicBezTo>
                  <a:cubicBezTo>
                    <a:pt x="7843" y="14212"/>
                    <a:pt x="7934" y="14090"/>
                    <a:pt x="8025" y="13969"/>
                  </a:cubicBezTo>
                  <a:cubicBezTo>
                    <a:pt x="8208" y="13634"/>
                    <a:pt x="8633" y="13482"/>
                    <a:pt x="8664" y="13057"/>
                  </a:cubicBezTo>
                  <a:cubicBezTo>
                    <a:pt x="9606" y="12965"/>
                    <a:pt x="10579" y="12935"/>
                    <a:pt x="11521" y="12783"/>
                  </a:cubicBezTo>
                  <a:lnTo>
                    <a:pt x="11855" y="12783"/>
                  </a:lnTo>
                  <a:cubicBezTo>
                    <a:pt x="11870" y="12787"/>
                    <a:pt x="11885" y="12788"/>
                    <a:pt x="11900" y="12788"/>
                  </a:cubicBezTo>
                  <a:cubicBezTo>
                    <a:pt x="11960" y="12788"/>
                    <a:pt x="12024" y="12766"/>
                    <a:pt x="12079" y="12766"/>
                  </a:cubicBezTo>
                  <a:close/>
                  <a:moveTo>
                    <a:pt x="12129" y="13330"/>
                  </a:moveTo>
                  <a:cubicBezTo>
                    <a:pt x="12129" y="13847"/>
                    <a:pt x="12068" y="14242"/>
                    <a:pt x="12311" y="14637"/>
                  </a:cubicBezTo>
                  <a:lnTo>
                    <a:pt x="11703" y="14637"/>
                  </a:lnTo>
                  <a:cubicBezTo>
                    <a:pt x="11582" y="14485"/>
                    <a:pt x="11642" y="14303"/>
                    <a:pt x="11612" y="14151"/>
                  </a:cubicBezTo>
                  <a:cubicBezTo>
                    <a:pt x="11764" y="13908"/>
                    <a:pt x="11916" y="13665"/>
                    <a:pt x="12129" y="13330"/>
                  </a:cubicBezTo>
                  <a:close/>
                  <a:moveTo>
                    <a:pt x="12480" y="12775"/>
                  </a:moveTo>
                  <a:cubicBezTo>
                    <a:pt x="12494" y="12775"/>
                    <a:pt x="12508" y="12778"/>
                    <a:pt x="12524" y="12783"/>
                  </a:cubicBezTo>
                  <a:cubicBezTo>
                    <a:pt x="12706" y="12783"/>
                    <a:pt x="12585" y="12965"/>
                    <a:pt x="12646" y="13026"/>
                  </a:cubicBezTo>
                  <a:cubicBezTo>
                    <a:pt x="12554" y="13543"/>
                    <a:pt x="12524" y="14029"/>
                    <a:pt x="12676" y="14546"/>
                  </a:cubicBezTo>
                  <a:cubicBezTo>
                    <a:pt x="12728" y="14703"/>
                    <a:pt x="12680" y="14730"/>
                    <a:pt x="12613" y="14730"/>
                  </a:cubicBezTo>
                  <a:cubicBezTo>
                    <a:pt x="12578" y="14730"/>
                    <a:pt x="12538" y="14723"/>
                    <a:pt x="12504" y="14723"/>
                  </a:cubicBezTo>
                  <a:cubicBezTo>
                    <a:pt x="12489" y="14723"/>
                    <a:pt x="12475" y="14724"/>
                    <a:pt x="12463" y="14728"/>
                  </a:cubicBezTo>
                  <a:cubicBezTo>
                    <a:pt x="12281" y="14120"/>
                    <a:pt x="12372" y="13513"/>
                    <a:pt x="12372" y="12935"/>
                  </a:cubicBezTo>
                  <a:cubicBezTo>
                    <a:pt x="12372" y="12834"/>
                    <a:pt x="12414" y="12775"/>
                    <a:pt x="12480" y="12775"/>
                  </a:cubicBezTo>
                  <a:close/>
                  <a:moveTo>
                    <a:pt x="13023" y="12757"/>
                  </a:moveTo>
                  <a:cubicBezTo>
                    <a:pt x="13072" y="12757"/>
                    <a:pt x="13128" y="12766"/>
                    <a:pt x="13193" y="12783"/>
                  </a:cubicBezTo>
                  <a:cubicBezTo>
                    <a:pt x="13193" y="12844"/>
                    <a:pt x="13193" y="12905"/>
                    <a:pt x="13193" y="12935"/>
                  </a:cubicBezTo>
                  <a:cubicBezTo>
                    <a:pt x="13101" y="13300"/>
                    <a:pt x="13101" y="13634"/>
                    <a:pt x="13223" y="13969"/>
                  </a:cubicBezTo>
                  <a:cubicBezTo>
                    <a:pt x="13193" y="14242"/>
                    <a:pt x="13345" y="14485"/>
                    <a:pt x="13436" y="14728"/>
                  </a:cubicBezTo>
                  <a:cubicBezTo>
                    <a:pt x="13335" y="14755"/>
                    <a:pt x="13247" y="14769"/>
                    <a:pt x="13172" y="14769"/>
                  </a:cubicBezTo>
                  <a:cubicBezTo>
                    <a:pt x="12909" y="14769"/>
                    <a:pt x="12804" y="14603"/>
                    <a:pt x="12828" y="14272"/>
                  </a:cubicBezTo>
                  <a:cubicBezTo>
                    <a:pt x="12828" y="14090"/>
                    <a:pt x="12798" y="13908"/>
                    <a:pt x="12767" y="13725"/>
                  </a:cubicBezTo>
                  <a:cubicBezTo>
                    <a:pt x="12798" y="13543"/>
                    <a:pt x="12828" y="13361"/>
                    <a:pt x="12798" y="13178"/>
                  </a:cubicBezTo>
                  <a:cubicBezTo>
                    <a:pt x="12748" y="12908"/>
                    <a:pt x="12818" y="12757"/>
                    <a:pt x="13023" y="12757"/>
                  </a:cubicBezTo>
                  <a:close/>
                  <a:moveTo>
                    <a:pt x="13679" y="12753"/>
                  </a:moveTo>
                  <a:cubicBezTo>
                    <a:pt x="13892" y="12753"/>
                    <a:pt x="13922" y="12844"/>
                    <a:pt x="13892" y="13026"/>
                  </a:cubicBezTo>
                  <a:cubicBezTo>
                    <a:pt x="13770" y="13634"/>
                    <a:pt x="13801" y="14212"/>
                    <a:pt x="14044" y="14789"/>
                  </a:cubicBezTo>
                  <a:cubicBezTo>
                    <a:pt x="13967" y="14802"/>
                    <a:pt x="13899" y="14809"/>
                    <a:pt x="13841" y="14809"/>
                  </a:cubicBezTo>
                  <a:cubicBezTo>
                    <a:pt x="13622" y="14809"/>
                    <a:pt x="13527" y="14706"/>
                    <a:pt x="13527" y="14394"/>
                  </a:cubicBezTo>
                  <a:cubicBezTo>
                    <a:pt x="13527" y="13938"/>
                    <a:pt x="13436" y="13482"/>
                    <a:pt x="13375" y="13026"/>
                  </a:cubicBezTo>
                  <a:cubicBezTo>
                    <a:pt x="13345" y="12753"/>
                    <a:pt x="13497" y="12753"/>
                    <a:pt x="13679" y="12753"/>
                  </a:cubicBezTo>
                  <a:close/>
                  <a:moveTo>
                    <a:pt x="20796" y="14200"/>
                  </a:moveTo>
                  <a:cubicBezTo>
                    <a:pt x="20871" y="14200"/>
                    <a:pt x="20978" y="14217"/>
                    <a:pt x="21126" y="14242"/>
                  </a:cubicBezTo>
                  <a:cubicBezTo>
                    <a:pt x="21156" y="14364"/>
                    <a:pt x="21035" y="14455"/>
                    <a:pt x="20974" y="14546"/>
                  </a:cubicBezTo>
                  <a:cubicBezTo>
                    <a:pt x="20944" y="14607"/>
                    <a:pt x="20883" y="14698"/>
                    <a:pt x="20792" y="14820"/>
                  </a:cubicBezTo>
                  <a:cubicBezTo>
                    <a:pt x="20636" y="14331"/>
                    <a:pt x="20594" y="14200"/>
                    <a:pt x="20796" y="14200"/>
                  </a:cubicBezTo>
                  <a:close/>
                  <a:moveTo>
                    <a:pt x="14146" y="12821"/>
                  </a:moveTo>
                  <a:cubicBezTo>
                    <a:pt x="14175" y="12821"/>
                    <a:pt x="14211" y="12829"/>
                    <a:pt x="14257" y="12844"/>
                  </a:cubicBezTo>
                  <a:cubicBezTo>
                    <a:pt x="14378" y="12874"/>
                    <a:pt x="14500" y="12874"/>
                    <a:pt x="14621" y="12874"/>
                  </a:cubicBezTo>
                  <a:cubicBezTo>
                    <a:pt x="14773" y="13421"/>
                    <a:pt x="14530" y="13999"/>
                    <a:pt x="14743" y="14516"/>
                  </a:cubicBezTo>
                  <a:cubicBezTo>
                    <a:pt x="14956" y="14303"/>
                    <a:pt x="15047" y="13969"/>
                    <a:pt x="15229" y="13604"/>
                  </a:cubicBezTo>
                  <a:lnTo>
                    <a:pt x="15229" y="13604"/>
                  </a:lnTo>
                  <a:cubicBezTo>
                    <a:pt x="15047" y="13695"/>
                    <a:pt x="15077" y="13877"/>
                    <a:pt x="14864" y="13877"/>
                  </a:cubicBezTo>
                  <a:cubicBezTo>
                    <a:pt x="14864" y="13573"/>
                    <a:pt x="14773" y="13239"/>
                    <a:pt x="14895" y="12935"/>
                  </a:cubicBezTo>
                  <a:cubicBezTo>
                    <a:pt x="16141" y="13330"/>
                    <a:pt x="17418" y="13665"/>
                    <a:pt x="18755" y="13908"/>
                  </a:cubicBezTo>
                  <a:cubicBezTo>
                    <a:pt x="18451" y="14333"/>
                    <a:pt x="18147" y="14728"/>
                    <a:pt x="17874" y="15124"/>
                  </a:cubicBezTo>
                  <a:cubicBezTo>
                    <a:pt x="17813" y="15205"/>
                    <a:pt x="17739" y="15232"/>
                    <a:pt x="17660" y="15232"/>
                  </a:cubicBezTo>
                  <a:cubicBezTo>
                    <a:pt x="17620" y="15232"/>
                    <a:pt x="17580" y="15225"/>
                    <a:pt x="17539" y="15215"/>
                  </a:cubicBezTo>
                  <a:cubicBezTo>
                    <a:pt x="16475" y="15093"/>
                    <a:pt x="15412" y="14941"/>
                    <a:pt x="14348" y="14820"/>
                  </a:cubicBezTo>
                  <a:cubicBezTo>
                    <a:pt x="14196" y="14820"/>
                    <a:pt x="14196" y="14728"/>
                    <a:pt x="14165" y="14607"/>
                  </a:cubicBezTo>
                  <a:cubicBezTo>
                    <a:pt x="14044" y="14090"/>
                    <a:pt x="14044" y="13543"/>
                    <a:pt x="14044" y="13026"/>
                  </a:cubicBezTo>
                  <a:cubicBezTo>
                    <a:pt x="14044" y="12889"/>
                    <a:pt x="14061" y="12821"/>
                    <a:pt x="14146" y="12821"/>
                  </a:cubicBezTo>
                  <a:close/>
                  <a:moveTo>
                    <a:pt x="18907" y="13938"/>
                  </a:moveTo>
                  <a:cubicBezTo>
                    <a:pt x="18968" y="14303"/>
                    <a:pt x="19029" y="14576"/>
                    <a:pt x="19089" y="14850"/>
                  </a:cubicBezTo>
                  <a:cubicBezTo>
                    <a:pt x="19120" y="14972"/>
                    <a:pt x="19150" y="15124"/>
                    <a:pt x="19302" y="15184"/>
                  </a:cubicBezTo>
                  <a:cubicBezTo>
                    <a:pt x="19336" y="15205"/>
                    <a:pt x="19358" y="15213"/>
                    <a:pt x="19371" y="15213"/>
                  </a:cubicBezTo>
                  <a:cubicBezTo>
                    <a:pt x="19420" y="15213"/>
                    <a:pt x="19370" y="15110"/>
                    <a:pt x="19393" y="15063"/>
                  </a:cubicBezTo>
                  <a:cubicBezTo>
                    <a:pt x="19272" y="14698"/>
                    <a:pt x="19150" y="14333"/>
                    <a:pt x="19029" y="13969"/>
                  </a:cubicBezTo>
                  <a:cubicBezTo>
                    <a:pt x="19122" y="13961"/>
                    <a:pt x="19210" y="13954"/>
                    <a:pt x="19291" y="13954"/>
                  </a:cubicBezTo>
                  <a:cubicBezTo>
                    <a:pt x="19554" y="13954"/>
                    <a:pt x="19742" y="14030"/>
                    <a:pt x="19789" y="14424"/>
                  </a:cubicBezTo>
                  <a:cubicBezTo>
                    <a:pt x="19789" y="14698"/>
                    <a:pt x="19941" y="14972"/>
                    <a:pt x="20092" y="15215"/>
                  </a:cubicBezTo>
                  <a:cubicBezTo>
                    <a:pt x="20123" y="14820"/>
                    <a:pt x="19910" y="14455"/>
                    <a:pt x="19880" y="14029"/>
                  </a:cubicBezTo>
                  <a:lnTo>
                    <a:pt x="19880" y="14029"/>
                  </a:lnTo>
                  <a:cubicBezTo>
                    <a:pt x="20092" y="14090"/>
                    <a:pt x="20427" y="14029"/>
                    <a:pt x="20457" y="14212"/>
                  </a:cubicBezTo>
                  <a:cubicBezTo>
                    <a:pt x="20488" y="14516"/>
                    <a:pt x="20670" y="14850"/>
                    <a:pt x="20579" y="15184"/>
                  </a:cubicBezTo>
                  <a:cubicBezTo>
                    <a:pt x="20548" y="15306"/>
                    <a:pt x="20457" y="15336"/>
                    <a:pt x="20336" y="15336"/>
                  </a:cubicBezTo>
                  <a:cubicBezTo>
                    <a:pt x="20293" y="15332"/>
                    <a:pt x="20250" y="15330"/>
                    <a:pt x="20206" y="15330"/>
                  </a:cubicBezTo>
                  <a:cubicBezTo>
                    <a:pt x="20068" y="15330"/>
                    <a:pt x="19924" y="15348"/>
                    <a:pt x="19777" y="15348"/>
                  </a:cubicBezTo>
                  <a:cubicBezTo>
                    <a:pt x="19670" y="15348"/>
                    <a:pt x="19562" y="15338"/>
                    <a:pt x="19454" y="15306"/>
                  </a:cubicBezTo>
                  <a:cubicBezTo>
                    <a:pt x="19333" y="15306"/>
                    <a:pt x="19198" y="15319"/>
                    <a:pt x="19058" y="15319"/>
                  </a:cubicBezTo>
                  <a:cubicBezTo>
                    <a:pt x="18988" y="15319"/>
                    <a:pt x="18917" y="15316"/>
                    <a:pt x="18846" y="15306"/>
                  </a:cubicBezTo>
                  <a:cubicBezTo>
                    <a:pt x="18421" y="15306"/>
                    <a:pt x="18238" y="14972"/>
                    <a:pt x="18451" y="14607"/>
                  </a:cubicBezTo>
                  <a:cubicBezTo>
                    <a:pt x="18573" y="14394"/>
                    <a:pt x="18725" y="14212"/>
                    <a:pt x="18907" y="13938"/>
                  </a:cubicBezTo>
                  <a:close/>
                  <a:moveTo>
                    <a:pt x="6159" y="6010"/>
                  </a:moveTo>
                  <a:cubicBezTo>
                    <a:pt x="6181" y="6010"/>
                    <a:pt x="6205" y="6017"/>
                    <a:pt x="6232" y="6035"/>
                  </a:cubicBezTo>
                  <a:cubicBezTo>
                    <a:pt x="7782" y="7008"/>
                    <a:pt x="9454" y="7433"/>
                    <a:pt x="11278" y="7433"/>
                  </a:cubicBezTo>
                  <a:cubicBezTo>
                    <a:pt x="12268" y="7433"/>
                    <a:pt x="13258" y="7453"/>
                    <a:pt x="14242" y="7453"/>
                  </a:cubicBezTo>
                  <a:cubicBezTo>
                    <a:pt x="14980" y="7453"/>
                    <a:pt x="15716" y="7442"/>
                    <a:pt x="16445" y="7403"/>
                  </a:cubicBezTo>
                  <a:cubicBezTo>
                    <a:pt x="16718" y="7393"/>
                    <a:pt x="16990" y="7388"/>
                    <a:pt x="17261" y="7388"/>
                  </a:cubicBezTo>
                  <a:cubicBezTo>
                    <a:pt x="18681" y="7388"/>
                    <a:pt x="20077" y="7527"/>
                    <a:pt x="21430" y="7859"/>
                  </a:cubicBezTo>
                  <a:cubicBezTo>
                    <a:pt x="22980" y="8254"/>
                    <a:pt x="24591" y="8406"/>
                    <a:pt x="26111" y="8892"/>
                  </a:cubicBezTo>
                  <a:cubicBezTo>
                    <a:pt x="27509" y="9348"/>
                    <a:pt x="28786" y="10078"/>
                    <a:pt x="29667" y="11294"/>
                  </a:cubicBezTo>
                  <a:cubicBezTo>
                    <a:pt x="29880" y="11537"/>
                    <a:pt x="30153" y="11537"/>
                    <a:pt x="30366" y="11658"/>
                  </a:cubicBezTo>
                  <a:cubicBezTo>
                    <a:pt x="31612" y="12479"/>
                    <a:pt x="33041" y="12570"/>
                    <a:pt x="34470" y="12601"/>
                  </a:cubicBezTo>
                  <a:cubicBezTo>
                    <a:pt x="34723" y="12606"/>
                    <a:pt x="34977" y="12607"/>
                    <a:pt x="35232" y="12607"/>
                  </a:cubicBezTo>
                  <a:cubicBezTo>
                    <a:pt x="35741" y="12607"/>
                    <a:pt x="36253" y="12601"/>
                    <a:pt x="36765" y="12601"/>
                  </a:cubicBezTo>
                  <a:cubicBezTo>
                    <a:pt x="37532" y="12601"/>
                    <a:pt x="38300" y="12616"/>
                    <a:pt x="39059" y="12692"/>
                  </a:cubicBezTo>
                  <a:cubicBezTo>
                    <a:pt x="40610" y="12813"/>
                    <a:pt x="42069" y="13178"/>
                    <a:pt x="43528" y="13756"/>
                  </a:cubicBezTo>
                  <a:cubicBezTo>
                    <a:pt x="43953" y="13938"/>
                    <a:pt x="44318" y="14303"/>
                    <a:pt x="44743" y="14516"/>
                  </a:cubicBezTo>
                  <a:cubicBezTo>
                    <a:pt x="44743" y="14516"/>
                    <a:pt x="44743" y="14546"/>
                    <a:pt x="44743" y="14576"/>
                  </a:cubicBezTo>
                  <a:cubicBezTo>
                    <a:pt x="44371" y="15189"/>
                    <a:pt x="43904" y="15475"/>
                    <a:pt x="43181" y="15475"/>
                  </a:cubicBezTo>
                  <a:cubicBezTo>
                    <a:pt x="43079" y="15475"/>
                    <a:pt x="42972" y="15469"/>
                    <a:pt x="42859" y="15458"/>
                  </a:cubicBezTo>
                  <a:cubicBezTo>
                    <a:pt x="41643" y="15306"/>
                    <a:pt x="40427" y="15184"/>
                    <a:pt x="39242" y="14759"/>
                  </a:cubicBezTo>
                  <a:cubicBezTo>
                    <a:pt x="37296" y="14060"/>
                    <a:pt x="35290" y="13725"/>
                    <a:pt x="33284" y="13300"/>
                  </a:cubicBezTo>
                  <a:cubicBezTo>
                    <a:pt x="32099" y="13057"/>
                    <a:pt x="30913" y="12844"/>
                    <a:pt x="29758" y="12570"/>
                  </a:cubicBezTo>
                  <a:cubicBezTo>
                    <a:pt x="29211" y="12418"/>
                    <a:pt x="28664" y="12114"/>
                    <a:pt x="28117" y="11841"/>
                  </a:cubicBezTo>
                  <a:cubicBezTo>
                    <a:pt x="25625" y="10412"/>
                    <a:pt x="22950" y="9318"/>
                    <a:pt x="20214" y="8437"/>
                  </a:cubicBezTo>
                  <a:cubicBezTo>
                    <a:pt x="19515" y="8224"/>
                    <a:pt x="18816" y="8163"/>
                    <a:pt x="18117" y="8133"/>
                  </a:cubicBezTo>
                  <a:cubicBezTo>
                    <a:pt x="17741" y="8119"/>
                    <a:pt x="17366" y="8113"/>
                    <a:pt x="16991" y="8113"/>
                  </a:cubicBezTo>
                  <a:cubicBezTo>
                    <a:pt x="14821" y="8113"/>
                    <a:pt x="12669" y="8320"/>
                    <a:pt x="10518" y="8528"/>
                  </a:cubicBezTo>
                  <a:cubicBezTo>
                    <a:pt x="10172" y="8560"/>
                    <a:pt x="9830" y="8577"/>
                    <a:pt x="9490" y="8577"/>
                  </a:cubicBezTo>
                  <a:cubicBezTo>
                    <a:pt x="7920" y="8577"/>
                    <a:pt x="6421" y="8212"/>
                    <a:pt x="5047" y="7312"/>
                  </a:cubicBezTo>
                  <a:cubicBezTo>
                    <a:pt x="4955" y="7251"/>
                    <a:pt x="4864" y="7221"/>
                    <a:pt x="4743" y="7130"/>
                  </a:cubicBezTo>
                  <a:cubicBezTo>
                    <a:pt x="5138" y="6704"/>
                    <a:pt x="5563" y="6400"/>
                    <a:pt x="6019" y="6096"/>
                  </a:cubicBezTo>
                  <a:cubicBezTo>
                    <a:pt x="6062" y="6053"/>
                    <a:pt x="6105" y="6010"/>
                    <a:pt x="6159" y="6010"/>
                  </a:cubicBezTo>
                  <a:close/>
                  <a:moveTo>
                    <a:pt x="28118" y="12648"/>
                  </a:moveTo>
                  <a:cubicBezTo>
                    <a:pt x="28221" y="12648"/>
                    <a:pt x="28356" y="12666"/>
                    <a:pt x="28543" y="12692"/>
                  </a:cubicBezTo>
                  <a:cubicBezTo>
                    <a:pt x="28907" y="12753"/>
                    <a:pt x="29272" y="12813"/>
                    <a:pt x="29667" y="12874"/>
                  </a:cubicBezTo>
                  <a:cubicBezTo>
                    <a:pt x="29120" y="13786"/>
                    <a:pt x="28786" y="14728"/>
                    <a:pt x="28664" y="15823"/>
                  </a:cubicBezTo>
                  <a:cubicBezTo>
                    <a:pt x="28421" y="15610"/>
                    <a:pt x="28208" y="15397"/>
                    <a:pt x="27995" y="15215"/>
                  </a:cubicBezTo>
                  <a:cubicBezTo>
                    <a:pt x="27843" y="15093"/>
                    <a:pt x="27843" y="15002"/>
                    <a:pt x="27935" y="14789"/>
                  </a:cubicBezTo>
                  <a:cubicBezTo>
                    <a:pt x="28208" y="14181"/>
                    <a:pt x="28421" y="13543"/>
                    <a:pt x="28603" y="12905"/>
                  </a:cubicBezTo>
                  <a:lnTo>
                    <a:pt x="28603" y="12905"/>
                  </a:lnTo>
                  <a:cubicBezTo>
                    <a:pt x="28056" y="13421"/>
                    <a:pt x="27965" y="14212"/>
                    <a:pt x="27631" y="14850"/>
                  </a:cubicBezTo>
                  <a:cubicBezTo>
                    <a:pt x="27570" y="14820"/>
                    <a:pt x="27509" y="14789"/>
                    <a:pt x="27479" y="14759"/>
                  </a:cubicBezTo>
                  <a:cubicBezTo>
                    <a:pt x="27114" y="14485"/>
                    <a:pt x="26932" y="14242"/>
                    <a:pt x="27296" y="13817"/>
                  </a:cubicBezTo>
                  <a:cubicBezTo>
                    <a:pt x="27448" y="13665"/>
                    <a:pt x="27509" y="13421"/>
                    <a:pt x="27600" y="13209"/>
                  </a:cubicBezTo>
                  <a:cubicBezTo>
                    <a:pt x="27797" y="12770"/>
                    <a:pt x="27852" y="12648"/>
                    <a:pt x="28118" y="12648"/>
                  </a:cubicBezTo>
                  <a:close/>
                  <a:moveTo>
                    <a:pt x="21643" y="14342"/>
                  </a:moveTo>
                  <a:cubicBezTo>
                    <a:pt x="21764" y="14342"/>
                    <a:pt x="21924" y="14375"/>
                    <a:pt x="22159" y="14424"/>
                  </a:cubicBezTo>
                  <a:cubicBezTo>
                    <a:pt x="22491" y="14494"/>
                    <a:pt x="22816" y="14512"/>
                    <a:pt x="23141" y="14512"/>
                  </a:cubicBezTo>
                  <a:cubicBezTo>
                    <a:pt x="23531" y="14512"/>
                    <a:pt x="23920" y="14485"/>
                    <a:pt x="24318" y="14485"/>
                  </a:cubicBezTo>
                  <a:cubicBezTo>
                    <a:pt x="24986" y="14455"/>
                    <a:pt x="25655" y="14424"/>
                    <a:pt x="26324" y="14394"/>
                  </a:cubicBezTo>
                  <a:cubicBezTo>
                    <a:pt x="26374" y="14394"/>
                    <a:pt x="26425" y="14391"/>
                    <a:pt x="26473" y="14391"/>
                  </a:cubicBezTo>
                  <a:cubicBezTo>
                    <a:pt x="26570" y="14391"/>
                    <a:pt x="26658" y="14404"/>
                    <a:pt x="26719" y="14485"/>
                  </a:cubicBezTo>
                  <a:cubicBezTo>
                    <a:pt x="27235" y="15002"/>
                    <a:pt x="27722" y="15549"/>
                    <a:pt x="28147" y="16005"/>
                  </a:cubicBezTo>
                  <a:cubicBezTo>
                    <a:pt x="27327" y="15762"/>
                    <a:pt x="26384" y="15519"/>
                    <a:pt x="25381" y="15397"/>
                  </a:cubicBezTo>
                  <a:cubicBezTo>
                    <a:pt x="24508" y="15300"/>
                    <a:pt x="23635" y="15228"/>
                    <a:pt x="22753" y="15228"/>
                  </a:cubicBezTo>
                  <a:cubicBezTo>
                    <a:pt x="22254" y="15228"/>
                    <a:pt x="21753" y="15251"/>
                    <a:pt x="21248" y="15306"/>
                  </a:cubicBezTo>
                  <a:cubicBezTo>
                    <a:pt x="21195" y="15306"/>
                    <a:pt x="21123" y="15326"/>
                    <a:pt x="21060" y="15326"/>
                  </a:cubicBezTo>
                  <a:cubicBezTo>
                    <a:pt x="21012" y="15326"/>
                    <a:pt x="20970" y="15315"/>
                    <a:pt x="20944" y="15276"/>
                  </a:cubicBezTo>
                  <a:cubicBezTo>
                    <a:pt x="20852" y="15154"/>
                    <a:pt x="20974" y="15063"/>
                    <a:pt x="21035" y="14941"/>
                  </a:cubicBezTo>
                  <a:cubicBezTo>
                    <a:pt x="21302" y="14488"/>
                    <a:pt x="21389" y="14342"/>
                    <a:pt x="21643" y="14342"/>
                  </a:cubicBezTo>
                  <a:close/>
                  <a:moveTo>
                    <a:pt x="29940" y="12944"/>
                  </a:moveTo>
                  <a:cubicBezTo>
                    <a:pt x="29985" y="12944"/>
                    <a:pt x="30035" y="12951"/>
                    <a:pt x="30093" y="12965"/>
                  </a:cubicBezTo>
                  <a:cubicBezTo>
                    <a:pt x="30366" y="13026"/>
                    <a:pt x="30640" y="13087"/>
                    <a:pt x="30944" y="13148"/>
                  </a:cubicBezTo>
                  <a:cubicBezTo>
                    <a:pt x="30518" y="14364"/>
                    <a:pt x="29850" y="15458"/>
                    <a:pt x="29546" y="16765"/>
                  </a:cubicBezTo>
                  <a:cubicBezTo>
                    <a:pt x="29302" y="16491"/>
                    <a:pt x="29090" y="16248"/>
                    <a:pt x="28846" y="16035"/>
                  </a:cubicBezTo>
                  <a:cubicBezTo>
                    <a:pt x="28755" y="15914"/>
                    <a:pt x="28725" y="15823"/>
                    <a:pt x="28786" y="15731"/>
                  </a:cubicBezTo>
                  <a:cubicBezTo>
                    <a:pt x="29181" y="14911"/>
                    <a:pt x="29363" y="14060"/>
                    <a:pt x="29637" y="13209"/>
                  </a:cubicBezTo>
                  <a:cubicBezTo>
                    <a:pt x="29706" y="13023"/>
                    <a:pt x="29794" y="12944"/>
                    <a:pt x="29940" y="12944"/>
                  </a:cubicBezTo>
                  <a:close/>
                  <a:moveTo>
                    <a:pt x="31223" y="13190"/>
                  </a:moveTo>
                  <a:cubicBezTo>
                    <a:pt x="31248" y="13190"/>
                    <a:pt x="31276" y="13196"/>
                    <a:pt x="31309" y="13209"/>
                  </a:cubicBezTo>
                  <a:lnTo>
                    <a:pt x="31400" y="13239"/>
                  </a:lnTo>
                  <a:cubicBezTo>
                    <a:pt x="32251" y="13421"/>
                    <a:pt x="32281" y="13421"/>
                    <a:pt x="31916" y="14212"/>
                  </a:cubicBezTo>
                  <a:cubicBezTo>
                    <a:pt x="31582" y="14941"/>
                    <a:pt x="31339" y="15671"/>
                    <a:pt x="31035" y="16400"/>
                  </a:cubicBezTo>
                  <a:cubicBezTo>
                    <a:pt x="31005" y="16552"/>
                    <a:pt x="30913" y="16704"/>
                    <a:pt x="31035" y="16978"/>
                  </a:cubicBezTo>
                  <a:cubicBezTo>
                    <a:pt x="31430" y="16279"/>
                    <a:pt x="31704" y="15579"/>
                    <a:pt x="31947" y="14911"/>
                  </a:cubicBezTo>
                  <a:cubicBezTo>
                    <a:pt x="32099" y="14546"/>
                    <a:pt x="32220" y="14151"/>
                    <a:pt x="32342" y="13756"/>
                  </a:cubicBezTo>
                  <a:cubicBezTo>
                    <a:pt x="32388" y="13595"/>
                    <a:pt x="32451" y="13521"/>
                    <a:pt x="32572" y="13521"/>
                  </a:cubicBezTo>
                  <a:cubicBezTo>
                    <a:pt x="32611" y="13521"/>
                    <a:pt x="32655" y="13528"/>
                    <a:pt x="32707" y="13543"/>
                  </a:cubicBezTo>
                  <a:cubicBezTo>
                    <a:pt x="33041" y="13634"/>
                    <a:pt x="33527" y="13604"/>
                    <a:pt x="33679" y="13817"/>
                  </a:cubicBezTo>
                  <a:cubicBezTo>
                    <a:pt x="33831" y="14060"/>
                    <a:pt x="33467" y="14424"/>
                    <a:pt x="33315" y="14728"/>
                  </a:cubicBezTo>
                  <a:cubicBezTo>
                    <a:pt x="32950" y="15579"/>
                    <a:pt x="32433" y="16400"/>
                    <a:pt x="32251" y="17342"/>
                  </a:cubicBezTo>
                  <a:cubicBezTo>
                    <a:pt x="32228" y="17435"/>
                    <a:pt x="32187" y="17475"/>
                    <a:pt x="32101" y="17475"/>
                  </a:cubicBezTo>
                  <a:cubicBezTo>
                    <a:pt x="32074" y="17475"/>
                    <a:pt x="32044" y="17471"/>
                    <a:pt x="32008" y="17464"/>
                  </a:cubicBezTo>
                  <a:cubicBezTo>
                    <a:pt x="31309" y="17282"/>
                    <a:pt x="30579" y="17099"/>
                    <a:pt x="29850" y="16917"/>
                  </a:cubicBezTo>
                  <a:cubicBezTo>
                    <a:pt x="29698" y="16886"/>
                    <a:pt x="29667" y="16795"/>
                    <a:pt x="29758" y="16613"/>
                  </a:cubicBezTo>
                  <a:cubicBezTo>
                    <a:pt x="30275" y="15579"/>
                    <a:pt x="30792" y="14516"/>
                    <a:pt x="31065" y="13391"/>
                  </a:cubicBezTo>
                  <a:cubicBezTo>
                    <a:pt x="31089" y="13272"/>
                    <a:pt x="31132" y="13190"/>
                    <a:pt x="31223" y="13190"/>
                  </a:cubicBezTo>
                  <a:close/>
                  <a:moveTo>
                    <a:pt x="974" y="16613"/>
                  </a:moveTo>
                  <a:cubicBezTo>
                    <a:pt x="1338" y="16856"/>
                    <a:pt x="1490" y="17099"/>
                    <a:pt x="1369" y="17494"/>
                  </a:cubicBezTo>
                  <a:cubicBezTo>
                    <a:pt x="1217" y="17190"/>
                    <a:pt x="1126" y="16947"/>
                    <a:pt x="974" y="16613"/>
                  </a:cubicBezTo>
                  <a:close/>
                  <a:moveTo>
                    <a:pt x="9792" y="16750"/>
                  </a:moveTo>
                  <a:cubicBezTo>
                    <a:pt x="9827" y="16750"/>
                    <a:pt x="9866" y="16756"/>
                    <a:pt x="9910" y="16765"/>
                  </a:cubicBezTo>
                  <a:cubicBezTo>
                    <a:pt x="10092" y="16795"/>
                    <a:pt x="10244" y="16826"/>
                    <a:pt x="10518" y="16856"/>
                  </a:cubicBezTo>
                  <a:cubicBezTo>
                    <a:pt x="10032" y="17130"/>
                    <a:pt x="9697" y="17434"/>
                    <a:pt x="9272" y="17738"/>
                  </a:cubicBezTo>
                  <a:cubicBezTo>
                    <a:pt x="9424" y="17403"/>
                    <a:pt x="9515" y="17160"/>
                    <a:pt x="9606" y="16917"/>
                  </a:cubicBezTo>
                  <a:cubicBezTo>
                    <a:pt x="9649" y="16787"/>
                    <a:pt x="9708" y="16750"/>
                    <a:pt x="9792" y="16750"/>
                  </a:cubicBezTo>
                  <a:close/>
                  <a:moveTo>
                    <a:pt x="4745" y="7418"/>
                  </a:moveTo>
                  <a:cubicBezTo>
                    <a:pt x="4957" y="7418"/>
                    <a:pt x="5194" y="7517"/>
                    <a:pt x="5533" y="7707"/>
                  </a:cubicBezTo>
                  <a:cubicBezTo>
                    <a:pt x="5715" y="7798"/>
                    <a:pt x="5928" y="7920"/>
                    <a:pt x="6141" y="8041"/>
                  </a:cubicBezTo>
                  <a:cubicBezTo>
                    <a:pt x="6354" y="8133"/>
                    <a:pt x="6536" y="8254"/>
                    <a:pt x="6658" y="8285"/>
                  </a:cubicBezTo>
                  <a:cubicBezTo>
                    <a:pt x="6384" y="8619"/>
                    <a:pt x="6080" y="8953"/>
                    <a:pt x="5776" y="9318"/>
                  </a:cubicBezTo>
                  <a:cubicBezTo>
                    <a:pt x="5720" y="9389"/>
                    <a:pt x="5663" y="9413"/>
                    <a:pt x="5603" y="9413"/>
                  </a:cubicBezTo>
                  <a:cubicBezTo>
                    <a:pt x="5535" y="9413"/>
                    <a:pt x="5462" y="9381"/>
                    <a:pt x="5381" y="9348"/>
                  </a:cubicBezTo>
                  <a:cubicBezTo>
                    <a:pt x="4895" y="9196"/>
                    <a:pt x="4439" y="9044"/>
                    <a:pt x="3983" y="8801"/>
                  </a:cubicBezTo>
                  <a:cubicBezTo>
                    <a:pt x="3852" y="8749"/>
                    <a:pt x="3743" y="8674"/>
                    <a:pt x="3579" y="8674"/>
                  </a:cubicBezTo>
                  <a:cubicBezTo>
                    <a:pt x="3553" y="8674"/>
                    <a:pt x="3526" y="8676"/>
                    <a:pt x="3496" y="8680"/>
                  </a:cubicBezTo>
                  <a:cubicBezTo>
                    <a:pt x="4895" y="9561"/>
                    <a:pt x="6354" y="10078"/>
                    <a:pt x="7934" y="10260"/>
                  </a:cubicBezTo>
                  <a:cubicBezTo>
                    <a:pt x="8369" y="10305"/>
                    <a:pt x="8802" y="10322"/>
                    <a:pt x="9234" y="10322"/>
                  </a:cubicBezTo>
                  <a:cubicBezTo>
                    <a:pt x="10552" y="10322"/>
                    <a:pt x="11857" y="10162"/>
                    <a:pt x="13162" y="10139"/>
                  </a:cubicBezTo>
                  <a:cubicBezTo>
                    <a:pt x="13529" y="10133"/>
                    <a:pt x="13895" y="10129"/>
                    <a:pt x="14262" y="10129"/>
                  </a:cubicBezTo>
                  <a:cubicBezTo>
                    <a:pt x="15899" y="10129"/>
                    <a:pt x="17524" y="10219"/>
                    <a:pt x="19089" y="10716"/>
                  </a:cubicBezTo>
                  <a:cubicBezTo>
                    <a:pt x="20913" y="11294"/>
                    <a:pt x="22767" y="11810"/>
                    <a:pt x="24591" y="12418"/>
                  </a:cubicBezTo>
                  <a:cubicBezTo>
                    <a:pt x="25108" y="12601"/>
                    <a:pt x="25412" y="12874"/>
                    <a:pt x="25716" y="13269"/>
                  </a:cubicBezTo>
                  <a:cubicBezTo>
                    <a:pt x="25989" y="13604"/>
                    <a:pt x="26263" y="13938"/>
                    <a:pt x="26567" y="14303"/>
                  </a:cubicBezTo>
                  <a:cubicBezTo>
                    <a:pt x="26233" y="14244"/>
                    <a:pt x="25912" y="14210"/>
                    <a:pt x="25596" y="14210"/>
                  </a:cubicBezTo>
                  <a:cubicBezTo>
                    <a:pt x="25422" y="14210"/>
                    <a:pt x="25250" y="14221"/>
                    <a:pt x="25077" y="14242"/>
                  </a:cubicBezTo>
                  <a:cubicBezTo>
                    <a:pt x="24758" y="14275"/>
                    <a:pt x="24441" y="14289"/>
                    <a:pt x="24126" y="14289"/>
                  </a:cubicBezTo>
                  <a:cubicBezTo>
                    <a:pt x="22668" y="14289"/>
                    <a:pt x="21243" y="13986"/>
                    <a:pt x="19819" y="13786"/>
                  </a:cubicBezTo>
                  <a:cubicBezTo>
                    <a:pt x="18208" y="13543"/>
                    <a:pt x="16627" y="13148"/>
                    <a:pt x="15047" y="12692"/>
                  </a:cubicBezTo>
                  <a:cubicBezTo>
                    <a:pt x="14353" y="12500"/>
                    <a:pt x="13660" y="12437"/>
                    <a:pt x="12962" y="12437"/>
                  </a:cubicBezTo>
                  <a:cubicBezTo>
                    <a:pt x="12224" y="12437"/>
                    <a:pt x="11481" y="12508"/>
                    <a:pt x="10731" y="12570"/>
                  </a:cubicBezTo>
                  <a:cubicBezTo>
                    <a:pt x="9764" y="12660"/>
                    <a:pt x="8787" y="12792"/>
                    <a:pt x="7811" y="12792"/>
                  </a:cubicBezTo>
                  <a:cubicBezTo>
                    <a:pt x="7131" y="12792"/>
                    <a:pt x="6451" y="12727"/>
                    <a:pt x="5776" y="12540"/>
                  </a:cubicBezTo>
                  <a:cubicBezTo>
                    <a:pt x="4591" y="12236"/>
                    <a:pt x="3527" y="11689"/>
                    <a:pt x="2737" y="10686"/>
                  </a:cubicBezTo>
                  <a:cubicBezTo>
                    <a:pt x="2524" y="10443"/>
                    <a:pt x="2372" y="10139"/>
                    <a:pt x="2007" y="10108"/>
                  </a:cubicBezTo>
                  <a:lnTo>
                    <a:pt x="2007" y="10108"/>
                  </a:lnTo>
                  <a:cubicBezTo>
                    <a:pt x="1977" y="10260"/>
                    <a:pt x="2037" y="10351"/>
                    <a:pt x="2129" y="10473"/>
                  </a:cubicBezTo>
                  <a:cubicBezTo>
                    <a:pt x="2676" y="11111"/>
                    <a:pt x="3192" y="11750"/>
                    <a:pt x="3952" y="12145"/>
                  </a:cubicBezTo>
                  <a:cubicBezTo>
                    <a:pt x="4165" y="12236"/>
                    <a:pt x="4165" y="12327"/>
                    <a:pt x="4013" y="12479"/>
                  </a:cubicBezTo>
                  <a:cubicBezTo>
                    <a:pt x="3983" y="12510"/>
                    <a:pt x="3952" y="12540"/>
                    <a:pt x="3922" y="12570"/>
                  </a:cubicBezTo>
                  <a:cubicBezTo>
                    <a:pt x="3673" y="12870"/>
                    <a:pt x="3523" y="13014"/>
                    <a:pt x="3345" y="13014"/>
                  </a:cubicBezTo>
                  <a:cubicBezTo>
                    <a:pt x="3197" y="13014"/>
                    <a:pt x="3029" y="12915"/>
                    <a:pt x="2767" y="12722"/>
                  </a:cubicBezTo>
                  <a:cubicBezTo>
                    <a:pt x="2250" y="12358"/>
                    <a:pt x="1764" y="11962"/>
                    <a:pt x="1308" y="11506"/>
                  </a:cubicBezTo>
                  <a:lnTo>
                    <a:pt x="1308" y="11506"/>
                  </a:lnTo>
                  <a:cubicBezTo>
                    <a:pt x="1794" y="12327"/>
                    <a:pt x="2524" y="12905"/>
                    <a:pt x="3375" y="13269"/>
                  </a:cubicBezTo>
                  <a:cubicBezTo>
                    <a:pt x="4074" y="13573"/>
                    <a:pt x="4803" y="13817"/>
                    <a:pt x="5533" y="14029"/>
                  </a:cubicBezTo>
                  <a:cubicBezTo>
                    <a:pt x="7326" y="14607"/>
                    <a:pt x="9180" y="14789"/>
                    <a:pt x="11035" y="14911"/>
                  </a:cubicBezTo>
                  <a:cubicBezTo>
                    <a:pt x="14013" y="15063"/>
                    <a:pt x="16931" y="15610"/>
                    <a:pt x="19880" y="15671"/>
                  </a:cubicBezTo>
                  <a:cubicBezTo>
                    <a:pt x="20457" y="15671"/>
                    <a:pt x="21004" y="15671"/>
                    <a:pt x="21582" y="15610"/>
                  </a:cubicBezTo>
                  <a:cubicBezTo>
                    <a:pt x="22009" y="15577"/>
                    <a:pt x="22436" y="15561"/>
                    <a:pt x="22861" y="15561"/>
                  </a:cubicBezTo>
                  <a:cubicBezTo>
                    <a:pt x="24795" y="15561"/>
                    <a:pt x="26704" y="15893"/>
                    <a:pt x="28573" y="16491"/>
                  </a:cubicBezTo>
                  <a:cubicBezTo>
                    <a:pt x="28786" y="16552"/>
                    <a:pt x="28998" y="16643"/>
                    <a:pt x="29150" y="16826"/>
                  </a:cubicBezTo>
                  <a:cubicBezTo>
                    <a:pt x="29485" y="17221"/>
                    <a:pt x="29819" y="17586"/>
                    <a:pt x="30093" y="17890"/>
                  </a:cubicBezTo>
                  <a:cubicBezTo>
                    <a:pt x="29090" y="17738"/>
                    <a:pt x="27935" y="17798"/>
                    <a:pt x="26780" y="17768"/>
                  </a:cubicBezTo>
                  <a:cubicBezTo>
                    <a:pt x="25594" y="17768"/>
                    <a:pt x="24378" y="17586"/>
                    <a:pt x="23193" y="17403"/>
                  </a:cubicBezTo>
                  <a:cubicBezTo>
                    <a:pt x="22011" y="17201"/>
                    <a:pt x="20829" y="16945"/>
                    <a:pt x="19595" y="16945"/>
                  </a:cubicBezTo>
                  <a:cubicBezTo>
                    <a:pt x="19528" y="16945"/>
                    <a:pt x="19461" y="16946"/>
                    <a:pt x="19393" y="16947"/>
                  </a:cubicBezTo>
                  <a:cubicBezTo>
                    <a:pt x="19008" y="16957"/>
                    <a:pt x="18620" y="16961"/>
                    <a:pt x="18230" y="16961"/>
                  </a:cubicBezTo>
                  <a:cubicBezTo>
                    <a:pt x="17451" y="16961"/>
                    <a:pt x="16668" y="16947"/>
                    <a:pt x="15898" y="16947"/>
                  </a:cubicBezTo>
                  <a:cubicBezTo>
                    <a:pt x="13770" y="16947"/>
                    <a:pt x="11703" y="16583"/>
                    <a:pt x="9606" y="16400"/>
                  </a:cubicBezTo>
                  <a:cubicBezTo>
                    <a:pt x="7478" y="16187"/>
                    <a:pt x="5563" y="15336"/>
                    <a:pt x="3527" y="14789"/>
                  </a:cubicBezTo>
                  <a:cubicBezTo>
                    <a:pt x="2767" y="14576"/>
                    <a:pt x="1946" y="14455"/>
                    <a:pt x="1156" y="14120"/>
                  </a:cubicBezTo>
                  <a:lnTo>
                    <a:pt x="1156" y="14120"/>
                  </a:lnTo>
                  <a:cubicBezTo>
                    <a:pt x="1247" y="14333"/>
                    <a:pt x="1399" y="14364"/>
                    <a:pt x="1551" y="14424"/>
                  </a:cubicBezTo>
                  <a:cubicBezTo>
                    <a:pt x="3648" y="14972"/>
                    <a:pt x="5655" y="15823"/>
                    <a:pt x="7752" y="16400"/>
                  </a:cubicBezTo>
                  <a:cubicBezTo>
                    <a:pt x="8208" y="16522"/>
                    <a:pt x="8664" y="16583"/>
                    <a:pt x="9120" y="16643"/>
                  </a:cubicBezTo>
                  <a:cubicBezTo>
                    <a:pt x="9393" y="16704"/>
                    <a:pt x="9515" y="16765"/>
                    <a:pt x="9332" y="17008"/>
                  </a:cubicBezTo>
                  <a:cubicBezTo>
                    <a:pt x="9332" y="17038"/>
                    <a:pt x="9332" y="17038"/>
                    <a:pt x="9332" y="17038"/>
                  </a:cubicBezTo>
                  <a:cubicBezTo>
                    <a:pt x="8997" y="17772"/>
                    <a:pt x="8864" y="18014"/>
                    <a:pt x="8435" y="18014"/>
                  </a:cubicBezTo>
                  <a:cubicBezTo>
                    <a:pt x="8242" y="18014"/>
                    <a:pt x="7989" y="17965"/>
                    <a:pt x="7630" y="17890"/>
                  </a:cubicBezTo>
                  <a:cubicBezTo>
                    <a:pt x="6627" y="17646"/>
                    <a:pt x="5715" y="17190"/>
                    <a:pt x="4834" y="16704"/>
                  </a:cubicBezTo>
                  <a:cubicBezTo>
                    <a:pt x="3922" y="16187"/>
                    <a:pt x="2889" y="15914"/>
                    <a:pt x="1946" y="15397"/>
                  </a:cubicBezTo>
                  <a:cubicBezTo>
                    <a:pt x="1430" y="15124"/>
                    <a:pt x="1095" y="14668"/>
                    <a:pt x="730" y="14242"/>
                  </a:cubicBezTo>
                  <a:cubicBezTo>
                    <a:pt x="578" y="14060"/>
                    <a:pt x="700" y="13847"/>
                    <a:pt x="670" y="13665"/>
                  </a:cubicBezTo>
                  <a:cubicBezTo>
                    <a:pt x="639" y="12996"/>
                    <a:pt x="822" y="12327"/>
                    <a:pt x="1065" y="11689"/>
                  </a:cubicBezTo>
                  <a:cubicBezTo>
                    <a:pt x="1090" y="11612"/>
                    <a:pt x="1116" y="11493"/>
                    <a:pt x="1232" y="11493"/>
                  </a:cubicBezTo>
                  <a:cubicBezTo>
                    <a:pt x="1254" y="11493"/>
                    <a:pt x="1279" y="11497"/>
                    <a:pt x="1308" y="11506"/>
                  </a:cubicBezTo>
                  <a:cubicBezTo>
                    <a:pt x="1217" y="11446"/>
                    <a:pt x="1186" y="11385"/>
                    <a:pt x="1247" y="11263"/>
                  </a:cubicBezTo>
                  <a:cubicBezTo>
                    <a:pt x="1460" y="10868"/>
                    <a:pt x="1642" y="10412"/>
                    <a:pt x="1977" y="10078"/>
                  </a:cubicBezTo>
                  <a:cubicBezTo>
                    <a:pt x="2341" y="9500"/>
                    <a:pt x="2767" y="8984"/>
                    <a:pt x="3284" y="8528"/>
                  </a:cubicBezTo>
                  <a:cubicBezTo>
                    <a:pt x="3527" y="8345"/>
                    <a:pt x="3709" y="8072"/>
                    <a:pt x="3922" y="7889"/>
                  </a:cubicBezTo>
                  <a:cubicBezTo>
                    <a:pt x="4258" y="7570"/>
                    <a:pt x="4483" y="7418"/>
                    <a:pt x="4745" y="7418"/>
                  </a:cubicBezTo>
                  <a:close/>
                  <a:moveTo>
                    <a:pt x="34061" y="13825"/>
                  </a:moveTo>
                  <a:cubicBezTo>
                    <a:pt x="34100" y="13825"/>
                    <a:pt x="34144" y="13832"/>
                    <a:pt x="34196" y="13847"/>
                  </a:cubicBezTo>
                  <a:cubicBezTo>
                    <a:pt x="34500" y="13938"/>
                    <a:pt x="34834" y="13999"/>
                    <a:pt x="35169" y="14060"/>
                  </a:cubicBezTo>
                  <a:cubicBezTo>
                    <a:pt x="34591" y="15215"/>
                    <a:pt x="33923" y="16309"/>
                    <a:pt x="33497" y="17586"/>
                  </a:cubicBezTo>
                  <a:cubicBezTo>
                    <a:pt x="33771" y="17494"/>
                    <a:pt x="33801" y="17342"/>
                    <a:pt x="33862" y="17221"/>
                  </a:cubicBezTo>
                  <a:cubicBezTo>
                    <a:pt x="34378" y="16339"/>
                    <a:pt x="34743" y="15458"/>
                    <a:pt x="35078" y="14516"/>
                  </a:cubicBezTo>
                  <a:cubicBezTo>
                    <a:pt x="35169" y="14287"/>
                    <a:pt x="35261" y="14127"/>
                    <a:pt x="35456" y="14127"/>
                  </a:cubicBezTo>
                  <a:cubicBezTo>
                    <a:pt x="35520" y="14127"/>
                    <a:pt x="35596" y="14144"/>
                    <a:pt x="35686" y="14181"/>
                  </a:cubicBezTo>
                  <a:cubicBezTo>
                    <a:pt x="35837" y="14272"/>
                    <a:pt x="35989" y="14272"/>
                    <a:pt x="36172" y="14303"/>
                  </a:cubicBezTo>
                  <a:cubicBezTo>
                    <a:pt x="35625" y="15519"/>
                    <a:pt x="35078" y="16735"/>
                    <a:pt x="34561" y="17950"/>
                  </a:cubicBezTo>
                  <a:cubicBezTo>
                    <a:pt x="34504" y="18064"/>
                    <a:pt x="34447" y="18095"/>
                    <a:pt x="34376" y="18095"/>
                  </a:cubicBezTo>
                  <a:cubicBezTo>
                    <a:pt x="34333" y="18095"/>
                    <a:pt x="34284" y="18083"/>
                    <a:pt x="34227" y="18072"/>
                  </a:cubicBezTo>
                  <a:cubicBezTo>
                    <a:pt x="33588" y="17890"/>
                    <a:pt x="32980" y="17738"/>
                    <a:pt x="32312" y="17555"/>
                  </a:cubicBezTo>
                  <a:cubicBezTo>
                    <a:pt x="32950" y="16400"/>
                    <a:pt x="33315" y="15215"/>
                    <a:pt x="33801" y="14060"/>
                  </a:cubicBezTo>
                  <a:cubicBezTo>
                    <a:pt x="33870" y="13899"/>
                    <a:pt x="33939" y="13825"/>
                    <a:pt x="34061" y="13825"/>
                  </a:cubicBezTo>
                  <a:close/>
                  <a:moveTo>
                    <a:pt x="12777" y="17115"/>
                  </a:moveTo>
                  <a:cubicBezTo>
                    <a:pt x="12880" y="17115"/>
                    <a:pt x="13000" y="17134"/>
                    <a:pt x="13132" y="17160"/>
                  </a:cubicBezTo>
                  <a:cubicBezTo>
                    <a:pt x="14018" y="17287"/>
                    <a:pt x="14905" y="17350"/>
                    <a:pt x="15809" y="17350"/>
                  </a:cubicBezTo>
                  <a:cubicBezTo>
                    <a:pt x="15990" y="17350"/>
                    <a:pt x="16171" y="17347"/>
                    <a:pt x="16354" y="17342"/>
                  </a:cubicBezTo>
                  <a:lnTo>
                    <a:pt x="16597" y="17342"/>
                  </a:lnTo>
                  <a:cubicBezTo>
                    <a:pt x="16384" y="17616"/>
                    <a:pt x="16171" y="17798"/>
                    <a:pt x="15989" y="18011"/>
                  </a:cubicBezTo>
                  <a:cubicBezTo>
                    <a:pt x="15943" y="18080"/>
                    <a:pt x="15881" y="18114"/>
                    <a:pt x="15801" y="18114"/>
                  </a:cubicBezTo>
                  <a:cubicBezTo>
                    <a:pt x="15774" y="18114"/>
                    <a:pt x="15746" y="18110"/>
                    <a:pt x="15716" y="18102"/>
                  </a:cubicBezTo>
                  <a:cubicBezTo>
                    <a:pt x="15241" y="18002"/>
                    <a:pt x="14767" y="17964"/>
                    <a:pt x="14293" y="17964"/>
                  </a:cubicBezTo>
                  <a:cubicBezTo>
                    <a:pt x="13612" y="17964"/>
                    <a:pt x="12931" y="18043"/>
                    <a:pt x="12250" y="18133"/>
                  </a:cubicBezTo>
                  <a:cubicBezTo>
                    <a:pt x="12220" y="18133"/>
                    <a:pt x="12190" y="18102"/>
                    <a:pt x="12098" y="18102"/>
                  </a:cubicBezTo>
                  <a:cubicBezTo>
                    <a:pt x="12190" y="17920"/>
                    <a:pt x="12311" y="17768"/>
                    <a:pt x="12342" y="17616"/>
                  </a:cubicBezTo>
                  <a:cubicBezTo>
                    <a:pt x="12363" y="17227"/>
                    <a:pt x="12523" y="17115"/>
                    <a:pt x="12777" y="17115"/>
                  </a:cubicBezTo>
                  <a:close/>
                  <a:moveTo>
                    <a:pt x="11156" y="16886"/>
                  </a:moveTo>
                  <a:cubicBezTo>
                    <a:pt x="11156" y="16917"/>
                    <a:pt x="11187" y="16947"/>
                    <a:pt x="11217" y="17008"/>
                  </a:cubicBezTo>
                  <a:cubicBezTo>
                    <a:pt x="10700" y="17403"/>
                    <a:pt x="10184" y="17798"/>
                    <a:pt x="9636" y="18194"/>
                  </a:cubicBezTo>
                  <a:cubicBezTo>
                    <a:pt x="9592" y="18220"/>
                    <a:pt x="9540" y="18231"/>
                    <a:pt x="9482" y="18231"/>
                  </a:cubicBezTo>
                  <a:cubicBezTo>
                    <a:pt x="9345" y="18231"/>
                    <a:pt x="9179" y="18167"/>
                    <a:pt x="9028" y="18102"/>
                  </a:cubicBezTo>
                  <a:cubicBezTo>
                    <a:pt x="9758" y="17707"/>
                    <a:pt x="10275" y="17008"/>
                    <a:pt x="11156" y="16886"/>
                  </a:cubicBezTo>
                  <a:close/>
                  <a:moveTo>
                    <a:pt x="11712" y="17010"/>
                  </a:moveTo>
                  <a:cubicBezTo>
                    <a:pt x="11841" y="17010"/>
                    <a:pt x="11978" y="17041"/>
                    <a:pt x="12129" y="17099"/>
                  </a:cubicBezTo>
                  <a:cubicBezTo>
                    <a:pt x="12250" y="17342"/>
                    <a:pt x="12007" y="17494"/>
                    <a:pt x="11916" y="17677"/>
                  </a:cubicBezTo>
                  <a:cubicBezTo>
                    <a:pt x="11642" y="18224"/>
                    <a:pt x="11612" y="18194"/>
                    <a:pt x="10943" y="18224"/>
                  </a:cubicBezTo>
                  <a:cubicBezTo>
                    <a:pt x="11247" y="17859"/>
                    <a:pt x="11734" y="17707"/>
                    <a:pt x="11946" y="17251"/>
                  </a:cubicBezTo>
                  <a:lnTo>
                    <a:pt x="11946" y="17251"/>
                  </a:lnTo>
                  <a:cubicBezTo>
                    <a:pt x="11612" y="17434"/>
                    <a:pt x="11247" y="17616"/>
                    <a:pt x="10974" y="17920"/>
                  </a:cubicBezTo>
                  <a:cubicBezTo>
                    <a:pt x="10774" y="18142"/>
                    <a:pt x="10557" y="18284"/>
                    <a:pt x="10265" y="18284"/>
                  </a:cubicBezTo>
                  <a:cubicBezTo>
                    <a:pt x="10157" y="18284"/>
                    <a:pt x="10040" y="18265"/>
                    <a:pt x="9910" y="18224"/>
                  </a:cubicBezTo>
                  <a:cubicBezTo>
                    <a:pt x="10335" y="17890"/>
                    <a:pt x="10761" y="17616"/>
                    <a:pt x="11126" y="17282"/>
                  </a:cubicBezTo>
                  <a:cubicBezTo>
                    <a:pt x="11314" y="17093"/>
                    <a:pt x="11502" y="17010"/>
                    <a:pt x="11712" y="17010"/>
                  </a:cubicBezTo>
                  <a:close/>
                  <a:moveTo>
                    <a:pt x="23254" y="17819"/>
                  </a:moveTo>
                  <a:cubicBezTo>
                    <a:pt x="23351" y="17819"/>
                    <a:pt x="23504" y="17856"/>
                    <a:pt x="23770" y="17890"/>
                  </a:cubicBezTo>
                  <a:cubicBezTo>
                    <a:pt x="23466" y="18072"/>
                    <a:pt x="23223" y="18194"/>
                    <a:pt x="22950" y="18376"/>
                  </a:cubicBezTo>
                  <a:cubicBezTo>
                    <a:pt x="23085" y="17932"/>
                    <a:pt x="23085" y="17819"/>
                    <a:pt x="23254" y="17819"/>
                  </a:cubicBezTo>
                  <a:close/>
                  <a:moveTo>
                    <a:pt x="17867" y="17326"/>
                  </a:moveTo>
                  <a:cubicBezTo>
                    <a:pt x="17938" y="17326"/>
                    <a:pt x="18011" y="17331"/>
                    <a:pt x="18086" y="17342"/>
                  </a:cubicBezTo>
                  <a:cubicBezTo>
                    <a:pt x="18147" y="17342"/>
                    <a:pt x="18178" y="17373"/>
                    <a:pt x="18178" y="17434"/>
                  </a:cubicBezTo>
                  <a:cubicBezTo>
                    <a:pt x="18335" y="17375"/>
                    <a:pt x="18492" y="17341"/>
                    <a:pt x="18690" y="17341"/>
                  </a:cubicBezTo>
                  <a:cubicBezTo>
                    <a:pt x="18798" y="17341"/>
                    <a:pt x="18919" y="17351"/>
                    <a:pt x="19059" y="17373"/>
                  </a:cubicBezTo>
                  <a:cubicBezTo>
                    <a:pt x="18421" y="17798"/>
                    <a:pt x="17904" y="18163"/>
                    <a:pt x="17326" y="18497"/>
                  </a:cubicBezTo>
                  <a:cubicBezTo>
                    <a:pt x="17285" y="18518"/>
                    <a:pt x="17244" y="18526"/>
                    <a:pt x="17202" y="18526"/>
                  </a:cubicBezTo>
                  <a:cubicBezTo>
                    <a:pt x="17059" y="18526"/>
                    <a:pt x="16907" y="18430"/>
                    <a:pt x="16719" y="18406"/>
                  </a:cubicBezTo>
                  <a:cubicBezTo>
                    <a:pt x="17205" y="18011"/>
                    <a:pt x="17813" y="17890"/>
                    <a:pt x="18178" y="17434"/>
                  </a:cubicBezTo>
                  <a:lnTo>
                    <a:pt x="18178" y="17434"/>
                  </a:lnTo>
                  <a:cubicBezTo>
                    <a:pt x="17661" y="17555"/>
                    <a:pt x="17235" y="17859"/>
                    <a:pt x="16779" y="18163"/>
                  </a:cubicBezTo>
                  <a:cubicBezTo>
                    <a:pt x="16687" y="18237"/>
                    <a:pt x="16582" y="18323"/>
                    <a:pt x="16453" y="18323"/>
                  </a:cubicBezTo>
                  <a:cubicBezTo>
                    <a:pt x="16371" y="18323"/>
                    <a:pt x="16278" y="18288"/>
                    <a:pt x="16171" y="18194"/>
                  </a:cubicBezTo>
                  <a:cubicBezTo>
                    <a:pt x="16723" y="17835"/>
                    <a:pt x="17175" y="17326"/>
                    <a:pt x="17867" y="17326"/>
                  </a:cubicBezTo>
                  <a:close/>
                  <a:moveTo>
                    <a:pt x="1551" y="17312"/>
                  </a:moveTo>
                  <a:lnTo>
                    <a:pt x="1551" y="17312"/>
                  </a:lnTo>
                  <a:cubicBezTo>
                    <a:pt x="2098" y="17616"/>
                    <a:pt x="2098" y="17646"/>
                    <a:pt x="1946" y="18528"/>
                  </a:cubicBezTo>
                  <a:cubicBezTo>
                    <a:pt x="1551" y="18194"/>
                    <a:pt x="1612" y="17738"/>
                    <a:pt x="1551" y="17312"/>
                  </a:cubicBezTo>
                  <a:close/>
                  <a:moveTo>
                    <a:pt x="18482" y="17950"/>
                  </a:moveTo>
                  <a:lnTo>
                    <a:pt x="18482" y="17950"/>
                  </a:lnTo>
                  <a:cubicBezTo>
                    <a:pt x="18244" y="18490"/>
                    <a:pt x="18160" y="18662"/>
                    <a:pt x="17903" y="18662"/>
                  </a:cubicBezTo>
                  <a:cubicBezTo>
                    <a:pt x="17798" y="18662"/>
                    <a:pt x="17664" y="18633"/>
                    <a:pt x="17478" y="18589"/>
                  </a:cubicBezTo>
                  <a:cubicBezTo>
                    <a:pt x="17782" y="18315"/>
                    <a:pt x="18117" y="18163"/>
                    <a:pt x="18482" y="17950"/>
                  </a:cubicBezTo>
                  <a:close/>
                  <a:moveTo>
                    <a:pt x="19316" y="17338"/>
                  </a:moveTo>
                  <a:cubicBezTo>
                    <a:pt x="19351" y="17338"/>
                    <a:pt x="19387" y="17342"/>
                    <a:pt x="19424" y="17342"/>
                  </a:cubicBezTo>
                  <a:cubicBezTo>
                    <a:pt x="19492" y="17341"/>
                    <a:pt x="19560" y="17340"/>
                    <a:pt x="19628" y="17340"/>
                  </a:cubicBezTo>
                  <a:cubicBezTo>
                    <a:pt x="20742" y="17340"/>
                    <a:pt x="21834" y="17567"/>
                    <a:pt x="22980" y="17768"/>
                  </a:cubicBezTo>
                  <a:cubicBezTo>
                    <a:pt x="22737" y="18163"/>
                    <a:pt x="22524" y="18528"/>
                    <a:pt x="22342" y="18923"/>
                  </a:cubicBezTo>
                  <a:cubicBezTo>
                    <a:pt x="22194" y="19194"/>
                    <a:pt x="22026" y="19305"/>
                    <a:pt x="21757" y="19305"/>
                  </a:cubicBezTo>
                  <a:cubicBezTo>
                    <a:pt x="21695" y="19305"/>
                    <a:pt x="21626" y="19299"/>
                    <a:pt x="21551" y="19288"/>
                  </a:cubicBezTo>
                  <a:cubicBezTo>
                    <a:pt x="20488" y="19075"/>
                    <a:pt x="19393" y="18893"/>
                    <a:pt x="18208" y="18771"/>
                  </a:cubicBezTo>
                  <a:cubicBezTo>
                    <a:pt x="18573" y="18285"/>
                    <a:pt x="18877" y="17829"/>
                    <a:pt x="19181" y="17403"/>
                  </a:cubicBezTo>
                  <a:cubicBezTo>
                    <a:pt x="19217" y="17349"/>
                    <a:pt x="19265" y="17338"/>
                    <a:pt x="19316" y="17338"/>
                  </a:cubicBezTo>
                  <a:close/>
                  <a:moveTo>
                    <a:pt x="36516" y="14387"/>
                  </a:moveTo>
                  <a:cubicBezTo>
                    <a:pt x="36541" y="14387"/>
                    <a:pt x="36568" y="14389"/>
                    <a:pt x="36597" y="14394"/>
                  </a:cubicBezTo>
                  <a:cubicBezTo>
                    <a:pt x="37205" y="14576"/>
                    <a:pt x="37844" y="14698"/>
                    <a:pt x="38452" y="14911"/>
                  </a:cubicBezTo>
                  <a:cubicBezTo>
                    <a:pt x="38634" y="14972"/>
                    <a:pt x="38664" y="15032"/>
                    <a:pt x="38573" y="15215"/>
                  </a:cubicBezTo>
                  <a:cubicBezTo>
                    <a:pt x="38056" y="16187"/>
                    <a:pt x="37692" y="17190"/>
                    <a:pt x="37296" y="18194"/>
                  </a:cubicBezTo>
                  <a:cubicBezTo>
                    <a:pt x="37205" y="18376"/>
                    <a:pt x="37114" y="18558"/>
                    <a:pt x="37236" y="18771"/>
                  </a:cubicBezTo>
                  <a:cubicBezTo>
                    <a:pt x="37388" y="18649"/>
                    <a:pt x="37479" y="18467"/>
                    <a:pt x="37540" y="18315"/>
                  </a:cubicBezTo>
                  <a:cubicBezTo>
                    <a:pt x="37935" y="17312"/>
                    <a:pt x="38330" y="16309"/>
                    <a:pt x="38725" y="15336"/>
                  </a:cubicBezTo>
                  <a:cubicBezTo>
                    <a:pt x="38787" y="15151"/>
                    <a:pt x="38849" y="15077"/>
                    <a:pt x="38948" y="15077"/>
                  </a:cubicBezTo>
                  <a:cubicBezTo>
                    <a:pt x="38995" y="15077"/>
                    <a:pt x="39052" y="15094"/>
                    <a:pt x="39120" y="15124"/>
                  </a:cubicBezTo>
                  <a:cubicBezTo>
                    <a:pt x="39424" y="15245"/>
                    <a:pt x="39728" y="15306"/>
                    <a:pt x="40002" y="15397"/>
                  </a:cubicBezTo>
                  <a:cubicBezTo>
                    <a:pt x="40093" y="15428"/>
                    <a:pt x="40245" y="15458"/>
                    <a:pt x="40214" y="15610"/>
                  </a:cubicBezTo>
                  <a:cubicBezTo>
                    <a:pt x="40270" y="15554"/>
                    <a:pt x="40322" y="15535"/>
                    <a:pt x="40373" y="15535"/>
                  </a:cubicBezTo>
                  <a:cubicBezTo>
                    <a:pt x="40460" y="15535"/>
                    <a:pt x="40544" y="15591"/>
                    <a:pt x="40640" y="15610"/>
                  </a:cubicBezTo>
                  <a:cubicBezTo>
                    <a:pt x="40883" y="15671"/>
                    <a:pt x="41157" y="15731"/>
                    <a:pt x="41461" y="15731"/>
                  </a:cubicBezTo>
                  <a:cubicBezTo>
                    <a:pt x="40944" y="16826"/>
                    <a:pt x="40427" y="17829"/>
                    <a:pt x="39819" y="18832"/>
                  </a:cubicBezTo>
                  <a:cubicBezTo>
                    <a:pt x="39588" y="19236"/>
                    <a:pt x="39503" y="19385"/>
                    <a:pt x="39302" y="19385"/>
                  </a:cubicBezTo>
                  <a:cubicBezTo>
                    <a:pt x="39186" y="19385"/>
                    <a:pt x="39031" y="19335"/>
                    <a:pt x="38786" y="19257"/>
                  </a:cubicBezTo>
                  <a:cubicBezTo>
                    <a:pt x="38695" y="19257"/>
                    <a:pt x="38603" y="19227"/>
                    <a:pt x="38482" y="19166"/>
                  </a:cubicBezTo>
                  <a:cubicBezTo>
                    <a:pt x="39151" y="18011"/>
                    <a:pt x="39728" y="16826"/>
                    <a:pt x="40214" y="15610"/>
                  </a:cubicBezTo>
                  <a:lnTo>
                    <a:pt x="40214" y="15610"/>
                  </a:lnTo>
                  <a:cubicBezTo>
                    <a:pt x="40002" y="15640"/>
                    <a:pt x="39941" y="15853"/>
                    <a:pt x="39850" y="16005"/>
                  </a:cubicBezTo>
                  <a:cubicBezTo>
                    <a:pt x="39333" y="16917"/>
                    <a:pt x="38816" y="17859"/>
                    <a:pt x="38482" y="18862"/>
                  </a:cubicBezTo>
                  <a:cubicBezTo>
                    <a:pt x="38409" y="19032"/>
                    <a:pt x="38356" y="19124"/>
                    <a:pt x="38199" y="19124"/>
                  </a:cubicBezTo>
                  <a:cubicBezTo>
                    <a:pt x="38159" y="19124"/>
                    <a:pt x="38112" y="19118"/>
                    <a:pt x="38056" y="19105"/>
                  </a:cubicBezTo>
                  <a:cubicBezTo>
                    <a:pt x="37357" y="18893"/>
                    <a:pt x="36658" y="18710"/>
                    <a:pt x="35929" y="18528"/>
                  </a:cubicBezTo>
                  <a:cubicBezTo>
                    <a:pt x="36567" y="17312"/>
                    <a:pt x="37114" y="16096"/>
                    <a:pt x="37661" y="14759"/>
                  </a:cubicBezTo>
                  <a:lnTo>
                    <a:pt x="37661" y="14759"/>
                  </a:lnTo>
                  <a:cubicBezTo>
                    <a:pt x="37327" y="14880"/>
                    <a:pt x="37266" y="15093"/>
                    <a:pt x="37175" y="15276"/>
                  </a:cubicBezTo>
                  <a:cubicBezTo>
                    <a:pt x="36749" y="16218"/>
                    <a:pt x="36324" y="17160"/>
                    <a:pt x="35929" y="18133"/>
                  </a:cubicBezTo>
                  <a:cubicBezTo>
                    <a:pt x="35842" y="18329"/>
                    <a:pt x="35755" y="18415"/>
                    <a:pt x="35612" y="18415"/>
                  </a:cubicBezTo>
                  <a:cubicBezTo>
                    <a:pt x="35555" y="18415"/>
                    <a:pt x="35490" y="18402"/>
                    <a:pt x="35412" y="18376"/>
                  </a:cubicBezTo>
                  <a:cubicBezTo>
                    <a:pt x="34743" y="18163"/>
                    <a:pt x="34743" y="18194"/>
                    <a:pt x="35017" y="17555"/>
                  </a:cubicBezTo>
                  <a:cubicBezTo>
                    <a:pt x="35442" y="16552"/>
                    <a:pt x="35929" y="15610"/>
                    <a:pt x="36263" y="14607"/>
                  </a:cubicBezTo>
                  <a:cubicBezTo>
                    <a:pt x="36314" y="14454"/>
                    <a:pt x="36386" y="14387"/>
                    <a:pt x="36516" y="14387"/>
                  </a:cubicBezTo>
                  <a:close/>
                  <a:moveTo>
                    <a:pt x="25381" y="18011"/>
                  </a:moveTo>
                  <a:cubicBezTo>
                    <a:pt x="25381" y="18437"/>
                    <a:pt x="25077" y="18497"/>
                    <a:pt x="24895" y="18680"/>
                  </a:cubicBezTo>
                  <a:cubicBezTo>
                    <a:pt x="24925" y="18741"/>
                    <a:pt x="25047" y="18649"/>
                    <a:pt x="25017" y="18801"/>
                  </a:cubicBezTo>
                  <a:cubicBezTo>
                    <a:pt x="24836" y="19239"/>
                    <a:pt x="24656" y="19393"/>
                    <a:pt x="24217" y="19393"/>
                  </a:cubicBezTo>
                  <a:cubicBezTo>
                    <a:pt x="24138" y="19393"/>
                    <a:pt x="24050" y="19388"/>
                    <a:pt x="23953" y="19379"/>
                  </a:cubicBezTo>
                  <a:cubicBezTo>
                    <a:pt x="24257" y="19075"/>
                    <a:pt x="24652" y="18984"/>
                    <a:pt x="24895" y="18680"/>
                  </a:cubicBezTo>
                  <a:lnTo>
                    <a:pt x="24895" y="18680"/>
                  </a:lnTo>
                  <a:cubicBezTo>
                    <a:pt x="24561" y="18741"/>
                    <a:pt x="24257" y="18923"/>
                    <a:pt x="23983" y="19136"/>
                  </a:cubicBezTo>
                  <a:cubicBezTo>
                    <a:pt x="23689" y="19332"/>
                    <a:pt x="23584" y="19402"/>
                    <a:pt x="23359" y="19402"/>
                  </a:cubicBezTo>
                  <a:cubicBezTo>
                    <a:pt x="23235" y="19402"/>
                    <a:pt x="23076" y="19381"/>
                    <a:pt x="22828" y="19349"/>
                  </a:cubicBezTo>
                  <a:cubicBezTo>
                    <a:pt x="23740" y="18923"/>
                    <a:pt x="24378" y="18194"/>
                    <a:pt x="25381" y="18011"/>
                  </a:cubicBezTo>
                  <a:close/>
                  <a:moveTo>
                    <a:pt x="24293" y="18004"/>
                  </a:moveTo>
                  <a:cubicBezTo>
                    <a:pt x="24378" y="18004"/>
                    <a:pt x="24458" y="18016"/>
                    <a:pt x="24530" y="18042"/>
                  </a:cubicBezTo>
                  <a:cubicBezTo>
                    <a:pt x="23801" y="18437"/>
                    <a:pt x="23162" y="18953"/>
                    <a:pt x="22403" y="19440"/>
                  </a:cubicBezTo>
                  <a:cubicBezTo>
                    <a:pt x="22724" y="18663"/>
                    <a:pt x="23659" y="18004"/>
                    <a:pt x="24293" y="18004"/>
                  </a:cubicBezTo>
                  <a:close/>
                  <a:moveTo>
                    <a:pt x="2159" y="17890"/>
                  </a:moveTo>
                  <a:lnTo>
                    <a:pt x="2159" y="17890"/>
                  </a:lnTo>
                  <a:cubicBezTo>
                    <a:pt x="2493" y="18102"/>
                    <a:pt x="2737" y="18285"/>
                    <a:pt x="2615" y="18771"/>
                  </a:cubicBezTo>
                  <a:cubicBezTo>
                    <a:pt x="2524" y="18984"/>
                    <a:pt x="2615" y="19288"/>
                    <a:pt x="2615" y="19652"/>
                  </a:cubicBezTo>
                  <a:cubicBezTo>
                    <a:pt x="2098" y="19014"/>
                    <a:pt x="2098" y="18953"/>
                    <a:pt x="2159" y="17890"/>
                  </a:cubicBezTo>
                  <a:close/>
                  <a:moveTo>
                    <a:pt x="25959" y="18133"/>
                  </a:moveTo>
                  <a:cubicBezTo>
                    <a:pt x="26369" y="18160"/>
                    <a:pt x="26782" y="18166"/>
                    <a:pt x="27196" y="18166"/>
                  </a:cubicBezTo>
                  <a:cubicBezTo>
                    <a:pt x="27473" y="18166"/>
                    <a:pt x="27749" y="18163"/>
                    <a:pt x="28026" y="18163"/>
                  </a:cubicBezTo>
                  <a:cubicBezTo>
                    <a:pt x="28717" y="18163"/>
                    <a:pt x="29409" y="18178"/>
                    <a:pt x="30093" y="18285"/>
                  </a:cubicBezTo>
                  <a:lnTo>
                    <a:pt x="30153" y="18285"/>
                  </a:lnTo>
                  <a:cubicBezTo>
                    <a:pt x="30273" y="18205"/>
                    <a:pt x="30378" y="18173"/>
                    <a:pt x="30473" y="18173"/>
                  </a:cubicBezTo>
                  <a:cubicBezTo>
                    <a:pt x="30741" y="18173"/>
                    <a:pt x="30932" y="18424"/>
                    <a:pt x="31157" y="18558"/>
                  </a:cubicBezTo>
                  <a:cubicBezTo>
                    <a:pt x="31764" y="18923"/>
                    <a:pt x="32342" y="19288"/>
                    <a:pt x="32950" y="19652"/>
                  </a:cubicBezTo>
                  <a:cubicBezTo>
                    <a:pt x="32616" y="19865"/>
                    <a:pt x="32220" y="19926"/>
                    <a:pt x="31886" y="20017"/>
                  </a:cubicBezTo>
                  <a:cubicBezTo>
                    <a:pt x="31868" y="20026"/>
                    <a:pt x="31850" y="20030"/>
                    <a:pt x="31833" y="20030"/>
                  </a:cubicBezTo>
                  <a:cubicBezTo>
                    <a:pt x="31790" y="20030"/>
                    <a:pt x="31747" y="20008"/>
                    <a:pt x="31704" y="19987"/>
                  </a:cubicBezTo>
                  <a:cubicBezTo>
                    <a:pt x="31035" y="19470"/>
                    <a:pt x="30214" y="19409"/>
                    <a:pt x="29424" y="19318"/>
                  </a:cubicBezTo>
                  <a:cubicBezTo>
                    <a:pt x="28892" y="19244"/>
                    <a:pt x="28360" y="19215"/>
                    <a:pt x="27828" y="19215"/>
                  </a:cubicBezTo>
                  <a:cubicBezTo>
                    <a:pt x="27053" y="19215"/>
                    <a:pt x="26278" y="19276"/>
                    <a:pt x="25503" y="19349"/>
                  </a:cubicBezTo>
                  <a:cubicBezTo>
                    <a:pt x="25321" y="19379"/>
                    <a:pt x="25138" y="19379"/>
                    <a:pt x="24895" y="19409"/>
                  </a:cubicBezTo>
                  <a:cubicBezTo>
                    <a:pt x="25169" y="18984"/>
                    <a:pt x="25412" y="18619"/>
                    <a:pt x="25655" y="18285"/>
                  </a:cubicBezTo>
                  <a:cubicBezTo>
                    <a:pt x="25716" y="18133"/>
                    <a:pt x="25807" y="18133"/>
                    <a:pt x="25959" y="18133"/>
                  </a:cubicBezTo>
                  <a:close/>
                  <a:moveTo>
                    <a:pt x="41833" y="15757"/>
                  </a:moveTo>
                  <a:cubicBezTo>
                    <a:pt x="41849" y="15757"/>
                    <a:pt x="41867" y="15759"/>
                    <a:pt x="41886" y="15762"/>
                  </a:cubicBezTo>
                  <a:cubicBezTo>
                    <a:pt x="42312" y="15792"/>
                    <a:pt x="42707" y="15792"/>
                    <a:pt x="43163" y="15823"/>
                  </a:cubicBezTo>
                  <a:cubicBezTo>
                    <a:pt x="42494" y="17251"/>
                    <a:pt x="41491" y="18497"/>
                    <a:pt x="40944" y="20078"/>
                  </a:cubicBezTo>
                  <a:cubicBezTo>
                    <a:pt x="40579" y="19896"/>
                    <a:pt x="40184" y="19713"/>
                    <a:pt x="39789" y="19592"/>
                  </a:cubicBezTo>
                  <a:cubicBezTo>
                    <a:pt x="40549" y="18437"/>
                    <a:pt x="41096" y="17190"/>
                    <a:pt x="41613" y="15944"/>
                  </a:cubicBezTo>
                  <a:cubicBezTo>
                    <a:pt x="41667" y="15863"/>
                    <a:pt x="41697" y="15757"/>
                    <a:pt x="41833" y="15757"/>
                  </a:cubicBezTo>
                  <a:close/>
                  <a:moveTo>
                    <a:pt x="47205" y="7464"/>
                  </a:moveTo>
                  <a:cubicBezTo>
                    <a:pt x="47996" y="8133"/>
                    <a:pt x="48604" y="8832"/>
                    <a:pt x="48634" y="9896"/>
                  </a:cubicBezTo>
                  <a:cubicBezTo>
                    <a:pt x="48664" y="11446"/>
                    <a:pt x="48300" y="12935"/>
                    <a:pt x="47753" y="14333"/>
                  </a:cubicBezTo>
                  <a:cubicBezTo>
                    <a:pt x="47023" y="16279"/>
                    <a:pt x="46020" y="18042"/>
                    <a:pt x="44531" y="19531"/>
                  </a:cubicBezTo>
                  <a:cubicBezTo>
                    <a:pt x="44257" y="19804"/>
                    <a:pt x="44044" y="20139"/>
                    <a:pt x="43771" y="20443"/>
                  </a:cubicBezTo>
                  <a:cubicBezTo>
                    <a:pt x="44257" y="18953"/>
                    <a:pt x="44257" y="17434"/>
                    <a:pt x="44227" y="15914"/>
                  </a:cubicBezTo>
                  <a:cubicBezTo>
                    <a:pt x="44196" y="15731"/>
                    <a:pt x="44318" y="15610"/>
                    <a:pt x="44409" y="15488"/>
                  </a:cubicBezTo>
                  <a:cubicBezTo>
                    <a:pt x="45838" y="13877"/>
                    <a:pt x="46567" y="11962"/>
                    <a:pt x="47145" y="9926"/>
                  </a:cubicBezTo>
                  <a:cubicBezTo>
                    <a:pt x="47388" y="9136"/>
                    <a:pt x="47297" y="8315"/>
                    <a:pt x="47205" y="7464"/>
                  </a:cubicBezTo>
                  <a:close/>
                  <a:moveTo>
                    <a:pt x="43559" y="15892"/>
                  </a:moveTo>
                  <a:cubicBezTo>
                    <a:pt x="43594" y="15892"/>
                    <a:pt x="43634" y="15899"/>
                    <a:pt x="43680" y="15914"/>
                  </a:cubicBezTo>
                  <a:cubicBezTo>
                    <a:pt x="43923" y="15975"/>
                    <a:pt x="43801" y="16187"/>
                    <a:pt x="43801" y="16309"/>
                  </a:cubicBezTo>
                  <a:cubicBezTo>
                    <a:pt x="43892" y="16886"/>
                    <a:pt x="43771" y="17403"/>
                    <a:pt x="43467" y="17920"/>
                  </a:cubicBezTo>
                  <a:cubicBezTo>
                    <a:pt x="43011" y="18741"/>
                    <a:pt x="42646" y="19622"/>
                    <a:pt x="42221" y="20473"/>
                  </a:cubicBezTo>
                  <a:cubicBezTo>
                    <a:pt x="42165" y="20604"/>
                    <a:pt x="42108" y="20666"/>
                    <a:pt x="42024" y="20666"/>
                  </a:cubicBezTo>
                  <a:cubicBezTo>
                    <a:pt x="41971" y="20666"/>
                    <a:pt x="41907" y="20642"/>
                    <a:pt x="41825" y="20595"/>
                  </a:cubicBezTo>
                  <a:cubicBezTo>
                    <a:pt x="41552" y="20412"/>
                    <a:pt x="41278" y="20260"/>
                    <a:pt x="40974" y="20108"/>
                  </a:cubicBezTo>
                  <a:cubicBezTo>
                    <a:pt x="41309" y="19987"/>
                    <a:pt x="41369" y="19774"/>
                    <a:pt x="41491" y="19592"/>
                  </a:cubicBezTo>
                  <a:cubicBezTo>
                    <a:pt x="42129" y="18497"/>
                    <a:pt x="42677" y="17342"/>
                    <a:pt x="43254" y="16187"/>
                  </a:cubicBezTo>
                  <a:cubicBezTo>
                    <a:pt x="43330" y="16061"/>
                    <a:pt x="43385" y="15892"/>
                    <a:pt x="43559" y="15892"/>
                  </a:cubicBezTo>
                  <a:close/>
                  <a:moveTo>
                    <a:pt x="2737" y="18406"/>
                  </a:moveTo>
                  <a:lnTo>
                    <a:pt x="2737" y="18406"/>
                  </a:lnTo>
                  <a:cubicBezTo>
                    <a:pt x="3132" y="18710"/>
                    <a:pt x="3496" y="18953"/>
                    <a:pt x="3375" y="19531"/>
                  </a:cubicBezTo>
                  <a:cubicBezTo>
                    <a:pt x="3284" y="19926"/>
                    <a:pt x="3344" y="20321"/>
                    <a:pt x="3344" y="20777"/>
                  </a:cubicBezTo>
                  <a:cubicBezTo>
                    <a:pt x="2585" y="20108"/>
                    <a:pt x="2737" y="19257"/>
                    <a:pt x="2737" y="18406"/>
                  </a:cubicBezTo>
                  <a:close/>
                  <a:moveTo>
                    <a:pt x="43771" y="17646"/>
                  </a:moveTo>
                  <a:lnTo>
                    <a:pt x="43771" y="17646"/>
                  </a:lnTo>
                  <a:cubicBezTo>
                    <a:pt x="43862" y="18528"/>
                    <a:pt x="43619" y="19349"/>
                    <a:pt x="43315" y="20139"/>
                  </a:cubicBezTo>
                  <a:cubicBezTo>
                    <a:pt x="43224" y="20412"/>
                    <a:pt x="43011" y="20656"/>
                    <a:pt x="42920" y="20960"/>
                  </a:cubicBezTo>
                  <a:cubicBezTo>
                    <a:pt x="42887" y="21046"/>
                    <a:pt x="42847" y="21075"/>
                    <a:pt x="42805" y="21075"/>
                  </a:cubicBezTo>
                  <a:cubicBezTo>
                    <a:pt x="42728" y="21075"/>
                    <a:pt x="42644" y="20979"/>
                    <a:pt x="42585" y="20960"/>
                  </a:cubicBezTo>
                  <a:cubicBezTo>
                    <a:pt x="42433" y="20929"/>
                    <a:pt x="42342" y="20868"/>
                    <a:pt x="42433" y="20716"/>
                  </a:cubicBezTo>
                  <a:cubicBezTo>
                    <a:pt x="43011" y="19744"/>
                    <a:pt x="43345" y="18680"/>
                    <a:pt x="43771" y="17646"/>
                  </a:cubicBezTo>
                  <a:close/>
                  <a:moveTo>
                    <a:pt x="639" y="14516"/>
                  </a:moveTo>
                  <a:lnTo>
                    <a:pt x="639" y="14516"/>
                  </a:lnTo>
                  <a:cubicBezTo>
                    <a:pt x="1034" y="14941"/>
                    <a:pt x="1369" y="15428"/>
                    <a:pt x="1885" y="15671"/>
                  </a:cubicBezTo>
                  <a:cubicBezTo>
                    <a:pt x="3375" y="16461"/>
                    <a:pt x="4864" y="17312"/>
                    <a:pt x="6414" y="17950"/>
                  </a:cubicBezTo>
                  <a:cubicBezTo>
                    <a:pt x="7675" y="18503"/>
                    <a:pt x="9000" y="18750"/>
                    <a:pt x="10354" y="18750"/>
                  </a:cubicBezTo>
                  <a:cubicBezTo>
                    <a:pt x="10861" y="18750"/>
                    <a:pt x="11372" y="18716"/>
                    <a:pt x="11886" y="18649"/>
                  </a:cubicBezTo>
                  <a:cubicBezTo>
                    <a:pt x="12622" y="18547"/>
                    <a:pt x="13373" y="18431"/>
                    <a:pt x="14119" y="18431"/>
                  </a:cubicBezTo>
                  <a:cubicBezTo>
                    <a:pt x="14481" y="18431"/>
                    <a:pt x="14841" y="18458"/>
                    <a:pt x="15199" y="18528"/>
                  </a:cubicBezTo>
                  <a:cubicBezTo>
                    <a:pt x="16171" y="18710"/>
                    <a:pt x="17114" y="19045"/>
                    <a:pt x="18117" y="19197"/>
                  </a:cubicBezTo>
                  <a:cubicBezTo>
                    <a:pt x="20179" y="19555"/>
                    <a:pt x="22257" y="19881"/>
                    <a:pt x="24365" y="19881"/>
                  </a:cubicBezTo>
                  <a:cubicBezTo>
                    <a:pt x="25115" y="19881"/>
                    <a:pt x="25869" y="19839"/>
                    <a:pt x="26628" y="19744"/>
                  </a:cubicBezTo>
                  <a:cubicBezTo>
                    <a:pt x="27107" y="19678"/>
                    <a:pt x="27590" y="19644"/>
                    <a:pt x="28076" y="19644"/>
                  </a:cubicBezTo>
                  <a:cubicBezTo>
                    <a:pt x="29162" y="19644"/>
                    <a:pt x="30266" y="19812"/>
                    <a:pt x="31400" y="20169"/>
                  </a:cubicBezTo>
                  <a:cubicBezTo>
                    <a:pt x="29941" y="20686"/>
                    <a:pt x="28664" y="21263"/>
                    <a:pt x="27266" y="21598"/>
                  </a:cubicBezTo>
                  <a:cubicBezTo>
                    <a:pt x="27114" y="21636"/>
                    <a:pt x="26958" y="21651"/>
                    <a:pt x="26800" y="21651"/>
                  </a:cubicBezTo>
                  <a:cubicBezTo>
                    <a:pt x="26326" y="21651"/>
                    <a:pt x="25830" y="21514"/>
                    <a:pt x="25351" y="21446"/>
                  </a:cubicBezTo>
                  <a:cubicBezTo>
                    <a:pt x="23585" y="21258"/>
                    <a:pt x="21808" y="21128"/>
                    <a:pt x="20026" y="21128"/>
                  </a:cubicBezTo>
                  <a:cubicBezTo>
                    <a:pt x="18925" y="21128"/>
                    <a:pt x="17822" y="21178"/>
                    <a:pt x="16719" y="21294"/>
                  </a:cubicBezTo>
                  <a:cubicBezTo>
                    <a:pt x="16513" y="21321"/>
                    <a:pt x="16310" y="21335"/>
                    <a:pt x="16108" y="21335"/>
                  </a:cubicBezTo>
                  <a:cubicBezTo>
                    <a:pt x="15413" y="21335"/>
                    <a:pt x="14741" y="21175"/>
                    <a:pt x="14105" y="20868"/>
                  </a:cubicBezTo>
                  <a:cubicBezTo>
                    <a:pt x="13158" y="20405"/>
                    <a:pt x="12198" y="20222"/>
                    <a:pt x="11216" y="20222"/>
                  </a:cubicBezTo>
                  <a:cubicBezTo>
                    <a:pt x="10716" y="20222"/>
                    <a:pt x="10210" y="20270"/>
                    <a:pt x="9697" y="20352"/>
                  </a:cubicBezTo>
                  <a:cubicBezTo>
                    <a:pt x="9281" y="20409"/>
                    <a:pt x="8865" y="20441"/>
                    <a:pt x="8450" y="20441"/>
                  </a:cubicBezTo>
                  <a:cubicBezTo>
                    <a:pt x="7775" y="20441"/>
                    <a:pt x="7104" y="20358"/>
                    <a:pt x="6445" y="20169"/>
                  </a:cubicBezTo>
                  <a:cubicBezTo>
                    <a:pt x="5776" y="19987"/>
                    <a:pt x="5229" y="19683"/>
                    <a:pt x="4682" y="19288"/>
                  </a:cubicBezTo>
                  <a:cubicBezTo>
                    <a:pt x="3284" y="18345"/>
                    <a:pt x="2159" y="17130"/>
                    <a:pt x="1034" y="15914"/>
                  </a:cubicBezTo>
                  <a:cubicBezTo>
                    <a:pt x="609" y="15488"/>
                    <a:pt x="578" y="15063"/>
                    <a:pt x="639" y="14516"/>
                  </a:cubicBezTo>
                  <a:close/>
                  <a:moveTo>
                    <a:pt x="3466" y="19105"/>
                  </a:moveTo>
                  <a:lnTo>
                    <a:pt x="3466" y="19105"/>
                  </a:lnTo>
                  <a:cubicBezTo>
                    <a:pt x="3831" y="19257"/>
                    <a:pt x="3983" y="19501"/>
                    <a:pt x="3952" y="19835"/>
                  </a:cubicBezTo>
                  <a:cubicBezTo>
                    <a:pt x="3892" y="20534"/>
                    <a:pt x="3983" y="21203"/>
                    <a:pt x="4135" y="21932"/>
                  </a:cubicBezTo>
                  <a:cubicBezTo>
                    <a:pt x="3192" y="21111"/>
                    <a:pt x="3618" y="20078"/>
                    <a:pt x="3466" y="19105"/>
                  </a:cubicBezTo>
                  <a:close/>
                  <a:moveTo>
                    <a:pt x="21396" y="21508"/>
                  </a:moveTo>
                  <a:cubicBezTo>
                    <a:pt x="21514" y="21508"/>
                    <a:pt x="21655" y="21519"/>
                    <a:pt x="21825" y="21537"/>
                  </a:cubicBezTo>
                  <a:cubicBezTo>
                    <a:pt x="21400" y="21811"/>
                    <a:pt x="21035" y="22023"/>
                    <a:pt x="20670" y="22267"/>
                  </a:cubicBezTo>
                  <a:cubicBezTo>
                    <a:pt x="20816" y="21683"/>
                    <a:pt x="20923" y="21508"/>
                    <a:pt x="21396" y="21508"/>
                  </a:cubicBezTo>
                  <a:close/>
                  <a:moveTo>
                    <a:pt x="14175" y="22316"/>
                  </a:moveTo>
                  <a:cubicBezTo>
                    <a:pt x="14161" y="22320"/>
                    <a:pt x="14148" y="22324"/>
                    <a:pt x="14135" y="22327"/>
                  </a:cubicBezTo>
                  <a:cubicBezTo>
                    <a:pt x="14135" y="22328"/>
                    <a:pt x="14135" y="22328"/>
                    <a:pt x="14134" y="22328"/>
                  </a:cubicBezTo>
                  <a:lnTo>
                    <a:pt x="14134" y="22328"/>
                  </a:lnTo>
                  <a:cubicBezTo>
                    <a:pt x="14145" y="22328"/>
                    <a:pt x="14155" y="22327"/>
                    <a:pt x="14165" y="22327"/>
                  </a:cubicBezTo>
                  <a:cubicBezTo>
                    <a:pt x="14168" y="22324"/>
                    <a:pt x="14171" y="22320"/>
                    <a:pt x="14175" y="22316"/>
                  </a:cubicBezTo>
                  <a:close/>
                  <a:moveTo>
                    <a:pt x="14539" y="21434"/>
                  </a:moveTo>
                  <a:cubicBezTo>
                    <a:pt x="14587" y="21434"/>
                    <a:pt x="14635" y="21438"/>
                    <a:pt x="14682" y="21446"/>
                  </a:cubicBezTo>
                  <a:cubicBezTo>
                    <a:pt x="14378" y="21628"/>
                    <a:pt x="14135" y="21719"/>
                    <a:pt x="13922" y="21871"/>
                  </a:cubicBezTo>
                  <a:cubicBezTo>
                    <a:pt x="13709" y="22023"/>
                    <a:pt x="13527" y="22175"/>
                    <a:pt x="13314" y="22388"/>
                  </a:cubicBezTo>
                  <a:cubicBezTo>
                    <a:pt x="13481" y="21860"/>
                    <a:pt x="14028" y="21434"/>
                    <a:pt x="14539" y="21434"/>
                  </a:cubicBezTo>
                  <a:close/>
                  <a:moveTo>
                    <a:pt x="24500" y="21719"/>
                  </a:moveTo>
                  <a:cubicBezTo>
                    <a:pt x="25047" y="21780"/>
                    <a:pt x="25564" y="21841"/>
                    <a:pt x="26080" y="21902"/>
                  </a:cubicBezTo>
                  <a:cubicBezTo>
                    <a:pt x="25351" y="22175"/>
                    <a:pt x="24621" y="22388"/>
                    <a:pt x="23831" y="22540"/>
                  </a:cubicBezTo>
                  <a:cubicBezTo>
                    <a:pt x="24014" y="22267"/>
                    <a:pt x="24166" y="22054"/>
                    <a:pt x="24287" y="21811"/>
                  </a:cubicBezTo>
                  <a:cubicBezTo>
                    <a:pt x="24348" y="21719"/>
                    <a:pt x="24439" y="21719"/>
                    <a:pt x="24500" y="21719"/>
                  </a:cubicBezTo>
                  <a:close/>
                  <a:moveTo>
                    <a:pt x="14134" y="22328"/>
                  </a:moveTo>
                  <a:lnTo>
                    <a:pt x="14134" y="22328"/>
                  </a:lnTo>
                  <a:cubicBezTo>
                    <a:pt x="13966" y="22341"/>
                    <a:pt x="13826" y="22455"/>
                    <a:pt x="13740" y="22570"/>
                  </a:cubicBezTo>
                  <a:lnTo>
                    <a:pt x="13740" y="22570"/>
                  </a:lnTo>
                  <a:cubicBezTo>
                    <a:pt x="13909" y="22563"/>
                    <a:pt x="14048" y="22500"/>
                    <a:pt x="14134" y="22328"/>
                  </a:cubicBezTo>
                  <a:close/>
                  <a:moveTo>
                    <a:pt x="13740" y="22570"/>
                  </a:moveTo>
                  <a:lnTo>
                    <a:pt x="13740" y="22570"/>
                  </a:lnTo>
                  <a:cubicBezTo>
                    <a:pt x="13730" y="22570"/>
                    <a:pt x="13720" y="22570"/>
                    <a:pt x="13709" y="22570"/>
                  </a:cubicBezTo>
                  <a:cubicBezTo>
                    <a:pt x="13709" y="22574"/>
                    <a:pt x="13709" y="22578"/>
                    <a:pt x="13709" y="22582"/>
                  </a:cubicBezTo>
                  <a:lnTo>
                    <a:pt x="13709" y="22582"/>
                  </a:lnTo>
                  <a:cubicBezTo>
                    <a:pt x="13719" y="22578"/>
                    <a:pt x="13729" y="22574"/>
                    <a:pt x="13740" y="22570"/>
                  </a:cubicBezTo>
                  <a:cubicBezTo>
                    <a:pt x="13740" y="22570"/>
                    <a:pt x="13740" y="22570"/>
                    <a:pt x="13740" y="22570"/>
                  </a:cubicBezTo>
                  <a:close/>
                  <a:moveTo>
                    <a:pt x="14853" y="21533"/>
                  </a:moveTo>
                  <a:cubicBezTo>
                    <a:pt x="14950" y="21533"/>
                    <a:pt x="15046" y="21559"/>
                    <a:pt x="15168" y="21598"/>
                  </a:cubicBezTo>
                  <a:cubicBezTo>
                    <a:pt x="14838" y="21838"/>
                    <a:pt x="14448" y="21990"/>
                    <a:pt x="14175" y="22316"/>
                  </a:cubicBezTo>
                  <a:lnTo>
                    <a:pt x="14175" y="22316"/>
                  </a:lnTo>
                  <a:cubicBezTo>
                    <a:pt x="14491" y="22224"/>
                    <a:pt x="14753" y="22076"/>
                    <a:pt x="14986" y="21871"/>
                  </a:cubicBezTo>
                  <a:cubicBezTo>
                    <a:pt x="15176" y="21724"/>
                    <a:pt x="15351" y="21635"/>
                    <a:pt x="15542" y="21635"/>
                  </a:cubicBezTo>
                  <a:cubicBezTo>
                    <a:pt x="15627" y="21635"/>
                    <a:pt x="15714" y="21652"/>
                    <a:pt x="15807" y="21689"/>
                  </a:cubicBezTo>
                  <a:cubicBezTo>
                    <a:pt x="15746" y="21902"/>
                    <a:pt x="15594" y="22054"/>
                    <a:pt x="15412" y="22145"/>
                  </a:cubicBezTo>
                  <a:cubicBezTo>
                    <a:pt x="15077" y="22297"/>
                    <a:pt x="14773" y="22479"/>
                    <a:pt x="14530" y="22753"/>
                  </a:cubicBezTo>
                  <a:cubicBezTo>
                    <a:pt x="14463" y="22806"/>
                    <a:pt x="14315" y="22830"/>
                    <a:pt x="14159" y="22830"/>
                  </a:cubicBezTo>
                  <a:cubicBezTo>
                    <a:pt x="13959" y="22830"/>
                    <a:pt x="13747" y="22791"/>
                    <a:pt x="13679" y="22722"/>
                  </a:cubicBezTo>
                  <a:cubicBezTo>
                    <a:pt x="13650" y="22694"/>
                    <a:pt x="13702" y="22639"/>
                    <a:pt x="13709" y="22582"/>
                  </a:cubicBezTo>
                  <a:lnTo>
                    <a:pt x="13709" y="22582"/>
                  </a:lnTo>
                  <a:cubicBezTo>
                    <a:pt x="13594" y="22626"/>
                    <a:pt x="13479" y="22697"/>
                    <a:pt x="13365" y="22697"/>
                  </a:cubicBezTo>
                  <a:cubicBezTo>
                    <a:pt x="13307" y="22697"/>
                    <a:pt x="13250" y="22679"/>
                    <a:pt x="13193" y="22631"/>
                  </a:cubicBezTo>
                  <a:cubicBezTo>
                    <a:pt x="14261" y="21768"/>
                    <a:pt x="14564" y="21533"/>
                    <a:pt x="14853" y="21533"/>
                  </a:cubicBezTo>
                  <a:close/>
                  <a:moveTo>
                    <a:pt x="23983" y="21780"/>
                  </a:moveTo>
                  <a:lnTo>
                    <a:pt x="23983" y="21780"/>
                  </a:lnTo>
                  <a:cubicBezTo>
                    <a:pt x="23831" y="22418"/>
                    <a:pt x="23314" y="22783"/>
                    <a:pt x="22342" y="22844"/>
                  </a:cubicBezTo>
                  <a:cubicBezTo>
                    <a:pt x="22767" y="22601"/>
                    <a:pt x="23132" y="22388"/>
                    <a:pt x="23466" y="22175"/>
                  </a:cubicBezTo>
                  <a:cubicBezTo>
                    <a:pt x="23649" y="22084"/>
                    <a:pt x="23892" y="22023"/>
                    <a:pt x="23983" y="21780"/>
                  </a:cubicBezTo>
                  <a:close/>
                  <a:moveTo>
                    <a:pt x="4104" y="19622"/>
                  </a:moveTo>
                  <a:cubicBezTo>
                    <a:pt x="4408" y="19835"/>
                    <a:pt x="4621" y="20017"/>
                    <a:pt x="4621" y="20443"/>
                  </a:cubicBezTo>
                  <a:cubicBezTo>
                    <a:pt x="4682" y="21263"/>
                    <a:pt x="4712" y="22115"/>
                    <a:pt x="4986" y="22996"/>
                  </a:cubicBezTo>
                  <a:cubicBezTo>
                    <a:pt x="4348" y="22388"/>
                    <a:pt x="4013" y="21081"/>
                    <a:pt x="4104" y="19622"/>
                  </a:cubicBezTo>
                  <a:close/>
                  <a:moveTo>
                    <a:pt x="23475" y="21638"/>
                  </a:moveTo>
                  <a:cubicBezTo>
                    <a:pt x="23591" y="21638"/>
                    <a:pt x="23710" y="21648"/>
                    <a:pt x="23831" y="21659"/>
                  </a:cubicBezTo>
                  <a:cubicBezTo>
                    <a:pt x="23922" y="21689"/>
                    <a:pt x="23953" y="21750"/>
                    <a:pt x="23983" y="21780"/>
                  </a:cubicBezTo>
                  <a:cubicBezTo>
                    <a:pt x="23983" y="21780"/>
                    <a:pt x="23983" y="21780"/>
                    <a:pt x="23983" y="21780"/>
                  </a:cubicBezTo>
                  <a:lnTo>
                    <a:pt x="23983" y="21780"/>
                  </a:lnTo>
                  <a:cubicBezTo>
                    <a:pt x="23466" y="21871"/>
                    <a:pt x="23041" y="22175"/>
                    <a:pt x="22676" y="22510"/>
                  </a:cubicBezTo>
                  <a:cubicBezTo>
                    <a:pt x="22190" y="22935"/>
                    <a:pt x="21673" y="22996"/>
                    <a:pt x="21096" y="23087"/>
                  </a:cubicBezTo>
                  <a:cubicBezTo>
                    <a:pt x="21004" y="23087"/>
                    <a:pt x="20883" y="23118"/>
                    <a:pt x="20640" y="23118"/>
                  </a:cubicBezTo>
                  <a:cubicBezTo>
                    <a:pt x="21430" y="22662"/>
                    <a:pt x="22129" y="22267"/>
                    <a:pt x="22798" y="21841"/>
                  </a:cubicBezTo>
                  <a:cubicBezTo>
                    <a:pt x="23021" y="21679"/>
                    <a:pt x="23244" y="21638"/>
                    <a:pt x="23475" y="21638"/>
                  </a:cubicBezTo>
                  <a:close/>
                  <a:moveTo>
                    <a:pt x="22567" y="21607"/>
                  </a:moveTo>
                  <a:cubicBezTo>
                    <a:pt x="22639" y="21607"/>
                    <a:pt x="22706" y="21614"/>
                    <a:pt x="22767" y="21628"/>
                  </a:cubicBezTo>
                  <a:cubicBezTo>
                    <a:pt x="21734" y="22115"/>
                    <a:pt x="20974" y="22966"/>
                    <a:pt x="19819" y="23330"/>
                  </a:cubicBezTo>
                  <a:cubicBezTo>
                    <a:pt x="20266" y="22520"/>
                    <a:pt x="21741" y="21607"/>
                    <a:pt x="22567" y="21607"/>
                  </a:cubicBezTo>
                  <a:close/>
                  <a:moveTo>
                    <a:pt x="5655" y="20230"/>
                  </a:moveTo>
                  <a:lnTo>
                    <a:pt x="5655" y="20230"/>
                  </a:lnTo>
                  <a:cubicBezTo>
                    <a:pt x="6293" y="20443"/>
                    <a:pt x="6962" y="20625"/>
                    <a:pt x="7630" y="20716"/>
                  </a:cubicBezTo>
                  <a:cubicBezTo>
                    <a:pt x="7923" y="20758"/>
                    <a:pt x="8214" y="20775"/>
                    <a:pt x="8503" y="20775"/>
                  </a:cubicBezTo>
                  <a:cubicBezTo>
                    <a:pt x="9261" y="20775"/>
                    <a:pt x="10004" y="20661"/>
                    <a:pt x="10731" y="20595"/>
                  </a:cubicBezTo>
                  <a:cubicBezTo>
                    <a:pt x="10933" y="20575"/>
                    <a:pt x="11132" y="20565"/>
                    <a:pt x="11329" y="20565"/>
                  </a:cubicBezTo>
                  <a:cubicBezTo>
                    <a:pt x="12051" y="20565"/>
                    <a:pt x="12743" y="20697"/>
                    <a:pt x="13436" y="20960"/>
                  </a:cubicBezTo>
                  <a:cubicBezTo>
                    <a:pt x="13770" y="21111"/>
                    <a:pt x="13740" y="21233"/>
                    <a:pt x="13557" y="21476"/>
                  </a:cubicBezTo>
                  <a:cubicBezTo>
                    <a:pt x="13284" y="21780"/>
                    <a:pt x="13071" y="22115"/>
                    <a:pt x="12798" y="22449"/>
                  </a:cubicBezTo>
                  <a:cubicBezTo>
                    <a:pt x="12615" y="22662"/>
                    <a:pt x="12676" y="22814"/>
                    <a:pt x="12919" y="22874"/>
                  </a:cubicBezTo>
                  <a:cubicBezTo>
                    <a:pt x="13497" y="23026"/>
                    <a:pt x="14074" y="23148"/>
                    <a:pt x="14682" y="23148"/>
                  </a:cubicBezTo>
                  <a:cubicBezTo>
                    <a:pt x="14925" y="23148"/>
                    <a:pt x="15108" y="23026"/>
                    <a:pt x="15290" y="22814"/>
                  </a:cubicBezTo>
                  <a:cubicBezTo>
                    <a:pt x="16293" y="21628"/>
                    <a:pt x="16323" y="21659"/>
                    <a:pt x="17874" y="21567"/>
                  </a:cubicBezTo>
                  <a:cubicBezTo>
                    <a:pt x="18541" y="21523"/>
                    <a:pt x="19209" y="21495"/>
                    <a:pt x="19876" y="21495"/>
                  </a:cubicBezTo>
                  <a:cubicBezTo>
                    <a:pt x="20121" y="21495"/>
                    <a:pt x="20365" y="21498"/>
                    <a:pt x="20609" y="21507"/>
                  </a:cubicBezTo>
                  <a:cubicBezTo>
                    <a:pt x="20670" y="21507"/>
                    <a:pt x="20700" y="21507"/>
                    <a:pt x="20792" y="21537"/>
                  </a:cubicBezTo>
                  <a:cubicBezTo>
                    <a:pt x="20518" y="21963"/>
                    <a:pt x="20214" y="22267"/>
                    <a:pt x="19910" y="22601"/>
                  </a:cubicBezTo>
                  <a:cubicBezTo>
                    <a:pt x="19758" y="22753"/>
                    <a:pt x="19545" y="22905"/>
                    <a:pt x="19637" y="23178"/>
                  </a:cubicBezTo>
                  <a:cubicBezTo>
                    <a:pt x="19667" y="23270"/>
                    <a:pt x="19637" y="23300"/>
                    <a:pt x="19393" y="23300"/>
                  </a:cubicBezTo>
                  <a:cubicBezTo>
                    <a:pt x="18664" y="23391"/>
                    <a:pt x="17965" y="23452"/>
                    <a:pt x="17235" y="23513"/>
                  </a:cubicBezTo>
                  <a:cubicBezTo>
                    <a:pt x="16749" y="23553"/>
                    <a:pt x="16267" y="23573"/>
                    <a:pt x="15790" y="23573"/>
                  </a:cubicBezTo>
                  <a:cubicBezTo>
                    <a:pt x="12335" y="23573"/>
                    <a:pt x="9136" y="22525"/>
                    <a:pt x="6171" y="20656"/>
                  </a:cubicBezTo>
                  <a:cubicBezTo>
                    <a:pt x="5989" y="20534"/>
                    <a:pt x="5807" y="20382"/>
                    <a:pt x="5655" y="20230"/>
                  </a:cubicBezTo>
                  <a:close/>
                  <a:moveTo>
                    <a:pt x="33258" y="19829"/>
                  </a:moveTo>
                  <a:cubicBezTo>
                    <a:pt x="33348" y="19829"/>
                    <a:pt x="33392" y="19907"/>
                    <a:pt x="33436" y="20017"/>
                  </a:cubicBezTo>
                  <a:cubicBezTo>
                    <a:pt x="33679" y="20534"/>
                    <a:pt x="33740" y="21081"/>
                    <a:pt x="33801" y="21659"/>
                  </a:cubicBezTo>
                  <a:cubicBezTo>
                    <a:pt x="33801" y="21871"/>
                    <a:pt x="33649" y="21902"/>
                    <a:pt x="33527" y="21963"/>
                  </a:cubicBezTo>
                  <a:cubicBezTo>
                    <a:pt x="32616" y="22418"/>
                    <a:pt x="31673" y="22844"/>
                    <a:pt x="30761" y="23330"/>
                  </a:cubicBezTo>
                  <a:cubicBezTo>
                    <a:pt x="31886" y="23148"/>
                    <a:pt x="32798" y="22510"/>
                    <a:pt x="33771" y="22023"/>
                  </a:cubicBezTo>
                  <a:lnTo>
                    <a:pt x="33771" y="22023"/>
                  </a:lnTo>
                  <a:cubicBezTo>
                    <a:pt x="33892" y="22418"/>
                    <a:pt x="33771" y="22601"/>
                    <a:pt x="33467" y="22722"/>
                  </a:cubicBezTo>
                  <a:cubicBezTo>
                    <a:pt x="32251" y="23330"/>
                    <a:pt x="31035" y="23908"/>
                    <a:pt x="29667" y="24151"/>
                  </a:cubicBezTo>
                  <a:cubicBezTo>
                    <a:pt x="29790" y="24159"/>
                    <a:pt x="29906" y="24164"/>
                    <a:pt x="30019" y="24164"/>
                  </a:cubicBezTo>
                  <a:cubicBezTo>
                    <a:pt x="30798" y="24164"/>
                    <a:pt x="31461" y="23936"/>
                    <a:pt x="33771" y="22874"/>
                  </a:cubicBezTo>
                  <a:lnTo>
                    <a:pt x="33771" y="22874"/>
                  </a:lnTo>
                  <a:cubicBezTo>
                    <a:pt x="33892" y="23118"/>
                    <a:pt x="33710" y="23178"/>
                    <a:pt x="33558" y="23239"/>
                  </a:cubicBezTo>
                  <a:cubicBezTo>
                    <a:pt x="31673" y="24090"/>
                    <a:pt x="29789" y="25002"/>
                    <a:pt x="27752" y="25519"/>
                  </a:cubicBezTo>
                  <a:cubicBezTo>
                    <a:pt x="29910" y="25306"/>
                    <a:pt x="31856" y="24394"/>
                    <a:pt x="33771" y="23452"/>
                  </a:cubicBezTo>
                  <a:lnTo>
                    <a:pt x="33771" y="23452"/>
                  </a:lnTo>
                  <a:cubicBezTo>
                    <a:pt x="33923" y="23847"/>
                    <a:pt x="33862" y="24029"/>
                    <a:pt x="33436" y="24181"/>
                  </a:cubicBezTo>
                  <a:cubicBezTo>
                    <a:pt x="31369" y="24972"/>
                    <a:pt x="29363" y="25853"/>
                    <a:pt x="27175" y="26340"/>
                  </a:cubicBezTo>
                  <a:cubicBezTo>
                    <a:pt x="26628" y="26461"/>
                    <a:pt x="26050" y="26583"/>
                    <a:pt x="25533" y="26674"/>
                  </a:cubicBezTo>
                  <a:cubicBezTo>
                    <a:pt x="25638" y="26685"/>
                    <a:pt x="25755" y="26690"/>
                    <a:pt x="25884" y="26690"/>
                  </a:cubicBezTo>
                  <a:cubicBezTo>
                    <a:pt x="26838" y="26690"/>
                    <a:pt x="28399" y="26400"/>
                    <a:pt x="29819" y="25944"/>
                  </a:cubicBezTo>
                  <a:cubicBezTo>
                    <a:pt x="31248" y="25488"/>
                    <a:pt x="32555" y="24850"/>
                    <a:pt x="33892" y="24212"/>
                  </a:cubicBezTo>
                  <a:lnTo>
                    <a:pt x="33892" y="24212"/>
                  </a:lnTo>
                  <a:cubicBezTo>
                    <a:pt x="34105" y="24577"/>
                    <a:pt x="34105" y="24577"/>
                    <a:pt x="33771" y="24729"/>
                  </a:cubicBezTo>
                  <a:cubicBezTo>
                    <a:pt x="30609" y="26279"/>
                    <a:pt x="27266" y="27221"/>
                    <a:pt x="23770" y="27555"/>
                  </a:cubicBezTo>
                  <a:cubicBezTo>
                    <a:pt x="22443" y="27657"/>
                    <a:pt x="21116" y="27740"/>
                    <a:pt x="19794" y="27740"/>
                  </a:cubicBezTo>
                  <a:cubicBezTo>
                    <a:pt x="18755" y="27740"/>
                    <a:pt x="17718" y="27689"/>
                    <a:pt x="16688" y="27555"/>
                  </a:cubicBezTo>
                  <a:cubicBezTo>
                    <a:pt x="14530" y="27282"/>
                    <a:pt x="12463" y="26674"/>
                    <a:pt x="10457" y="25823"/>
                  </a:cubicBezTo>
                  <a:cubicBezTo>
                    <a:pt x="8755" y="25093"/>
                    <a:pt x="7053" y="24425"/>
                    <a:pt x="5533" y="23361"/>
                  </a:cubicBezTo>
                  <a:cubicBezTo>
                    <a:pt x="5320" y="23209"/>
                    <a:pt x="5199" y="23057"/>
                    <a:pt x="5138" y="22783"/>
                  </a:cubicBezTo>
                  <a:cubicBezTo>
                    <a:pt x="4986" y="21932"/>
                    <a:pt x="4834" y="21081"/>
                    <a:pt x="4743" y="20200"/>
                  </a:cubicBezTo>
                  <a:lnTo>
                    <a:pt x="4743" y="20200"/>
                  </a:lnTo>
                  <a:cubicBezTo>
                    <a:pt x="5229" y="20443"/>
                    <a:pt x="5442" y="20747"/>
                    <a:pt x="5442" y="21263"/>
                  </a:cubicBezTo>
                  <a:cubicBezTo>
                    <a:pt x="5472" y="21963"/>
                    <a:pt x="5594" y="22662"/>
                    <a:pt x="5958" y="23300"/>
                  </a:cubicBezTo>
                  <a:cubicBezTo>
                    <a:pt x="5807" y="22479"/>
                    <a:pt x="5655" y="21659"/>
                    <a:pt x="5503" y="20838"/>
                  </a:cubicBezTo>
                  <a:lnTo>
                    <a:pt x="5503" y="20838"/>
                  </a:lnTo>
                  <a:cubicBezTo>
                    <a:pt x="6019" y="20960"/>
                    <a:pt x="6171" y="21294"/>
                    <a:pt x="6202" y="21750"/>
                  </a:cubicBezTo>
                  <a:cubicBezTo>
                    <a:pt x="6232" y="22236"/>
                    <a:pt x="6354" y="22753"/>
                    <a:pt x="6566" y="23209"/>
                  </a:cubicBezTo>
                  <a:cubicBezTo>
                    <a:pt x="6627" y="23330"/>
                    <a:pt x="6688" y="23482"/>
                    <a:pt x="6901" y="23604"/>
                  </a:cubicBezTo>
                  <a:cubicBezTo>
                    <a:pt x="6658" y="22814"/>
                    <a:pt x="6384" y="22084"/>
                    <a:pt x="6293" y="21324"/>
                  </a:cubicBezTo>
                  <a:lnTo>
                    <a:pt x="6293" y="21324"/>
                  </a:lnTo>
                  <a:cubicBezTo>
                    <a:pt x="6718" y="21446"/>
                    <a:pt x="6901" y="21659"/>
                    <a:pt x="6962" y="22115"/>
                  </a:cubicBezTo>
                  <a:cubicBezTo>
                    <a:pt x="7053" y="22753"/>
                    <a:pt x="7266" y="23391"/>
                    <a:pt x="7630" y="23938"/>
                  </a:cubicBezTo>
                  <a:cubicBezTo>
                    <a:pt x="7448" y="23239"/>
                    <a:pt x="7266" y="22510"/>
                    <a:pt x="7083" y="21719"/>
                  </a:cubicBezTo>
                  <a:lnTo>
                    <a:pt x="7083" y="21719"/>
                  </a:lnTo>
                  <a:cubicBezTo>
                    <a:pt x="7478" y="21871"/>
                    <a:pt x="7752" y="22023"/>
                    <a:pt x="7843" y="22479"/>
                  </a:cubicBezTo>
                  <a:cubicBezTo>
                    <a:pt x="7934" y="22996"/>
                    <a:pt x="8117" y="23543"/>
                    <a:pt x="8512" y="24060"/>
                  </a:cubicBezTo>
                  <a:cubicBezTo>
                    <a:pt x="8390" y="23330"/>
                    <a:pt x="8056" y="22783"/>
                    <a:pt x="7843" y="22115"/>
                  </a:cubicBezTo>
                  <a:lnTo>
                    <a:pt x="7843" y="22115"/>
                  </a:lnTo>
                  <a:cubicBezTo>
                    <a:pt x="8208" y="22267"/>
                    <a:pt x="8481" y="22418"/>
                    <a:pt x="8785" y="22540"/>
                  </a:cubicBezTo>
                  <a:cubicBezTo>
                    <a:pt x="11052" y="23564"/>
                    <a:pt x="13397" y="23982"/>
                    <a:pt x="15804" y="23982"/>
                  </a:cubicBezTo>
                  <a:cubicBezTo>
                    <a:pt x="16399" y="23982"/>
                    <a:pt x="16998" y="23956"/>
                    <a:pt x="17600" y="23908"/>
                  </a:cubicBezTo>
                  <a:cubicBezTo>
                    <a:pt x="20974" y="23634"/>
                    <a:pt x="24226" y="22935"/>
                    <a:pt x="27448" y="21963"/>
                  </a:cubicBezTo>
                  <a:cubicBezTo>
                    <a:pt x="28786" y="21537"/>
                    <a:pt x="30093" y="20990"/>
                    <a:pt x="31430" y="20504"/>
                  </a:cubicBezTo>
                  <a:cubicBezTo>
                    <a:pt x="32008" y="20291"/>
                    <a:pt x="32585" y="20169"/>
                    <a:pt x="33132" y="19865"/>
                  </a:cubicBezTo>
                  <a:cubicBezTo>
                    <a:pt x="33182" y="19840"/>
                    <a:pt x="33223" y="19829"/>
                    <a:pt x="33258" y="19829"/>
                  </a:cubicBezTo>
                  <a:close/>
                  <a:moveTo>
                    <a:pt x="22230" y="0"/>
                  </a:moveTo>
                  <a:cubicBezTo>
                    <a:pt x="21720" y="0"/>
                    <a:pt x="21210" y="29"/>
                    <a:pt x="20700" y="108"/>
                  </a:cubicBezTo>
                  <a:cubicBezTo>
                    <a:pt x="17114" y="594"/>
                    <a:pt x="13588" y="1415"/>
                    <a:pt x="10305" y="2996"/>
                  </a:cubicBezTo>
                  <a:cubicBezTo>
                    <a:pt x="7326" y="4424"/>
                    <a:pt x="4712" y="6339"/>
                    <a:pt x="2463" y="8740"/>
                  </a:cubicBezTo>
                  <a:cubicBezTo>
                    <a:pt x="639" y="10686"/>
                    <a:pt x="1" y="13026"/>
                    <a:pt x="214" y="15610"/>
                  </a:cubicBezTo>
                  <a:cubicBezTo>
                    <a:pt x="244" y="15914"/>
                    <a:pt x="335" y="16157"/>
                    <a:pt x="457" y="16431"/>
                  </a:cubicBezTo>
                  <a:cubicBezTo>
                    <a:pt x="1460" y="18953"/>
                    <a:pt x="2949" y="21172"/>
                    <a:pt x="4621" y="23300"/>
                  </a:cubicBezTo>
                  <a:cubicBezTo>
                    <a:pt x="4773" y="23482"/>
                    <a:pt x="4955" y="23634"/>
                    <a:pt x="5168" y="23756"/>
                  </a:cubicBezTo>
                  <a:cubicBezTo>
                    <a:pt x="7144" y="25124"/>
                    <a:pt x="9332" y="25975"/>
                    <a:pt x="11582" y="26795"/>
                  </a:cubicBezTo>
                  <a:cubicBezTo>
                    <a:pt x="13345" y="27495"/>
                    <a:pt x="15199" y="27981"/>
                    <a:pt x="17083" y="28133"/>
                  </a:cubicBezTo>
                  <a:cubicBezTo>
                    <a:pt x="18068" y="28214"/>
                    <a:pt x="19049" y="28255"/>
                    <a:pt x="20027" y="28255"/>
                  </a:cubicBezTo>
                  <a:cubicBezTo>
                    <a:pt x="22341" y="28255"/>
                    <a:pt x="24636" y="28025"/>
                    <a:pt x="26901" y="27555"/>
                  </a:cubicBezTo>
                  <a:cubicBezTo>
                    <a:pt x="29454" y="27039"/>
                    <a:pt x="31886" y="26279"/>
                    <a:pt x="34105" y="24881"/>
                  </a:cubicBezTo>
                  <a:cubicBezTo>
                    <a:pt x="34318" y="24729"/>
                    <a:pt x="34530" y="24577"/>
                    <a:pt x="34409" y="24273"/>
                  </a:cubicBezTo>
                  <a:cubicBezTo>
                    <a:pt x="34166" y="23543"/>
                    <a:pt x="34257" y="22783"/>
                    <a:pt x="34227" y="22054"/>
                  </a:cubicBezTo>
                  <a:cubicBezTo>
                    <a:pt x="34227" y="21294"/>
                    <a:pt x="34135" y="20534"/>
                    <a:pt x="33831" y="19835"/>
                  </a:cubicBezTo>
                  <a:cubicBezTo>
                    <a:pt x="33740" y="19652"/>
                    <a:pt x="33679" y="19470"/>
                    <a:pt x="33497" y="19409"/>
                  </a:cubicBezTo>
                  <a:cubicBezTo>
                    <a:pt x="32737" y="19136"/>
                    <a:pt x="32129" y="18619"/>
                    <a:pt x="31430" y="18254"/>
                  </a:cubicBezTo>
                  <a:cubicBezTo>
                    <a:pt x="30974" y="18011"/>
                    <a:pt x="30579" y="17646"/>
                    <a:pt x="30123" y="17251"/>
                  </a:cubicBezTo>
                  <a:lnTo>
                    <a:pt x="30336" y="17251"/>
                  </a:lnTo>
                  <a:cubicBezTo>
                    <a:pt x="32889" y="18102"/>
                    <a:pt x="35473" y="18832"/>
                    <a:pt x="38056" y="19501"/>
                  </a:cubicBezTo>
                  <a:cubicBezTo>
                    <a:pt x="39363" y="19865"/>
                    <a:pt x="40610" y="20321"/>
                    <a:pt x="41795" y="21051"/>
                  </a:cubicBezTo>
                  <a:cubicBezTo>
                    <a:pt x="42069" y="21233"/>
                    <a:pt x="42403" y="21355"/>
                    <a:pt x="42737" y="21507"/>
                  </a:cubicBezTo>
                  <a:cubicBezTo>
                    <a:pt x="42794" y="21541"/>
                    <a:pt x="42851" y="21558"/>
                    <a:pt x="42907" y="21558"/>
                  </a:cubicBezTo>
                  <a:cubicBezTo>
                    <a:pt x="42999" y="21558"/>
                    <a:pt x="43087" y="21510"/>
                    <a:pt x="43163" y="21415"/>
                  </a:cubicBezTo>
                  <a:cubicBezTo>
                    <a:pt x="43953" y="20473"/>
                    <a:pt x="44865" y="19652"/>
                    <a:pt x="45655" y="18710"/>
                  </a:cubicBezTo>
                  <a:cubicBezTo>
                    <a:pt x="47449" y="16522"/>
                    <a:pt x="48512" y="13969"/>
                    <a:pt x="48908" y="11142"/>
                  </a:cubicBezTo>
                  <a:cubicBezTo>
                    <a:pt x="49060" y="10139"/>
                    <a:pt x="49090" y="9166"/>
                    <a:pt x="48452" y="8285"/>
                  </a:cubicBezTo>
                  <a:cubicBezTo>
                    <a:pt x="48117" y="7829"/>
                    <a:pt x="47722" y="7433"/>
                    <a:pt x="47327" y="7099"/>
                  </a:cubicBezTo>
                  <a:cubicBezTo>
                    <a:pt x="45807" y="5823"/>
                    <a:pt x="44166" y="4850"/>
                    <a:pt x="42251" y="4303"/>
                  </a:cubicBezTo>
                  <a:cubicBezTo>
                    <a:pt x="41491" y="4090"/>
                    <a:pt x="40762" y="3786"/>
                    <a:pt x="40032" y="3452"/>
                  </a:cubicBezTo>
                  <a:cubicBezTo>
                    <a:pt x="38391" y="2661"/>
                    <a:pt x="36719" y="1871"/>
                    <a:pt x="34986" y="1324"/>
                  </a:cubicBezTo>
                  <a:cubicBezTo>
                    <a:pt x="33467" y="868"/>
                    <a:pt x="31947" y="442"/>
                    <a:pt x="30366" y="382"/>
                  </a:cubicBezTo>
                  <a:cubicBezTo>
                    <a:pt x="28512" y="321"/>
                    <a:pt x="26658" y="230"/>
                    <a:pt x="24804" y="139"/>
                  </a:cubicBezTo>
                  <a:cubicBezTo>
                    <a:pt x="23946" y="81"/>
                    <a:pt x="23088" y="0"/>
                    <a:pt x="222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9"/>
            <p:cNvSpPr/>
            <p:nvPr/>
          </p:nvSpPr>
          <p:spPr>
            <a:xfrm>
              <a:off x="6592325" y="2281475"/>
              <a:ext cx="98825" cy="80575"/>
            </a:xfrm>
            <a:custGeom>
              <a:rect b="b" l="l" r="r" t="t"/>
              <a:pathLst>
                <a:path extrusionOk="0" h="3223" w="3953">
                  <a:moveTo>
                    <a:pt x="3952" y="1"/>
                  </a:moveTo>
                  <a:cubicBezTo>
                    <a:pt x="3071" y="335"/>
                    <a:pt x="700" y="2250"/>
                    <a:pt x="1" y="3223"/>
                  </a:cubicBezTo>
                  <a:cubicBezTo>
                    <a:pt x="1369" y="2189"/>
                    <a:pt x="2645" y="1156"/>
                    <a:pt x="39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9"/>
            <p:cNvSpPr/>
            <p:nvPr/>
          </p:nvSpPr>
          <p:spPr>
            <a:xfrm>
              <a:off x="6576375" y="2267800"/>
              <a:ext cx="102600" cy="77525"/>
            </a:xfrm>
            <a:custGeom>
              <a:rect b="b" l="l" r="r" t="t"/>
              <a:pathLst>
                <a:path extrusionOk="0" h="3101" w="4104">
                  <a:moveTo>
                    <a:pt x="4104" y="1"/>
                  </a:moveTo>
                  <a:lnTo>
                    <a:pt x="4104" y="1"/>
                  </a:lnTo>
                  <a:cubicBezTo>
                    <a:pt x="3922" y="31"/>
                    <a:pt x="3770" y="153"/>
                    <a:pt x="3618" y="244"/>
                  </a:cubicBezTo>
                  <a:cubicBezTo>
                    <a:pt x="2493" y="912"/>
                    <a:pt x="1460" y="1703"/>
                    <a:pt x="487" y="2584"/>
                  </a:cubicBezTo>
                  <a:cubicBezTo>
                    <a:pt x="305" y="2736"/>
                    <a:pt x="92" y="2858"/>
                    <a:pt x="1" y="3101"/>
                  </a:cubicBezTo>
                  <a:cubicBezTo>
                    <a:pt x="457" y="2797"/>
                    <a:pt x="912" y="2463"/>
                    <a:pt x="1368" y="2098"/>
                  </a:cubicBezTo>
                  <a:cubicBezTo>
                    <a:pt x="2280" y="1399"/>
                    <a:pt x="3253" y="791"/>
                    <a:pt x="41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9"/>
            <p:cNvSpPr/>
            <p:nvPr/>
          </p:nvSpPr>
          <p:spPr>
            <a:xfrm>
              <a:off x="6848425" y="2333900"/>
              <a:ext cx="69925" cy="40300"/>
            </a:xfrm>
            <a:custGeom>
              <a:rect b="b" l="l" r="r" t="t"/>
              <a:pathLst>
                <a:path extrusionOk="0" h="1612" w="2797">
                  <a:moveTo>
                    <a:pt x="2797" y="1"/>
                  </a:moveTo>
                  <a:cubicBezTo>
                    <a:pt x="1733" y="275"/>
                    <a:pt x="912" y="1004"/>
                    <a:pt x="0" y="1612"/>
                  </a:cubicBezTo>
                  <a:cubicBezTo>
                    <a:pt x="973" y="1156"/>
                    <a:pt x="1946" y="700"/>
                    <a:pt x="27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9"/>
            <p:cNvSpPr/>
            <p:nvPr/>
          </p:nvSpPr>
          <p:spPr>
            <a:xfrm>
              <a:off x="6483675" y="2118100"/>
              <a:ext cx="84375" cy="47150"/>
            </a:xfrm>
            <a:custGeom>
              <a:rect b="b" l="l" r="r" t="t"/>
              <a:pathLst>
                <a:path extrusionOk="0" h="1886" w="3375">
                  <a:moveTo>
                    <a:pt x="3374" y="1"/>
                  </a:moveTo>
                  <a:lnTo>
                    <a:pt x="3374" y="1"/>
                  </a:lnTo>
                  <a:cubicBezTo>
                    <a:pt x="3009" y="61"/>
                    <a:pt x="2645" y="213"/>
                    <a:pt x="2310" y="396"/>
                  </a:cubicBezTo>
                  <a:cubicBezTo>
                    <a:pt x="1490" y="821"/>
                    <a:pt x="669" y="1247"/>
                    <a:pt x="0" y="1885"/>
                  </a:cubicBezTo>
                  <a:cubicBezTo>
                    <a:pt x="1186" y="1338"/>
                    <a:pt x="2250" y="609"/>
                    <a:pt x="33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3" name="Google Shape;2513;p39"/>
          <p:cNvGrpSpPr/>
          <p:nvPr/>
        </p:nvGrpSpPr>
        <p:grpSpPr>
          <a:xfrm rot="2700000">
            <a:off x="584091" y="4071636"/>
            <a:ext cx="926880" cy="620078"/>
            <a:chOff x="749525" y="4020150"/>
            <a:chExt cx="1091975" cy="730525"/>
          </a:xfrm>
        </p:grpSpPr>
        <p:sp>
          <p:nvSpPr>
            <p:cNvPr id="2514" name="Google Shape;2514;p39"/>
            <p:cNvSpPr/>
            <p:nvPr/>
          </p:nvSpPr>
          <p:spPr>
            <a:xfrm>
              <a:off x="749525" y="4020150"/>
              <a:ext cx="1091975" cy="730525"/>
            </a:xfrm>
            <a:custGeom>
              <a:rect b="b" l="l" r="r" t="t"/>
              <a:pathLst>
                <a:path extrusionOk="0" h="29221" w="43679">
                  <a:moveTo>
                    <a:pt x="31794" y="2947"/>
                  </a:moveTo>
                  <a:cubicBezTo>
                    <a:pt x="31855" y="3129"/>
                    <a:pt x="31885" y="3251"/>
                    <a:pt x="31916" y="3403"/>
                  </a:cubicBezTo>
                  <a:cubicBezTo>
                    <a:pt x="32129" y="4133"/>
                    <a:pt x="31977" y="4315"/>
                    <a:pt x="31217" y="4406"/>
                  </a:cubicBezTo>
                  <a:cubicBezTo>
                    <a:pt x="31135" y="4414"/>
                    <a:pt x="31055" y="4417"/>
                    <a:pt x="30975" y="4417"/>
                  </a:cubicBezTo>
                  <a:cubicBezTo>
                    <a:pt x="30399" y="4417"/>
                    <a:pt x="29859" y="4243"/>
                    <a:pt x="29271" y="4163"/>
                  </a:cubicBezTo>
                  <a:cubicBezTo>
                    <a:pt x="30122" y="3707"/>
                    <a:pt x="31004" y="3464"/>
                    <a:pt x="31794" y="2947"/>
                  </a:cubicBezTo>
                  <a:close/>
                  <a:moveTo>
                    <a:pt x="26167" y="6090"/>
                  </a:moveTo>
                  <a:cubicBezTo>
                    <a:pt x="26195" y="6090"/>
                    <a:pt x="26226" y="6103"/>
                    <a:pt x="26262" y="6139"/>
                  </a:cubicBezTo>
                  <a:cubicBezTo>
                    <a:pt x="26597" y="6534"/>
                    <a:pt x="26353" y="7263"/>
                    <a:pt x="25837" y="7385"/>
                  </a:cubicBezTo>
                  <a:cubicBezTo>
                    <a:pt x="25704" y="7410"/>
                    <a:pt x="25575" y="7421"/>
                    <a:pt x="25446" y="7421"/>
                  </a:cubicBezTo>
                  <a:cubicBezTo>
                    <a:pt x="24955" y="7421"/>
                    <a:pt x="24482" y="7262"/>
                    <a:pt x="23952" y="7142"/>
                  </a:cubicBezTo>
                  <a:cubicBezTo>
                    <a:pt x="24712" y="6838"/>
                    <a:pt x="25381" y="6503"/>
                    <a:pt x="26049" y="6139"/>
                  </a:cubicBezTo>
                  <a:cubicBezTo>
                    <a:pt x="26086" y="6120"/>
                    <a:pt x="26123" y="6090"/>
                    <a:pt x="26167" y="6090"/>
                  </a:cubicBezTo>
                  <a:close/>
                  <a:moveTo>
                    <a:pt x="20426" y="9209"/>
                  </a:moveTo>
                  <a:cubicBezTo>
                    <a:pt x="20487" y="9543"/>
                    <a:pt x="20548" y="9817"/>
                    <a:pt x="20639" y="10090"/>
                  </a:cubicBezTo>
                  <a:cubicBezTo>
                    <a:pt x="20721" y="10336"/>
                    <a:pt x="20680" y="10459"/>
                    <a:pt x="20427" y="10459"/>
                  </a:cubicBezTo>
                  <a:cubicBezTo>
                    <a:pt x="20399" y="10459"/>
                    <a:pt x="20368" y="10458"/>
                    <a:pt x="20335" y="10455"/>
                  </a:cubicBezTo>
                  <a:cubicBezTo>
                    <a:pt x="19758" y="10424"/>
                    <a:pt x="19150" y="10364"/>
                    <a:pt x="18481" y="10181"/>
                  </a:cubicBezTo>
                  <a:cubicBezTo>
                    <a:pt x="19180" y="9908"/>
                    <a:pt x="19818" y="9573"/>
                    <a:pt x="20426" y="9209"/>
                  </a:cubicBezTo>
                  <a:close/>
                  <a:moveTo>
                    <a:pt x="14438" y="12370"/>
                  </a:moveTo>
                  <a:cubicBezTo>
                    <a:pt x="14469" y="12613"/>
                    <a:pt x="14499" y="12795"/>
                    <a:pt x="14499" y="12978"/>
                  </a:cubicBezTo>
                  <a:cubicBezTo>
                    <a:pt x="14590" y="13616"/>
                    <a:pt x="14286" y="13981"/>
                    <a:pt x="13618" y="14011"/>
                  </a:cubicBezTo>
                  <a:cubicBezTo>
                    <a:pt x="12888" y="14011"/>
                    <a:pt x="12159" y="13829"/>
                    <a:pt x="11429" y="13707"/>
                  </a:cubicBezTo>
                  <a:cubicBezTo>
                    <a:pt x="12432" y="13312"/>
                    <a:pt x="13466" y="12947"/>
                    <a:pt x="14438" y="12370"/>
                  </a:cubicBezTo>
                  <a:close/>
                  <a:moveTo>
                    <a:pt x="36931" y="880"/>
                  </a:moveTo>
                  <a:cubicBezTo>
                    <a:pt x="37144" y="880"/>
                    <a:pt x="37357" y="880"/>
                    <a:pt x="37569" y="941"/>
                  </a:cubicBezTo>
                  <a:cubicBezTo>
                    <a:pt x="38846" y="1367"/>
                    <a:pt x="39241" y="2187"/>
                    <a:pt x="38937" y="3646"/>
                  </a:cubicBezTo>
                  <a:cubicBezTo>
                    <a:pt x="38876" y="3981"/>
                    <a:pt x="38724" y="4102"/>
                    <a:pt x="38390" y="4163"/>
                  </a:cubicBezTo>
                  <a:cubicBezTo>
                    <a:pt x="37417" y="4345"/>
                    <a:pt x="36566" y="4832"/>
                    <a:pt x="35715" y="5318"/>
                  </a:cubicBezTo>
                  <a:cubicBezTo>
                    <a:pt x="33071" y="6838"/>
                    <a:pt x="30518" y="8509"/>
                    <a:pt x="27904" y="10060"/>
                  </a:cubicBezTo>
                  <a:cubicBezTo>
                    <a:pt x="26688" y="10759"/>
                    <a:pt x="25411" y="11306"/>
                    <a:pt x="24165" y="11914"/>
                  </a:cubicBezTo>
                  <a:cubicBezTo>
                    <a:pt x="22068" y="13008"/>
                    <a:pt x="20001" y="14133"/>
                    <a:pt x="17751" y="14832"/>
                  </a:cubicBezTo>
                  <a:cubicBezTo>
                    <a:pt x="17630" y="14893"/>
                    <a:pt x="17508" y="14923"/>
                    <a:pt x="17295" y="15014"/>
                  </a:cubicBezTo>
                  <a:cubicBezTo>
                    <a:pt x="17508" y="14345"/>
                    <a:pt x="17174" y="13829"/>
                    <a:pt x="16961" y="13282"/>
                  </a:cubicBezTo>
                  <a:cubicBezTo>
                    <a:pt x="16870" y="13038"/>
                    <a:pt x="16840" y="12795"/>
                    <a:pt x="17022" y="12613"/>
                  </a:cubicBezTo>
                  <a:cubicBezTo>
                    <a:pt x="17074" y="12561"/>
                    <a:pt x="17137" y="12541"/>
                    <a:pt x="17203" y="12541"/>
                  </a:cubicBezTo>
                  <a:cubicBezTo>
                    <a:pt x="17330" y="12541"/>
                    <a:pt x="17469" y="12614"/>
                    <a:pt x="17569" y="12674"/>
                  </a:cubicBezTo>
                  <a:cubicBezTo>
                    <a:pt x="18318" y="13075"/>
                    <a:pt x="19091" y="13359"/>
                    <a:pt x="19949" y="13359"/>
                  </a:cubicBezTo>
                  <a:cubicBezTo>
                    <a:pt x="20066" y="13359"/>
                    <a:pt x="20184" y="13353"/>
                    <a:pt x="20305" y="13342"/>
                  </a:cubicBezTo>
                  <a:cubicBezTo>
                    <a:pt x="20943" y="13282"/>
                    <a:pt x="21581" y="13130"/>
                    <a:pt x="22159" y="12826"/>
                  </a:cubicBezTo>
                  <a:cubicBezTo>
                    <a:pt x="23131" y="12279"/>
                    <a:pt x="23435" y="11488"/>
                    <a:pt x="23071" y="10424"/>
                  </a:cubicBezTo>
                  <a:cubicBezTo>
                    <a:pt x="22919" y="9968"/>
                    <a:pt x="22706" y="9513"/>
                    <a:pt x="22645" y="8996"/>
                  </a:cubicBezTo>
                  <a:cubicBezTo>
                    <a:pt x="22619" y="8764"/>
                    <a:pt x="22659" y="8685"/>
                    <a:pt x="22858" y="8685"/>
                  </a:cubicBezTo>
                  <a:cubicBezTo>
                    <a:pt x="22893" y="8685"/>
                    <a:pt x="22933" y="8687"/>
                    <a:pt x="22979" y="8692"/>
                  </a:cubicBezTo>
                  <a:cubicBezTo>
                    <a:pt x="23618" y="8783"/>
                    <a:pt x="24195" y="9117"/>
                    <a:pt x="24773" y="9391"/>
                  </a:cubicBezTo>
                  <a:cubicBezTo>
                    <a:pt x="25282" y="9637"/>
                    <a:pt x="25799" y="9777"/>
                    <a:pt x="26321" y="9777"/>
                  </a:cubicBezTo>
                  <a:cubicBezTo>
                    <a:pt x="26765" y="9777"/>
                    <a:pt x="27213" y="9675"/>
                    <a:pt x="27660" y="9452"/>
                  </a:cubicBezTo>
                  <a:cubicBezTo>
                    <a:pt x="28299" y="9117"/>
                    <a:pt x="28633" y="8601"/>
                    <a:pt x="28876" y="7993"/>
                  </a:cubicBezTo>
                  <a:cubicBezTo>
                    <a:pt x="28998" y="7628"/>
                    <a:pt x="28907" y="7294"/>
                    <a:pt x="28633" y="7020"/>
                  </a:cubicBezTo>
                  <a:cubicBezTo>
                    <a:pt x="28511" y="6929"/>
                    <a:pt x="28420" y="6807"/>
                    <a:pt x="28299" y="6716"/>
                  </a:cubicBezTo>
                  <a:cubicBezTo>
                    <a:pt x="28086" y="6503"/>
                    <a:pt x="28025" y="6260"/>
                    <a:pt x="28147" y="5987"/>
                  </a:cubicBezTo>
                  <a:cubicBezTo>
                    <a:pt x="28245" y="5740"/>
                    <a:pt x="28424" y="5673"/>
                    <a:pt x="28635" y="5673"/>
                  </a:cubicBezTo>
                  <a:cubicBezTo>
                    <a:pt x="28683" y="5673"/>
                    <a:pt x="28734" y="5677"/>
                    <a:pt x="28785" y="5683"/>
                  </a:cubicBezTo>
                  <a:cubicBezTo>
                    <a:pt x="29636" y="5774"/>
                    <a:pt x="30487" y="5987"/>
                    <a:pt x="31277" y="6382"/>
                  </a:cubicBezTo>
                  <a:cubicBezTo>
                    <a:pt x="31595" y="6549"/>
                    <a:pt x="31912" y="6642"/>
                    <a:pt x="32235" y="6642"/>
                  </a:cubicBezTo>
                  <a:cubicBezTo>
                    <a:pt x="32499" y="6642"/>
                    <a:pt x="32767" y="6580"/>
                    <a:pt x="33040" y="6443"/>
                  </a:cubicBezTo>
                  <a:cubicBezTo>
                    <a:pt x="33709" y="6139"/>
                    <a:pt x="33952" y="5683"/>
                    <a:pt x="33831" y="4953"/>
                  </a:cubicBezTo>
                  <a:cubicBezTo>
                    <a:pt x="33831" y="4801"/>
                    <a:pt x="33770" y="4680"/>
                    <a:pt x="33770" y="4558"/>
                  </a:cubicBezTo>
                  <a:cubicBezTo>
                    <a:pt x="33728" y="4037"/>
                    <a:pt x="33758" y="3830"/>
                    <a:pt x="34006" y="3830"/>
                  </a:cubicBezTo>
                  <a:cubicBezTo>
                    <a:pt x="34120" y="3830"/>
                    <a:pt x="34280" y="3874"/>
                    <a:pt x="34499" y="3950"/>
                  </a:cubicBezTo>
                  <a:cubicBezTo>
                    <a:pt x="34813" y="4049"/>
                    <a:pt x="35105" y="4099"/>
                    <a:pt x="35377" y="4099"/>
                  </a:cubicBezTo>
                  <a:cubicBezTo>
                    <a:pt x="36108" y="4099"/>
                    <a:pt x="36684" y="3739"/>
                    <a:pt x="37083" y="3008"/>
                  </a:cubicBezTo>
                  <a:cubicBezTo>
                    <a:pt x="37326" y="2582"/>
                    <a:pt x="37235" y="2066"/>
                    <a:pt x="36779" y="1701"/>
                  </a:cubicBezTo>
                  <a:cubicBezTo>
                    <a:pt x="36639" y="1589"/>
                    <a:pt x="36454" y="1529"/>
                    <a:pt x="36269" y="1529"/>
                  </a:cubicBezTo>
                  <a:cubicBezTo>
                    <a:pt x="36051" y="1529"/>
                    <a:pt x="35833" y="1612"/>
                    <a:pt x="35685" y="1792"/>
                  </a:cubicBezTo>
                  <a:cubicBezTo>
                    <a:pt x="35366" y="2175"/>
                    <a:pt x="35030" y="2340"/>
                    <a:pt x="34672" y="2340"/>
                  </a:cubicBezTo>
                  <a:cubicBezTo>
                    <a:pt x="34349" y="2340"/>
                    <a:pt x="34009" y="2205"/>
                    <a:pt x="33648" y="1974"/>
                  </a:cubicBezTo>
                  <a:cubicBezTo>
                    <a:pt x="34743" y="1549"/>
                    <a:pt x="35715" y="880"/>
                    <a:pt x="36931" y="880"/>
                  </a:cubicBezTo>
                  <a:close/>
                  <a:moveTo>
                    <a:pt x="31337" y="691"/>
                  </a:moveTo>
                  <a:cubicBezTo>
                    <a:pt x="32082" y="691"/>
                    <a:pt x="32831" y="799"/>
                    <a:pt x="33466" y="1275"/>
                  </a:cubicBezTo>
                  <a:cubicBezTo>
                    <a:pt x="33557" y="1336"/>
                    <a:pt x="33679" y="1367"/>
                    <a:pt x="33831" y="1427"/>
                  </a:cubicBezTo>
                  <a:cubicBezTo>
                    <a:pt x="33514" y="1629"/>
                    <a:pt x="33251" y="1886"/>
                    <a:pt x="32888" y="1886"/>
                  </a:cubicBezTo>
                  <a:cubicBezTo>
                    <a:pt x="32868" y="1886"/>
                    <a:pt x="32848" y="1885"/>
                    <a:pt x="32828" y="1883"/>
                  </a:cubicBezTo>
                  <a:cubicBezTo>
                    <a:pt x="32645" y="1883"/>
                    <a:pt x="32493" y="1944"/>
                    <a:pt x="32372" y="2035"/>
                  </a:cubicBezTo>
                  <a:cubicBezTo>
                    <a:pt x="31247" y="2826"/>
                    <a:pt x="30001" y="3312"/>
                    <a:pt x="28846" y="3981"/>
                  </a:cubicBezTo>
                  <a:cubicBezTo>
                    <a:pt x="28749" y="4034"/>
                    <a:pt x="28656" y="4054"/>
                    <a:pt x="28565" y="4054"/>
                  </a:cubicBezTo>
                  <a:cubicBezTo>
                    <a:pt x="28400" y="4054"/>
                    <a:pt x="28243" y="3989"/>
                    <a:pt x="28086" y="3950"/>
                  </a:cubicBezTo>
                  <a:cubicBezTo>
                    <a:pt x="27911" y="3897"/>
                    <a:pt x="27740" y="3872"/>
                    <a:pt x="27577" y="3872"/>
                  </a:cubicBezTo>
                  <a:cubicBezTo>
                    <a:pt x="26809" y="3872"/>
                    <a:pt x="26221" y="4435"/>
                    <a:pt x="26171" y="5288"/>
                  </a:cubicBezTo>
                  <a:cubicBezTo>
                    <a:pt x="26141" y="5470"/>
                    <a:pt x="26110" y="5561"/>
                    <a:pt x="25958" y="5652"/>
                  </a:cubicBezTo>
                  <a:cubicBezTo>
                    <a:pt x="25259" y="6017"/>
                    <a:pt x="24530" y="6443"/>
                    <a:pt x="23831" y="6838"/>
                  </a:cubicBezTo>
                  <a:cubicBezTo>
                    <a:pt x="23666" y="6956"/>
                    <a:pt x="23482" y="7000"/>
                    <a:pt x="23281" y="7000"/>
                  </a:cubicBezTo>
                  <a:cubicBezTo>
                    <a:pt x="23222" y="7000"/>
                    <a:pt x="23163" y="6997"/>
                    <a:pt x="23101" y="6990"/>
                  </a:cubicBezTo>
                  <a:cubicBezTo>
                    <a:pt x="22834" y="6945"/>
                    <a:pt x="22567" y="6917"/>
                    <a:pt x="22300" y="6917"/>
                  </a:cubicBezTo>
                  <a:cubicBezTo>
                    <a:pt x="22202" y="6917"/>
                    <a:pt x="22105" y="6921"/>
                    <a:pt x="22007" y="6929"/>
                  </a:cubicBezTo>
                  <a:cubicBezTo>
                    <a:pt x="21125" y="6990"/>
                    <a:pt x="20578" y="7476"/>
                    <a:pt x="20487" y="8358"/>
                  </a:cubicBezTo>
                  <a:cubicBezTo>
                    <a:pt x="20426" y="8631"/>
                    <a:pt x="20335" y="8783"/>
                    <a:pt x="20092" y="8905"/>
                  </a:cubicBezTo>
                  <a:cubicBezTo>
                    <a:pt x="19514" y="9209"/>
                    <a:pt x="18967" y="9513"/>
                    <a:pt x="18420" y="9877"/>
                  </a:cubicBezTo>
                  <a:cubicBezTo>
                    <a:pt x="18140" y="10030"/>
                    <a:pt x="17881" y="10098"/>
                    <a:pt x="17590" y="10098"/>
                  </a:cubicBezTo>
                  <a:cubicBezTo>
                    <a:pt x="17534" y="10098"/>
                    <a:pt x="17476" y="10095"/>
                    <a:pt x="17417" y="10090"/>
                  </a:cubicBezTo>
                  <a:cubicBezTo>
                    <a:pt x="17270" y="10080"/>
                    <a:pt x="17124" y="10074"/>
                    <a:pt x="16979" y="10074"/>
                  </a:cubicBezTo>
                  <a:cubicBezTo>
                    <a:pt x="16226" y="10074"/>
                    <a:pt x="15511" y="10233"/>
                    <a:pt x="14925" y="10820"/>
                  </a:cubicBezTo>
                  <a:cubicBezTo>
                    <a:pt x="14803" y="10972"/>
                    <a:pt x="14651" y="11124"/>
                    <a:pt x="14590" y="11336"/>
                  </a:cubicBezTo>
                  <a:cubicBezTo>
                    <a:pt x="14529" y="11701"/>
                    <a:pt x="14256" y="11883"/>
                    <a:pt x="13952" y="12066"/>
                  </a:cubicBezTo>
                  <a:cubicBezTo>
                    <a:pt x="12918" y="12674"/>
                    <a:pt x="11763" y="13069"/>
                    <a:pt x="10669" y="13616"/>
                  </a:cubicBezTo>
                  <a:cubicBezTo>
                    <a:pt x="10578" y="13646"/>
                    <a:pt x="10487" y="13646"/>
                    <a:pt x="10396" y="13646"/>
                  </a:cubicBezTo>
                  <a:cubicBezTo>
                    <a:pt x="9666" y="13646"/>
                    <a:pt x="8997" y="13890"/>
                    <a:pt x="8390" y="14285"/>
                  </a:cubicBezTo>
                  <a:cubicBezTo>
                    <a:pt x="8390" y="14285"/>
                    <a:pt x="8390" y="14315"/>
                    <a:pt x="8390" y="14315"/>
                  </a:cubicBezTo>
                  <a:cubicBezTo>
                    <a:pt x="8029" y="14731"/>
                    <a:pt x="7807" y="14932"/>
                    <a:pt x="7624" y="14932"/>
                  </a:cubicBezTo>
                  <a:cubicBezTo>
                    <a:pt x="7406" y="14932"/>
                    <a:pt x="7242" y="14647"/>
                    <a:pt x="6961" y="14102"/>
                  </a:cubicBezTo>
                  <a:cubicBezTo>
                    <a:pt x="6900" y="14041"/>
                    <a:pt x="6870" y="13981"/>
                    <a:pt x="6839" y="13890"/>
                  </a:cubicBezTo>
                  <a:lnTo>
                    <a:pt x="6839" y="13890"/>
                  </a:lnTo>
                  <a:cubicBezTo>
                    <a:pt x="6718" y="14315"/>
                    <a:pt x="6870" y="14649"/>
                    <a:pt x="7326" y="14984"/>
                  </a:cubicBezTo>
                  <a:cubicBezTo>
                    <a:pt x="7100" y="15139"/>
                    <a:pt x="6973" y="15229"/>
                    <a:pt x="6867" y="15229"/>
                  </a:cubicBezTo>
                  <a:cubicBezTo>
                    <a:pt x="6746" y="15229"/>
                    <a:pt x="6654" y="15109"/>
                    <a:pt x="6475" y="14832"/>
                  </a:cubicBezTo>
                  <a:cubicBezTo>
                    <a:pt x="6231" y="14528"/>
                    <a:pt x="6049" y="14224"/>
                    <a:pt x="5806" y="13859"/>
                  </a:cubicBezTo>
                  <a:lnTo>
                    <a:pt x="5806" y="13859"/>
                  </a:lnTo>
                  <a:cubicBezTo>
                    <a:pt x="5806" y="14315"/>
                    <a:pt x="5927" y="14589"/>
                    <a:pt x="6505" y="15349"/>
                  </a:cubicBezTo>
                  <a:cubicBezTo>
                    <a:pt x="6475" y="15349"/>
                    <a:pt x="6475" y="15379"/>
                    <a:pt x="6475" y="15379"/>
                  </a:cubicBezTo>
                  <a:cubicBezTo>
                    <a:pt x="6219" y="15494"/>
                    <a:pt x="6076" y="15561"/>
                    <a:pt x="5969" y="15561"/>
                  </a:cubicBezTo>
                  <a:cubicBezTo>
                    <a:pt x="5822" y="15561"/>
                    <a:pt x="5743" y="15435"/>
                    <a:pt x="5532" y="15136"/>
                  </a:cubicBezTo>
                  <a:cubicBezTo>
                    <a:pt x="5259" y="14741"/>
                    <a:pt x="5107" y="14315"/>
                    <a:pt x="5016" y="13829"/>
                  </a:cubicBezTo>
                  <a:lnTo>
                    <a:pt x="5016" y="13829"/>
                  </a:lnTo>
                  <a:cubicBezTo>
                    <a:pt x="4742" y="14589"/>
                    <a:pt x="5076" y="15166"/>
                    <a:pt x="5563" y="15683"/>
                  </a:cubicBezTo>
                  <a:cubicBezTo>
                    <a:pt x="5321" y="15817"/>
                    <a:pt x="5174" y="15892"/>
                    <a:pt x="5054" y="15892"/>
                  </a:cubicBezTo>
                  <a:cubicBezTo>
                    <a:pt x="4903" y="15892"/>
                    <a:pt x="4794" y="15772"/>
                    <a:pt x="4590" y="15500"/>
                  </a:cubicBezTo>
                  <a:cubicBezTo>
                    <a:pt x="4104" y="14801"/>
                    <a:pt x="4104" y="14011"/>
                    <a:pt x="4043" y="13251"/>
                  </a:cubicBezTo>
                  <a:lnTo>
                    <a:pt x="4043" y="13251"/>
                  </a:lnTo>
                  <a:cubicBezTo>
                    <a:pt x="3648" y="13950"/>
                    <a:pt x="3921" y="15227"/>
                    <a:pt x="4651" y="16048"/>
                  </a:cubicBezTo>
                  <a:cubicBezTo>
                    <a:pt x="4400" y="16198"/>
                    <a:pt x="4205" y="16269"/>
                    <a:pt x="4048" y="16269"/>
                  </a:cubicBezTo>
                  <a:cubicBezTo>
                    <a:pt x="3730" y="16269"/>
                    <a:pt x="3567" y="15979"/>
                    <a:pt x="3405" y="15470"/>
                  </a:cubicBezTo>
                  <a:cubicBezTo>
                    <a:pt x="3222" y="14862"/>
                    <a:pt x="3192" y="14193"/>
                    <a:pt x="3192" y="13555"/>
                  </a:cubicBezTo>
                  <a:cubicBezTo>
                    <a:pt x="3192" y="13282"/>
                    <a:pt x="3283" y="13069"/>
                    <a:pt x="3496" y="12856"/>
                  </a:cubicBezTo>
                  <a:cubicBezTo>
                    <a:pt x="4742" y="11610"/>
                    <a:pt x="6201" y="10576"/>
                    <a:pt x="7751" y="9756"/>
                  </a:cubicBezTo>
                  <a:cubicBezTo>
                    <a:pt x="13678" y="6595"/>
                    <a:pt x="19727" y="3677"/>
                    <a:pt x="26141" y="1610"/>
                  </a:cubicBezTo>
                  <a:cubicBezTo>
                    <a:pt x="27721" y="1093"/>
                    <a:pt x="29332" y="759"/>
                    <a:pt x="31004" y="698"/>
                  </a:cubicBezTo>
                  <a:cubicBezTo>
                    <a:pt x="31115" y="694"/>
                    <a:pt x="31226" y="691"/>
                    <a:pt x="31337" y="691"/>
                  </a:cubicBezTo>
                  <a:close/>
                  <a:moveTo>
                    <a:pt x="2888" y="13555"/>
                  </a:moveTo>
                  <a:lnTo>
                    <a:pt x="2888" y="13555"/>
                  </a:lnTo>
                  <a:cubicBezTo>
                    <a:pt x="3009" y="14589"/>
                    <a:pt x="2523" y="15744"/>
                    <a:pt x="3678" y="16412"/>
                  </a:cubicBezTo>
                  <a:cubicBezTo>
                    <a:pt x="3557" y="16473"/>
                    <a:pt x="3344" y="16564"/>
                    <a:pt x="3161" y="16656"/>
                  </a:cubicBezTo>
                  <a:cubicBezTo>
                    <a:pt x="2956" y="16740"/>
                    <a:pt x="2832" y="16791"/>
                    <a:pt x="2744" y="16791"/>
                  </a:cubicBezTo>
                  <a:cubicBezTo>
                    <a:pt x="2611" y="16791"/>
                    <a:pt x="2560" y="16675"/>
                    <a:pt x="2432" y="16382"/>
                  </a:cubicBezTo>
                  <a:cubicBezTo>
                    <a:pt x="2098" y="15470"/>
                    <a:pt x="2280" y="14315"/>
                    <a:pt x="2888" y="13555"/>
                  </a:cubicBezTo>
                  <a:close/>
                  <a:moveTo>
                    <a:pt x="2006" y="14862"/>
                  </a:moveTo>
                  <a:cubicBezTo>
                    <a:pt x="2006" y="15288"/>
                    <a:pt x="2006" y="15652"/>
                    <a:pt x="2006" y="15987"/>
                  </a:cubicBezTo>
                  <a:cubicBezTo>
                    <a:pt x="2037" y="16382"/>
                    <a:pt x="2158" y="16716"/>
                    <a:pt x="2493" y="16959"/>
                  </a:cubicBezTo>
                  <a:cubicBezTo>
                    <a:pt x="2275" y="17100"/>
                    <a:pt x="2133" y="17176"/>
                    <a:pt x="2028" y="17176"/>
                  </a:cubicBezTo>
                  <a:cubicBezTo>
                    <a:pt x="1883" y="17176"/>
                    <a:pt x="1808" y="17033"/>
                    <a:pt x="1702" y="16716"/>
                  </a:cubicBezTo>
                  <a:cubicBezTo>
                    <a:pt x="1520" y="16078"/>
                    <a:pt x="1642" y="15500"/>
                    <a:pt x="2006" y="14862"/>
                  </a:cubicBezTo>
                  <a:close/>
                  <a:moveTo>
                    <a:pt x="11027" y="15732"/>
                  </a:moveTo>
                  <a:cubicBezTo>
                    <a:pt x="11161" y="15732"/>
                    <a:pt x="11295" y="15754"/>
                    <a:pt x="11429" y="15804"/>
                  </a:cubicBezTo>
                  <a:cubicBezTo>
                    <a:pt x="12098" y="16017"/>
                    <a:pt x="12706" y="16260"/>
                    <a:pt x="13405" y="16412"/>
                  </a:cubicBezTo>
                  <a:cubicBezTo>
                    <a:pt x="12554" y="16807"/>
                    <a:pt x="11703" y="17111"/>
                    <a:pt x="10882" y="17537"/>
                  </a:cubicBezTo>
                  <a:cubicBezTo>
                    <a:pt x="10840" y="17554"/>
                    <a:pt x="10804" y="17561"/>
                    <a:pt x="10773" y="17561"/>
                  </a:cubicBezTo>
                  <a:cubicBezTo>
                    <a:pt x="10694" y="17561"/>
                    <a:pt x="10644" y="17512"/>
                    <a:pt x="10578" y="17446"/>
                  </a:cubicBezTo>
                  <a:cubicBezTo>
                    <a:pt x="10213" y="17081"/>
                    <a:pt x="10152" y="16656"/>
                    <a:pt x="10213" y="16169"/>
                  </a:cubicBezTo>
                  <a:cubicBezTo>
                    <a:pt x="10244" y="15865"/>
                    <a:pt x="10487" y="15835"/>
                    <a:pt x="10700" y="15774"/>
                  </a:cubicBezTo>
                  <a:cubicBezTo>
                    <a:pt x="10809" y="15747"/>
                    <a:pt x="10918" y="15732"/>
                    <a:pt x="11027" y="15732"/>
                  </a:cubicBezTo>
                  <a:close/>
                  <a:moveTo>
                    <a:pt x="1247" y="16564"/>
                  </a:moveTo>
                  <a:cubicBezTo>
                    <a:pt x="1307" y="16747"/>
                    <a:pt x="1338" y="16929"/>
                    <a:pt x="1429" y="17020"/>
                  </a:cubicBezTo>
                  <a:cubicBezTo>
                    <a:pt x="1885" y="17385"/>
                    <a:pt x="1581" y="17628"/>
                    <a:pt x="1307" y="17902"/>
                  </a:cubicBezTo>
                  <a:cubicBezTo>
                    <a:pt x="1186" y="17993"/>
                    <a:pt x="1125" y="18114"/>
                    <a:pt x="973" y="18266"/>
                  </a:cubicBezTo>
                  <a:cubicBezTo>
                    <a:pt x="912" y="17628"/>
                    <a:pt x="1034" y="17111"/>
                    <a:pt x="1247" y="16564"/>
                  </a:cubicBezTo>
                  <a:close/>
                  <a:moveTo>
                    <a:pt x="36255" y="2092"/>
                  </a:moveTo>
                  <a:cubicBezTo>
                    <a:pt x="36325" y="2092"/>
                    <a:pt x="36399" y="2120"/>
                    <a:pt x="36475" y="2187"/>
                  </a:cubicBezTo>
                  <a:cubicBezTo>
                    <a:pt x="36718" y="2400"/>
                    <a:pt x="36658" y="2643"/>
                    <a:pt x="36475" y="2917"/>
                  </a:cubicBezTo>
                  <a:cubicBezTo>
                    <a:pt x="36192" y="3354"/>
                    <a:pt x="35800" y="3509"/>
                    <a:pt x="35335" y="3509"/>
                  </a:cubicBezTo>
                  <a:cubicBezTo>
                    <a:pt x="35252" y="3509"/>
                    <a:pt x="35165" y="3504"/>
                    <a:pt x="35077" y="3494"/>
                  </a:cubicBezTo>
                  <a:cubicBezTo>
                    <a:pt x="34925" y="3464"/>
                    <a:pt x="34773" y="3433"/>
                    <a:pt x="34591" y="3373"/>
                  </a:cubicBezTo>
                  <a:cubicBezTo>
                    <a:pt x="34342" y="3287"/>
                    <a:pt x="34131" y="3243"/>
                    <a:pt x="33955" y="3243"/>
                  </a:cubicBezTo>
                  <a:cubicBezTo>
                    <a:pt x="33444" y="3243"/>
                    <a:pt x="33231" y="3614"/>
                    <a:pt x="33253" y="4406"/>
                  </a:cubicBezTo>
                  <a:cubicBezTo>
                    <a:pt x="33253" y="4588"/>
                    <a:pt x="33284" y="4801"/>
                    <a:pt x="33314" y="5014"/>
                  </a:cubicBezTo>
                  <a:cubicBezTo>
                    <a:pt x="33343" y="5688"/>
                    <a:pt x="32949" y="6079"/>
                    <a:pt x="32294" y="6079"/>
                  </a:cubicBezTo>
                  <a:cubicBezTo>
                    <a:pt x="32270" y="6079"/>
                    <a:pt x="32245" y="6079"/>
                    <a:pt x="32220" y="6078"/>
                  </a:cubicBezTo>
                  <a:cubicBezTo>
                    <a:pt x="31946" y="6047"/>
                    <a:pt x="31703" y="5987"/>
                    <a:pt x="31460" y="5865"/>
                  </a:cubicBezTo>
                  <a:cubicBezTo>
                    <a:pt x="30609" y="5379"/>
                    <a:pt x="29697" y="5257"/>
                    <a:pt x="28755" y="5196"/>
                  </a:cubicBezTo>
                  <a:cubicBezTo>
                    <a:pt x="28714" y="5193"/>
                    <a:pt x="28674" y="5192"/>
                    <a:pt x="28634" y="5192"/>
                  </a:cubicBezTo>
                  <a:cubicBezTo>
                    <a:pt x="28255" y="5192"/>
                    <a:pt x="27914" y="5328"/>
                    <a:pt x="27721" y="5713"/>
                  </a:cubicBezTo>
                  <a:cubicBezTo>
                    <a:pt x="27508" y="6199"/>
                    <a:pt x="27600" y="6625"/>
                    <a:pt x="27904" y="7020"/>
                  </a:cubicBezTo>
                  <a:cubicBezTo>
                    <a:pt x="28086" y="7263"/>
                    <a:pt x="28451" y="7415"/>
                    <a:pt x="28329" y="7780"/>
                  </a:cubicBezTo>
                  <a:cubicBezTo>
                    <a:pt x="28177" y="8206"/>
                    <a:pt x="27934" y="8601"/>
                    <a:pt x="27508" y="8844"/>
                  </a:cubicBezTo>
                  <a:cubicBezTo>
                    <a:pt x="27127" y="9076"/>
                    <a:pt x="26736" y="9173"/>
                    <a:pt x="26341" y="9173"/>
                  </a:cubicBezTo>
                  <a:cubicBezTo>
                    <a:pt x="26012" y="9173"/>
                    <a:pt x="25681" y="9106"/>
                    <a:pt x="25350" y="8996"/>
                  </a:cubicBezTo>
                  <a:cubicBezTo>
                    <a:pt x="25107" y="8905"/>
                    <a:pt x="24864" y="8813"/>
                    <a:pt x="24651" y="8692"/>
                  </a:cubicBezTo>
                  <a:cubicBezTo>
                    <a:pt x="24074" y="8358"/>
                    <a:pt x="23466" y="8175"/>
                    <a:pt x="22797" y="8114"/>
                  </a:cubicBezTo>
                  <a:cubicBezTo>
                    <a:pt x="22731" y="8106"/>
                    <a:pt x="22670" y="8102"/>
                    <a:pt x="22613" y="8102"/>
                  </a:cubicBezTo>
                  <a:cubicBezTo>
                    <a:pt x="22257" y="8102"/>
                    <a:pt x="22098" y="8276"/>
                    <a:pt x="22098" y="8722"/>
                  </a:cubicBezTo>
                  <a:cubicBezTo>
                    <a:pt x="22098" y="9269"/>
                    <a:pt x="22220" y="9786"/>
                    <a:pt x="22432" y="10303"/>
                  </a:cubicBezTo>
                  <a:cubicBezTo>
                    <a:pt x="22858" y="11397"/>
                    <a:pt x="22584" y="12005"/>
                    <a:pt x="21490" y="12431"/>
                  </a:cubicBezTo>
                  <a:cubicBezTo>
                    <a:pt x="20960" y="12622"/>
                    <a:pt x="20437" y="12735"/>
                    <a:pt x="19918" y="12735"/>
                  </a:cubicBezTo>
                  <a:cubicBezTo>
                    <a:pt x="19365" y="12735"/>
                    <a:pt x="18817" y="12607"/>
                    <a:pt x="18268" y="12309"/>
                  </a:cubicBezTo>
                  <a:cubicBezTo>
                    <a:pt x="18055" y="12218"/>
                    <a:pt x="17843" y="12096"/>
                    <a:pt x="17630" y="12035"/>
                  </a:cubicBezTo>
                  <a:cubicBezTo>
                    <a:pt x="17435" y="11970"/>
                    <a:pt x="17231" y="11905"/>
                    <a:pt x="17037" y="11905"/>
                  </a:cubicBezTo>
                  <a:cubicBezTo>
                    <a:pt x="16869" y="11905"/>
                    <a:pt x="16707" y="11955"/>
                    <a:pt x="16566" y="12096"/>
                  </a:cubicBezTo>
                  <a:cubicBezTo>
                    <a:pt x="16262" y="12400"/>
                    <a:pt x="16201" y="12826"/>
                    <a:pt x="16323" y="13251"/>
                  </a:cubicBezTo>
                  <a:cubicBezTo>
                    <a:pt x="16384" y="13525"/>
                    <a:pt x="16505" y="13768"/>
                    <a:pt x="16596" y="14041"/>
                  </a:cubicBezTo>
                  <a:cubicBezTo>
                    <a:pt x="16870" y="14680"/>
                    <a:pt x="16748" y="15075"/>
                    <a:pt x="16140" y="15379"/>
                  </a:cubicBezTo>
                  <a:cubicBezTo>
                    <a:pt x="15546" y="15665"/>
                    <a:pt x="14967" y="15936"/>
                    <a:pt x="14335" y="15936"/>
                  </a:cubicBezTo>
                  <a:cubicBezTo>
                    <a:pt x="14095" y="15936"/>
                    <a:pt x="13847" y="15897"/>
                    <a:pt x="13587" y="15804"/>
                  </a:cubicBezTo>
                  <a:cubicBezTo>
                    <a:pt x="13040" y="15592"/>
                    <a:pt x="12493" y="15531"/>
                    <a:pt x="11946" y="15318"/>
                  </a:cubicBezTo>
                  <a:cubicBezTo>
                    <a:pt x="11703" y="15197"/>
                    <a:pt x="11399" y="15136"/>
                    <a:pt x="11125" y="15136"/>
                  </a:cubicBezTo>
                  <a:cubicBezTo>
                    <a:pt x="11099" y="15135"/>
                    <a:pt x="11072" y="15135"/>
                    <a:pt x="11047" y="15135"/>
                  </a:cubicBezTo>
                  <a:cubicBezTo>
                    <a:pt x="9886" y="15135"/>
                    <a:pt x="9368" y="15800"/>
                    <a:pt x="9636" y="16959"/>
                  </a:cubicBezTo>
                  <a:cubicBezTo>
                    <a:pt x="9697" y="17263"/>
                    <a:pt x="9818" y="17537"/>
                    <a:pt x="10031" y="17750"/>
                  </a:cubicBezTo>
                  <a:cubicBezTo>
                    <a:pt x="10092" y="17841"/>
                    <a:pt x="10152" y="17932"/>
                    <a:pt x="10000" y="17993"/>
                  </a:cubicBezTo>
                  <a:cubicBezTo>
                    <a:pt x="9453" y="18297"/>
                    <a:pt x="8967" y="18662"/>
                    <a:pt x="8481" y="19087"/>
                  </a:cubicBezTo>
                  <a:cubicBezTo>
                    <a:pt x="7903" y="17932"/>
                    <a:pt x="7873" y="16747"/>
                    <a:pt x="8207" y="15561"/>
                  </a:cubicBezTo>
                  <a:cubicBezTo>
                    <a:pt x="8450" y="14710"/>
                    <a:pt x="9089" y="14345"/>
                    <a:pt x="9909" y="14224"/>
                  </a:cubicBezTo>
                  <a:cubicBezTo>
                    <a:pt x="10097" y="14196"/>
                    <a:pt x="10282" y="14184"/>
                    <a:pt x="10464" y="14184"/>
                  </a:cubicBezTo>
                  <a:cubicBezTo>
                    <a:pt x="11079" y="14184"/>
                    <a:pt x="11671" y="14319"/>
                    <a:pt x="12280" y="14437"/>
                  </a:cubicBezTo>
                  <a:cubicBezTo>
                    <a:pt x="12706" y="14497"/>
                    <a:pt x="13131" y="14558"/>
                    <a:pt x="13557" y="14558"/>
                  </a:cubicBezTo>
                  <a:cubicBezTo>
                    <a:pt x="13578" y="14559"/>
                    <a:pt x="13600" y="14559"/>
                    <a:pt x="13621" y="14559"/>
                  </a:cubicBezTo>
                  <a:cubicBezTo>
                    <a:pt x="14615" y="14559"/>
                    <a:pt x="15196" y="13868"/>
                    <a:pt x="15077" y="12856"/>
                  </a:cubicBezTo>
                  <a:cubicBezTo>
                    <a:pt x="15046" y="12674"/>
                    <a:pt x="15016" y="12461"/>
                    <a:pt x="15016" y="12279"/>
                  </a:cubicBezTo>
                  <a:cubicBezTo>
                    <a:pt x="14898" y="11100"/>
                    <a:pt x="16007" y="10636"/>
                    <a:pt x="16906" y="10636"/>
                  </a:cubicBezTo>
                  <a:cubicBezTo>
                    <a:pt x="16935" y="10636"/>
                    <a:pt x="16963" y="10636"/>
                    <a:pt x="16992" y="10637"/>
                  </a:cubicBezTo>
                  <a:cubicBezTo>
                    <a:pt x="18147" y="10668"/>
                    <a:pt x="19241" y="11032"/>
                    <a:pt x="20396" y="11032"/>
                  </a:cubicBezTo>
                  <a:cubicBezTo>
                    <a:pt x="21217" y="11032"/>
                    <a:pt x="21429" y="10698"/>
                    <a:pt x="21186" y="10029"/>
                  </a:cubicBezTo>
                  <a:cubicBezTo>
                    <a:pt x="21034" y="9543"/>
                    <a:pt x="20943" y="9026"/>
                    <a:pt x="21004" y="8509"/>
                  </a:cubicBezTo>
                  <a:cubicBezTo>
                    <a:pt x="21095" y="7841"/>
                    <a:pt x="21399" y="7506"/>
                    <a:pt x="22068" y="7476"/>
                  </a:cubicBezTo>
                  <a:cubicBezTo>
                    <a:pt x="22130" y="7474"/>
                    <a:pt x="22193" y="7473"/>
                    <a:pt x="22255" y="7473"/>
                  </a:cubicBezTo>
                  <a:cubicBezTo>
                    <a:pt x="23040" y="7473"/>
                    <a:pt x="23800" y="7644"/>
                    <a:pt x="24560" y="7841"/>
                  </a:cubicBezTo>
                  <a:cubicBezTo>
                    <a:pt x="24826" y="7929"/>
                    <a:pt x="25091" y="7977"/>
                    <a:pt x="25363" y="7977"/>
                  </a:cubicBezTo>
                  <a:cubicBezTo>
                    <a:pt x="25558" y="7977"/>
                    <a:pt x="25755" y="7952"/>
                    <a:pt x="25958" y="7902"/>
                  </a:cubicBezTo>
                  <a:cubicBezTo>
                    <a:pt x="26657" y="7780"/>
                    <a:pt x="27022" y="7263"/>
                    <a:pt x="26901" y="6564"/>
                  </a:cubicBezTo>
                  <a:cubicBezTo>
                    <a:pt x="26870" y="6260"/>
                    <a:pt x="26779" y="5987"/>
                    <a:pt x="26718" y="5683"/>
                  </a:cubicBezTo>
                  <a:cubicBezTo>
                    <a:pt x="26589" y="4935"/>
                    <a:pt x="26985" y="4450"/>
                    <a:pt x="27628" y="4450"/>
                  </a:cubicBezTo>
                  <a:cubicBezTo>
                    <a:pt x="27743" y="4450"/>
                    <a:pt x="27866" y="4465"/>
                    <a:pt x="27995" y="4497"/>
                  </a:cubicBezTo>
                  <a:cubicBezTo>
                    <a:pt x="28876" y="4710"/>
                    <a:pt x="29758" y="4832"/>
                    <a:pt x="30639" y="4953"/>
                  </a:cubicBezTo>
                  <a:cubicBezTo>
                    <a:pt x="30764" y="4972"/>
                    <a:pt x="30889" y="4983"/>
                    <a:pt x="31014" y="4983"/>
                  </a:cubicBezTo>
                  <a:cubicBezTo>
                    <a:pt x="31281" y="4983"/>
                    <a:pt x="31545" y="4935"/>
                    <a:pt x="31794" y="4832"/>
                  </a:cubicBezTo>
                  <a:cubicBezTo>
                    <a:pt x="32493" y="4588"/>
                    <a:pt x="32706" y="4254"/>
                    <a:pt x="32524" y="3555"/>
                  </a:cubicBezTo>
                  <a:cubicBezTo>
                    <a:pt x="32463" y="3221"/>
                    <a:pt x="32250" y="2856"/>
                    <a:pt x="32615" y="2582"/>
                  </a:cubicBezTo>
                  <a:cubicBezTo>
                    <a:pt x="32747" y="2473"/>
                    <a:pt x="32874" y="2434"/>
                    <a:pt x="33001" y="2434"/>
                  </a:cubicBezTo>
                  <a:cubicBezTo>
                    <a:pt x="33225" y="2434"/>
                    <a:pt x="33446" y="2554"/>
                    <a:pt x="33679" y="2613"/>
                  </a:cubicBezTo>
                  <a:cubicBezTo>
                    <a:pt x="33770" y="2643"/>
                    <a:pt x="33861" y="2704"/>
                    <a:pt x="33952" y="2734"/>
                  </a:cubicBezTo>
                  <a:cubicBezTo>
                    <a:pt x="34165" y="2846"/>
                    <a:pt x="34420" y="2905"/>
                    <a:pt x="34679" y="2905"/>
                  </a:cubicBezTo>
                  <a:cubicBezTo>
                    <a:pt x="35122" y="2905"/>
                    <a:pt x="35580" y="2734"/>
                    <a:pt x="35867" y="2370"/>
                  </a:cubicBezTo>
                  <a:cubicBezTo>
                    <a:pt x="35971" y="2224"/>
                    <a:pt x="36104" y="2092"/>
                    <a:pt x="36255" y="2092"/>
                  </a:cubicBezTo>
                  <a:close/>
                  <a:moveTo>
                    <a:pt x="7812" y="15166"/>
                  </a:moveTo>
                  <a:cubicBezTo>
                    <a:pt x="7599" y="15865"/>
                    <a:pt x="7508" y="16564"/>
                    <a:pt x="7538" y="17263"/>
                  </a:cubicBezTo>
                  <a:cubicBezTo>
                    <a:pt x="7599" y="17932"/>
                    <a:pt x="7751" y="18540"/>
                    <a:pt x="8146" y="19087"/>
                  </a:cubicBezTo>
                  <a:cubicBezTo>
                    <a:pt x="8268" y="19270"/>
                    <a:pt x="8207" y="19361"/>
                    <a:pt x="8086" y="19482"/>
                  </a:cubicBezTo>
                  <a:cubicBezTo>
                    <a:pt x="7599" y="19969"/>
                    <a:pt x="7234" y="20516"/>
                    <a:pt x="6870" y="21063"/>
                  </a:cubicBezTo>
                  <a:cubicBezTo>
                    <a:pt x="6110" y="22309"/>
                    <a:pt x="5806" y="23616"/>
                    <a:pt x="6353" y="25105"/>
                  </a:cubicBezTo>
                  <a:cubicBezTo>
                    <a:pt x="4316" y="25045"/>
                    <a:pt x="2584" y="24406"/>
                    <a:pt x="1429" y="22704"/>
                  </a:cubicBezTo>
                  <a:cubicBezTo>
                    <a:pt x="274" y="21032"/>
                    <a:pt x="456" y="18510"/>
                    <a:pt x="2766" y="17324"/>
                  </a:cubicBezTo>
                  <a:cubicBezTo>
                    <a:pt x="4073" y="16625"/>
                    <a:pt x="5502" y="16200"/>
                    <a:pt x="6870" y="15592"/>
                  </a:cubicBezTo>
                  <a:cubicBezTo>
                    <a:pt x="7174" y="15470"/>
                    <a:pt x="7447" y="15318"/>
                    <a:pt x="7812" y="15166"/>
                  </a:cubicBezTo>
                  <a:close/>
                  <a:moveTo>
                    <a:pt x="39697" y="4740"/>
                  </a:moveTo>
                  <a:cubicBezTo>
                    <a:pt x="39059" y="5865"/>
                    <a:pt x="38086" y="6625"/>
                    <a:pt x="37357" y="7689"/>
                  </a:cubicBezTo>
                  <a:cubicBezTo>
                    <a:pt x="38451" y="7081"/>
                    <a:pt x="39272" y="6321"/>
                    <a:pt x="39758" y="5257"/>
                  </a:cubicBezTo>
                  <a:cubicBezTo>
                    <a:pt x="39819" y="5166"/>
                    <a:pt x="39849" y="5075"/>
                    <a:pt x="39879" y="4984"/>
                  </a:cubicBezTo>
                  <a:cubicBezTo>
                    <a:pt x="39899" y="4845"/>
                    <a:pt x="39971" y="4797"/>
                    <a:pt x="40060" y="4797"/>
                  </a:cubicBezTo>
                  <a:cubicBezTo>
                    <a:pt x="40108" y="4797"/>
                    <a:pt x="40161" y="4810"/>
                    <a:pt x="40214" y="4832"/>
                  </a:cubicBezTo>
                  <a:cubicBezTo>
                    <a:pt x="40396" y="4892"/>
                    <a:pt x="40275" y="5014"/>
                    <a:pt x="40214" y="5105"/>
                  </a:cubicBezTo>
                  <a:cubicBezTo>
                    <a:pt x="39971" y="5592"/>
                    <a:pt x="39727" y="6078"/>
                    <a:pt x="39484" y="6564"/>
                  </a:cubicBezTo>
                  <a:cubicBezTo>
                    <a:pt x="39484" y="6595"/>
                    <a:pt x="39484" y="6625"/>
                    <a:pt x="39454" y="6686"/>
                  </a:cubicBezTo>
                  <a:cubicBezTo>
                    <a:pt x="40183" y="6443"/>
                    <a:pt x="40396" y="5865"/>
                    <a:pt x="40579" y="5257"/>
                  </a:cubicBezTo>
                  <a:cubicBezTo>
                    <a:pt x="40579" y="5157"/>
                    <a:pt x="40517" y="4953"/>
                    <a:pt x="40648" y="4953"/>
                  </a:cubicBezTo>
                  <a:cubicBezTo>
                    <a:pt x="40676" y="4953"/>
                    <a:pt x="40713" y="4962"/>
                    <a:pt x="40761" y="4984"/>
                  </a:cubicBezTo>
                  <a:cubicBezTo>
                    <a:pt x="40943" y="5075"/>
                    <a:pt x="41186" y="5105"/>
                    <a:pt x="41065" y="5409"/>
                  </a:cubicBezTo>
                  <a:cubicBezTo>
                    <a:pt x="40943" y="5683"/>
                    <a:pt x="40822" y="5987"/>
                    <a:pt x="40852" y="6351"/>
                  </a:cubicBezTo>
                  <a:cubicBezTo>
                    <a:pt x="41278" y="6139"/>
                    <a:pt x="41247" y="5744"/>
                    <a:pt x="41369" y="5409"/>
                  </a:cubicBezTo>
                  <a:cubicBezTo>
                    <a:pt x="41855" y="5652"/>
                    <a:pt x="41855" y="5683"/>
                    <a:pt x="41642" y="6108"/>
                  </a:cubicBezTo>
                  <a:cubicBezTo>
                    <a:pt x="41521" y="6321"/>
                    <a:pt x="41369" y="6534"/>
                    <a:pt x="41399" y="6838"/>
                  </a:cubicBezTo>
                  <a:cubicBezTo>
                    <a:pt x="41764" y="6716"/>
                    <a:pt x="41886" y="6412"/>
                    <a:pt x="42007" y="6078"/>
                  </a:cubicBezTo>
                  <a:cubicBezTo>
                    <a:pt x="42554" y="6534"/>
                    <a:pt x="42342" y="7111"/>
                    <a:pt x="42220" y="7658"/>
                  </a:cubicBezTo>
                  <a:cubicBezTo>
                    <a:pt x="42402" y="7658"/>
                    <a:pt x="42433" y="7446"/>
                    <a:pt x="42585" y="7446"/>
                  </a:cubicBezTo>
                  <a:cubicBezTo>
                    <a:pt x="42980" y="8753"/>
                    <a:pt x="42737" y="9999"/>
                    <a:pt x="42250" y="11215"/>
                  </a:cubicBezTo>
                  <a:cubicBezTo>
                    <a:pt x="41430" y="13282"/>
                    <a:pt x="40031" y="14984"/>
                    <a:pt x="38633" y="16656"/>
                  </a:cubicBezTo>
                  <a:cubicBezTo>
                    <a:pt x="34986" y="20972"/>
                    <a:pt x="30335" y="23859"/>
                    <a:pt x="25168" y="25957"/>
                  </a:cubicBezTo>
                  <a:cubicBezTo>
                    <a:pt x="22037" y="27203"/>
                    <a:pt x="18785" y="27993"/>
                    <a:pt x="15441" y="28419"/>
                  </a:cubicBezTo>
                  <a:cubicBezTo>
                    <a:pt x="14847" y="28499"/>
                    <a:pt x="14254" y="28544"/>
                    <a:pt x="13663" y="28544"/>
                  </a:cubicBezTo>
                  <a:cubicBezTo>
                    <a:pt x="12682" y="28544"/>
                    <a:pt x="11709" y="28418"/>
                    <a:pt x="10760" y="28115"/>
                  </a:cubicBezTo>
                  <a:cubicBezTo>
                    <a:pt x="8906" y="27537"/>
                    <a:pt x="7508" y="26504"/>
                    <a:pt x="6870" y="24589"/>
                  </a:cubicBezTo>
                  <a:cubicBezTo>
                    <a:pt x="6596" y="23768"/>
                    <a:pt x="6687" y="22947"/>
                    <a:pt x="7022" y="22188"/>
                  </a:cubicBezTo>
                  <a:cubicBezTo>
                    <a:pt x="7903" y="20212"/>
                    <a:pt x="9393" y="18874"/>
                    <a:pt x="11308" y="17993"/>
                  </a:cubicBezTo>
                  <a:cubicBezTo>
                    <a:pt x="12311" y="17537"/>
                    <a:pt x="13374" y="17111"/>
                    <a:pt x="14408" y="16686"/>
                  </a:cubicBezTo>
                  <a:cubicBezTo>
                    <a:pt x="14803" y="16534"/>
                    <a:pt x="15259" y="16625"/>
                    <a:pt x="15654" y="16412"/>
                  </a:cubicBezTo>
                  <a:cubicBezTo>
                    <a:pt x="17113" y="15470"/>
                    <a:pt x="18785" y="15045"/>
                    <a:pt x="20396" y="14406"/>
                  </a:cubicBezTo>
                  <a:cubicBezTo>
                    <a:pt x="24925" y="12583"/>
                    <a:pt x="29180" y="10272"/>
                    <a:pt x="33253" y="7628"/>
                  </a:cubicBezTo>
                  <a:cubicBezTo>
                    <a:pt x="34743" y="6686"/>
                    <a:pt x="36232" y="5744"/>
                    <a:pt x="37843" y="5075"/>
                  </a:cubicBezTo>
                  <a:cubicBezTo>
                    <a:pt x="38420" y="4832"/>
                    <a:pt x="38998" y="4740"/>
                    <a:pt x="39697" y="4740"/>
                  </a:cubicBezTo>
                  <a:close/>
                  <a:moveTo>
                    <a:pt x="31168" y="1"/>
                  </a:moveTo>
                  <a:cubicBezTo>
                    <a:pt x="30358" y="1"/>
                    <a:pt x="29556" y="102"/>
                    <a:pt x="28755" y="242"/>
                  </a:cubicBezTo>
                  <a:cubicBezTo>
                    <a:pt x="26475" y="637"/>
                    <a:pt x="24286" y="1427"/>
                    <a:pt x="22128" y="2278"/>
                  </a:cubicBezTo>
                  <a:cubicBezTo>
                    <a:pt x="17934" y="3859"/>
                    <a:pt x="13922" y="5804"/>
                    <a:pt x="9909" y="7810"/>
                  </a:cubicBezTo>
                  <a:cubicBezTo>
                    <a:pt x="7782" y="8844"/>
                    <a:pt x="5745" y="10060"/>
                    <a:pt x="3952" y="11610"/>
                  </a:cubicBezTo>
                  <a:cubicBezTo>
                    <a:pt x="2310" y="13008"/>
                    <a:pt x="1125" y="14680"/>
                    <a:pt x="608" y="16807"/>
                  </a:cubicBezTo>
                  <a:cubicBezTo>
                    <a:pt x="487" y="17355"/>
                    <a:pt x="365" y="17902"/>
                    <a:pt x="699" y="18418"/>
                  </a:cubicBezTo>
                  <a:cubicBezTo>
                    <a:pt x="760" y="18570"/>
                    <a:pt x="699" y="18662"/>
                    <a:pt x="639" y="18753"/>
                  </a:cubicBezTo>
                  <a:cubicBezTo>
                    <a:pt x="0" y="19969"/>
                    <a:pt x="0" y="21245"/>
                    <a:pt x="578" y="22431"/>
                  </a:cubicBezTo>
                  <a:cubicBezTo>
                    <a:pt x="1550" y="24528"/>
                    <a:pt x="3374" y="25501"/>
                    <a:pt x="5563" y="25805"/>
                  </a:cubicBezTo>
                  <a:cubicBezTo>
                    <a:pt x="5700" y="25835"/>
                    <a:pt x="5844" y="25858"/>
                    <a:pt x="5984" y="25858"/>
                  </a:cubicBezTo>
                  <a:cubicBezTo>
                    <a:pt x="6125" y="25858"/>
                    <a:pt x="6262" y="25835"/>
                    <a:pt x="6383" y="25774"/>
                  </a:cubicBezTo>
                  <a:cubicBezTo>
                    <a:pt x="6429" y="25761"/>
                    <a:pt x="6467" y="25755"/>
                    <a:pt x="6501" y="25755"/>
                  </a:cubicBezTo>
                  <a:cubicBezTo>
                    <a:pt x="6624" y="25755"/>
                    <a:pt x="6676" y="25837"/>
                    <a:pt x="6748" y="25957"/>
                  </a:cubicBezTo>
                  <a:cubicBezTo>
                    <a:pt x="7508" y="27233"/>
                    <a:pt x="8633" y="28054"/>
                    <a:pt x="10000" y="28601"/>
                  </a:cubicBezTo>
                  <a:cubicBezTo>
                    <a:pt x="11173" y="29041"/>
                    <a:pt x="12388" y="29221"/>
                    <a:pt x="13608" y="29221"/>
                  </a:cubicBezTo>
                  <a:cubicBezTo>
                    <a:pt x="14159" y="29221"/>
                    <a:pt x="14710" y="29184"/>
                    <a:pt x="15259" y="29118"/>
                  </a:cubicBezTo>
                  <a:cubicBezTo>
                    <a:pt x="18511" y="28753"/>
                    <a:pt x="21642" y="28054"/>
                    <a:pt x="24712" y="26868"/>
                  </a:cubicBezTo>
                  <a:cubicBezTo>
                    <a:pt x="30487" y="24680"/>
                    <a:pt x="35594" y="21519"/>
                    <a:pt x="39545" y="16656"/>
                  </a:cubicBezTo>
                  <a:cubicBezTo>
                    <a:pt x="40883" y="15045"/>
                    <a:pt x="42129" y="13434"/>
                    <a:pt x="42919" y="11488"/>
                  </a:cubicBezTo>
                  <a:cubicBezTo>
                    <a:pt x="43436" y="10212"/>
                    <a:pt x="43679" y="8874"/>
                    <a:pt x="43345" y="7476"/>
                  </a:cubicBezTo>
                  <a:cubicBezTo>
                    <a:pt x="42919" y="5500"/>
                    <a:pt x="41794" y="4193"/>
                    <a:pt x="39849" y="4072"/>
                  </a:cubicBezTo>
                  <a:cubicBezTo>
                    <a:pt x="39454" y="4041"/>
                    <a:pt x="39484" y="3920"/>
                    <a:pt x="39545" y="3585"/>
                  </a:cubicBezTo>
                  <a:cubicBezTo>
                    <a:pt x="39788" y="1914"/>
                    <a:pt x="39211" y="911"/>
                    <a:pt x="37691" y="485"/>
                  </a:cubicBezTo>
                  <a:cubicBezTo>
                    <a:pt x="37442" y="415"/>
                    <a:pt x="37197" y="385"/>
                    <a:pt x="36953" y="385"/>
                  </a:cubicBezTo>
                  <a:cubicBezTo>
                    <a:pt x="36453" y="385"/>
                    <a:pt x="35963" y="514"/>
                    <a:pt x="35472" y="698"/>
                  </a:cubicBezTo>
                  <a:cubicBezTo>
                    <a:pt x="35047" y="880"/>
                    <a:pt x="34621" y="1093"/>
                    <a:pt x="34135" y="1306"/>
                  </a:cubicBezTo>
                  <a:cubicBezTo>
                    <a:pt x="34195" y="1032"/>
                    <a:pt x="34135" y="880"/>
                    <a:pt x="33983" y="789"/>
                  </a:cubicBezTo>
                  <a:cubicBezTo>
                    <a:pt x="33496" y="455"/>
                    <a:pt x="33010" y="181"/>
                    <a:pt x="32433" y="90"/>
                  </a:cubicBezTo>
                  <a:cubicBezTo>
                    <a:pt x="32008" y="28"/>
                    <a:pt x="31587" y="1"/>
                    <a:pt x="31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9"/>
            <p:cNvSpPr/>
            <p:nvPr/>
          </p:nvSpPr>
          <p:spPr>
            <a:xfrm>
              <a:off x="960775" y="4354450"/>
              <a:ext cx="500800" cy="278150"/>
            </a:xfrm>
            <a:custGeom>
              <a:rect b="b" l="l" r="r" t="t"/>
              <a:pathLst>
                <a:path extrusionOk="0" h="11126" w="20032">
                  <a:moveTo>
                    <a:pt x="20031" y="1"/>
                  </a:moveTo>
                  <a:cubicBezTo>
                    <a:pt x="19332" y="305"/>
                    <a:pt x="18663" y="639"/>
                    <a:pt x="18025" y="973"/>
                  </a:cubicBezTo>
                  <a:cubicBezTo>
                    <a:pt x="16232" y="1977"/>
                    <a:pt x="14408" y="2919"/>
                    <a:pt x="12493" y="3709"/>
                  </a:cubicBezTo>
                  <a:cubicBezTo>
                    <a:pt x="10244" y="4621"/>
                    <a:pt x="7934" y="5533"/>
                    <a:pt x="5684" y="6475"/>
                  </a:cubicBezTo>
                  <a:cubicBezTo>
                    <a:pt x="3921" y="7235"/>
                    <a:pt x="2250" y="8208"/>
                    <a:pt x="882" y="9606"/>
                  </a:cubicBezTo>
                  <a:cubicBezTo>
                    <a:pt x="487" y="10031"/>
                    <a:pt x="61" y="10487"/>
                    <a:pt x="0" y="11126"/>
                  </a:cubicBezTo>
                  <a:cubicBezTo>
                    <a:pt x="213" y="10822"/>
                    <a:pt x="365" y="10457"/>
                    <a:pt x="639" y="10183"/>
                  </a:cubicBezTo>
                  <a:cubicBezTo>
                    <a:pt x="1459" y="9211"/>
                    <a:pt x="2493" y="8512"/>
                    <a:pt x="3587" y="7873"/>
                  </a:cubicBezTo>
                  <a:cubicBezTo>
                    <a:pt x="5380" y="6809"/>
                    <a:pt x="7356" y="6141"/>
                    <a:pt x="9301" y="5411"/>
                  </a:cubicBezTo>
                  <a:cubicBezTo>
                    <a:pt x="12219" y="4287"/>
                    <a:pt x="15137" y="3162"/>
                    <a:pt x="17843" y="1581"/>
                  </a:cubicBezTo>
                  <a:cubicBezTo>
                    <a:pt x="18602" y="1125"/>
                    <a:pt x="19271" y="518"/>
                    <a:pt x="20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9"/>
            <p:cNvSpPr/>
            <p:nvPr/>
          </p:nvSpPr>
          <p:spPr>
            <a:xfrm>
              <a:off x="1369600" y="4534200"/>
              <a:ext cx="17500" cy="25450"/>
            </a:xfrm>
            <a:custGeom>
              <a:rect b="b" l="l" r="r" t="t"/>
              <a:pathLst>
                <a:path extrusionOk="0" h="1018" w="700">
                  <a:moveTo>
                    <a:pt x="408" y="1"/>
                  </a:moveTo>
                  <a:cubicBezTo>
                    <a:pt x="277" y="1"/>
                    <a:pt x="204" y="129"/>
                    <a:pt x="152" y="258"/>
                  </a:cubicBezTo>
                  <a:cubicBezTo>
                    <a:pt x="31" y="501"/>
                    <a:pt x="0" y="744"/>
                    <a:pt x="152" y="1018"/>
                  </a:cubicBezTo>
                  <a:cubicBezTo>
                    <a:pt x="426" y="896"/>
                    <a:pt x="578" y="714"/>
                    <a:pt x="639" y="440"/>
                  </a:cubicBezTo>
                  <a:cubicBezTo>
                    <a:pt x="699" y="258"/>
                    <a:pt x="699" y="75"/>
                    <a:pt x="487" y="15"/>
                  </a:cubicBezTo>
                  <a:cubicBezTo>
                    <a:pt x="458" y="5"/>
                    <a:pt x="432" y="1"/>
                    <a:pt x="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9"/>
            <p:cNvSpPr/>
            <p:nvPr/>
          </p:nvSpPr>
          <p:spPr>
            <a:xfrm>
              <a:off x="1723700" y="4370325"/>
              <a:ext cx="15925" cy="22225"/>
            </a:xfrm>
            <a:custGeom>
              <a:rect b="b" l="l" r="r" t="t"/>
              <a:pathLst>
                <a:path extrusionOk="0" h="889" w="637">
                  <a:moveTo>
                    <a:pt x="441" y="0"/>
                  </a:moveTo>
                  <a:cubicBezTo>
                    <a:pt x="427" y="0"/>
                    <a:pt x="412" y="1"/>
                    <a:pt x="396" y="4"/>
                  </a:cubicBezTo>
                  <a:cubicBezTo>
                    <a:pt x="92" y="65"/>
                    <a:pt x="92" y="338"/>
                    <a:pt x="1" y="582"/>
                  </a:cubicBezTo>
                  <a:cubicBezTo>
                    <a:pt x="29" y="722"/>
                    <a:pt x="31" y="889"/>
                    <a:pt x="176" y="889"/>
                  </a:cubicBezTo>
                  <a:cubicBezTo>
                    <a:pt x="187" y="889"/>
                    <a:pt x="200" y="888"/>
                    <a:pt x="213" y="886"/>
                  </a:cubicBezTo>
                  <a:cubicBezTo>
                    <a:pt x="517" y="825"/>
                    <a:pt x="548" y="521"/>
                    <a:pt x="609" y="247"/>
                  </a:cubicBezTo>
                  <a:cubicBezTo>
                    <a:pt x="636" y="136"/>
                    <a:pt x="588"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9"/>
            <p:cNvSpPr/>
            <p:nvPr/>
          </p:nvSpPr>
          <p:spPr>
            <a:xfrm>
              <a:off x="1644675" y="4352900"/>
              <a:ext cx="13700" cy="22850"/>
            </a:xfrm>
            <a:custGeom>
              <a:rect b="b" l="l" r="r" t="t"/>
              <a:pathLst>
                <a:path extrusionOk="0" h="914" w="548">
                  <a:moveTo>
                    <a:pt x="334" y="0"/>
                  </a:moveTo>
                  <a:cubicBezTo>
                    <a:pt x="325" y="0"/>
                    <a:pt x="315" y="1"/>
                    <a:pt x="304" y="2"/>
                  </a:cubicBezTo>
                  <a:cubicBezTo>
                    <a:pt x="92" y="2"/>
                    <a:pt x="31" y="276"/>
                    <a:pt x="31" y="488"/>
                  </a:cubicBezTo>
                  <a:cubicBezTo>
                    <a:pt x="0" y="701"/>
                    <a:pt x="92" y="914"/>
                    <a:pt x="304" y="914"/>
                  </a:cubicBezTo>
                  <a:cubicBezTo>
                    <a:pt x="548" y="883"/>
                    <a:pt x="487" y="610"/>
                    <a:pt x="548" y="428"/>
                  </a:cubicBezTo>
                  <a:cubicBezTo>
                    <a:pt x="460" y="311"/>
                    <a:pt x="540"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9"/>
            <p:cNvSpPr/>
            <p:nvPr/>
          </p:nvSpPr>
          <p:spPr>
            <a:xfrm>
              <a:off x="1079325" y="4632575"/>
              <a:ext cx="19775" cy="18275"/>
            </a:xfrm>
            <a:custGeom>
              <a:rect b="b" l="l" r="r" t="t"/>
              <a:pathLst>
                <a:path extrusionOk="0" h="731" w="791">
                  <a:moveTo>
                    <a:pt x="243" y="1"/>
                  </a:moveTo>
                  <a:cubicBezTo>
                    <a:pt x="61" y="61"/>
                    <a:pt x="0" y="213"/>
                    <a:pt x="30" y="365"/>
                  </a:cubicBezTo>
                  <a:cubicBezTo>
                    <a:pt x="61" y="608"/>
                    <a:pt x="182" y="730"/>
                    <a:pt x="426" y="730"/>
                  </a:cubicBezTo>
                  <a:cubicBezTo>
                    <a:pt x="608" y="730"/>
                    <a:pt x="790" y="608"/>
                    <a:pt x="730" y="457"/>
                  </a:cubicBezTo>
                  <a:cubicBezTo>
                    <a:pt x="699" y="213"/>
                    <a:pt x="456" y="92"/>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9"/>
            <p:cNvSpPr/>
            <p:nvPr/>
          </p:nvSpPr>
          <p:spPr>
            <a:xfrm>
              <a:off x="1178100" y="4608625"/>
              <a:ext cx="19025" cy="20925"/>
            </a:xfrm>
            <a:custGeom>
              <a:rect b="b" l="l" r="r" t="t"/>
              <a:pathLst>
                <a:path extrusionOk="0" h="837" w="761">
                  <a:moveTo>
                    <a:pt x="269" y="0"/>
                  </a:moveTo>
                  <a:cubicBezTo>
                    <a:pt x="173" y="0"/>
                    <a:pt x="92" y="99"/>
                    <a:pt x="92" y="199"/>
                  </a:cubicBezTo>
                  <a:cubicBezTo>
                    <a:pt x="0" y="655"/>
                    <a:pt x="365" y="685"/>
                    <a:pt x="730" y="837"/>
                  </a:cubicBezTo>
                  <a:cubicBezTo>
                    <a:pt x="669" y="503"/>
                    <a:pt x="760" y="138"/>
                    <a:pt x="335" y="16"/>
                  </a:cubicBezTo>
                  <a:cubicBezTo>
                    <a:pt x="313" y="5"/>
                    <a:pt x="29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9"/>
            <p:cNvSpPr/>
            <p:nvPr/>
          </p:nvSpPr>
          <p:spPr>
            <a:xfrm>
              <a:off x="1342300" y="4469125"/>
              <a:ext cx="12125" cy="21425"/>
            </a:xfrm>
            <a:custGeom>
              <a:rect b="b" l="l" r="r" t="t"/>
              <a:pathLst>
                <a:path extrusionOk="0" h="857" w="485">
                  <a:moveTo>
                    <a:pt x="202" y="0"/>
                  </a:moveTo>
                  <a:cubicBezTo>
                    <a:pt x="50" y="0"/>
                    <a:pt x="0" y="167"/>
                    <a:pt x="28" y="307"/>
                  </a:cubicBezTo>
                  <a:cubicBezTo>
                    <a:pt x="28" y="520"/>
                    <a:pt x="59" y="794"/>
                    <a:pt x="272" y="855"/>
                  </a:cubicBezTo>
                  <a:cubicBezTo>
                    <a:pt x="279" y="856"/>
                    <a:pt x="287" y="857"/>
                    <a:pt x="294" y="857"/>
                  </a:cubicBezTo>
                  <a:cubicBezTo>
                    <a:pt x="430" y="857"/>
                    <a:pt x="484" y="602"/>
                    <a:pt x="484" y="429"/>
                  </a:cubicBezTo>
                  <a:cubicBezTo>
                    <a:pt x="484" y="247"/>
                    <a:pt x="484" y="34"/>
                    <a:pt x="241" y="4"/>
                  </a:cubicBezTo>
                  <a:cubicBezTo>
                    <a:pt x="228" y="1"/>
                    <a:pt x="215" y="0"/>
                    <a:pt x="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9"/>
            <p:cNvSpPr/>
            <p:nvPr/>
          </p:nvSpPr>
          <p:spPr>
            <a:xfrm>
              <a:off x="1529925" y="4531450"/>
              <a:ext cx="13700" cy="19075"/>
            </a:xfrm>
            <a:custGeom>
              <a:rect b="b" l="l" r="r" t="t"/>
              <a:pathLst>
                <a:path extrusionOk="0" h="763" w="548">
                  <a:moveTo>
                    <a:pt x="328" y="1"/>
                  </a:moveTo>
                  <a:cubicBezTo>
                    <a:pt x="320" y="1"/>
                    <a:pt x="313" y="1"/>
                    <a:pt x="305" y="3"/>
                  </a:cubicBezTo>
                  <a:cubicBezTo>
                    <a:pt x="153" y="33"/>
                    <a:pt x="1" y="246"/>
                    <a:pt x="1" y="489"/>
                  </a:cubicBezTo>
                  <a:cubicBezTo>
                    <a:pt x="31" y="641"/>
                    <a:pt x="92" y="763"/>
                    <a:pt x="274" y="763"/>
                  </a:cubicBezTo>
                  <a:cubicBezTo>
                    <a:pt x="487" y="732"/>
                    <a:pt x="548" y="580"/>
                    <a:pt x="548" y="398"/>
                  </a:cubicBezTo>
                  <a:cubicBezTo>
                    <a:pt x="519" y="254"/>
                    <a:pt x="463" y="1"/>
                    <a:pt x="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9"/>
            <p:cNvSpPr/>
            <p:nvPr/>
          </p:nvSpPr>
          <p:spPr>
            <a:xfrm>
              <a:off x="1233575" y="4649225"/>
              <a:ext cx="13500" cy="17575"/>
            </a:xfrm>
            <a:custGeom>
              <a:rect b="b" l="l" r="r" t="t"/>
              <a:pathLst>
                <a:path extrusionOk="0" h="703" w="540">
                  <a:moveTo>
                    <a:pt x="373" y="0"/>
                  </a:moveTo>
                  <a:cubicBezTo>
                    <a:pt x="361" y="0"/>
                    <a:pt x="349" y="1"/>
                    <a:pt x="335" y="3"/>
                  </a:cubicBezTo>
                  <a:cubicBezTo>
                    <a:pt x="122" y="34"/>
                    <a:pt x="31" y="216"/>
                    <a:pt x="31" y="429"/>
                  </a:cubicBezTo>
                  <a:cubicBezTo>
                    <a:pt x="0" y="581"/>
                    <a:pt x="92" y="702"/>
                    <a:pt x="244" y="702"/>
                  </a:cubicBezTo>
                  <a:cubicBezTo>
                    <a:pt x="487" y="702"/>
                    <a:pt x="517" y="520"/>
                    <a:pt x="517" y="307"/>
                  </a:cubicBezTo>
                  <a:cubicBezTo>
                    <a:pt x="489" y="194"/>
                    <a:pt x="540" y="0"/>
                    <a:pt x="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9"/>
            <p:cNvSpPr/>
            <p:nvPr/>
          </p:nvSpPr>
          <p:spPr>
            <a:xfrm>
              <a:off x="1444825" y="4473650"/>
              <a:ext cx="12950" cy="16100"/>
            </a:xfrm>
            <a:custGeom>
              <a:rect b="b" l="l" r="r" t="t"/>
              <a:pathLst>
                <a:path extrusionOk="0" h="644" w="518">
                  <a:moveTo>
                    <a:pt x="319" y="0"/>
                  </a:moveTo>
                  <a:cubicBezTo>
                    <a:pt x="305" y="0"/>
                    <a:pt x="290" y="2"/>
                    <a:pt x="274" y="5"/>
                  </a:cubicBezTo>
                  <a:cubicBezTo>
                    <a:pt x="61" y="35"/>
                    <a:pt x="0" y="157"/>
                    <a:pt x="0" y="339"/>
                  </a:cubicBezTo>
                  <a:cubicBezTo>
                    <a:pt x="0" y="491"/>
                    <a:pt x="92" y="643"/>
                    <a:pt x="244" y="643"/>
                  </a:cubicBezTo>
                  <a:cubicBezTo>
                    <a:pt x="426" y="613"/>
                    <a:pt x="487" y="430"/>
                    <a:pt x="517" y="248"/>
                  </a:cubicBezTo>
                  <a:cubicBezTo>
                    <a:pt x="517" y="112"/>
                    <a:pt x="444"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9"/>
            <p:cNvSpPr/>
            <p:nvPr/>
          </p:nvSpPr>
          <p:spPr>
            <a:xfrm>
              <a:off x="1579400" y="4414400"/>
              <a:ext cx="13400" cy="17700"/>
            </a:xfrm>
            <a:custGeom>
              <a:rect b="b" l="l" r="r" t="t"/>
              <a:pathLst>
                <a:path extrusionOk="0" h="708" w="536">
                  <a:moveTo>
                    <a:pt x="400" y="1"/>
                  </a:moveTo>
                  <a:cubicBezTo>
                    <a:pt x="388" y="1"/>
                    <a:pt x="376" y="2"/>
                    <a:pt x="362" y="4"/>
                  </a:cubicBezTo>
                  <a:cubicBezTo>
                    <a:pt x="149" y="34"/>
                    <a:pt x="28" y="217"/>
                    <a:pt x="28" y="399"/>
                  </a:cubicBezTo>
                  <a:cubicBezTo>
                    <a:pt x="0" y="566"/>
                    <a:pt x="74" y="707"/>
                    <a:pt x="226" y="707"/>
                  </a:cubicBezTo>
                  <a:cubicBezTo>
                    <a:pt x="240" y="707"/>
                    <a:pt x="255" y="706"/>
                    <a:pt x="271" y="703"/>
                  </a:cubicBezTo>
                  <a:cubicBezTo>
                    <a:pt x="484" y="673"/>
                    <a:pt x="484" y="460"/>
                    <a:pt x="514" y="217"/>
                  </a:cubicBezTo>
                  <a:cubicBezTo>
                    <a:pt x="486" y="161"/>
                    <a:pt x="536"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9"/>
            <p:cNvSpPr/>
            <p:nvPr/>
          </p:nvSpPr>
          <p:spPr>
            <a:xfrm>
              <a:off x="1640950" y="4441775"/>
              <a:ext cx="12875" cy="16925"/>
            </a:xfrm>
            <a:custGeom>
              <a:rect b="b" l="l" r="r" t="t"/>
              <a:pathLst>
                <a:path extrusionOk="0" h="677" w="515">
                  <a:moveTo>
                    <a:pt x="390" y="0"/>
                  </a:moveTo>
                  <a:cubicBezTo>
                    <a:pt x="381" y="0"/>
                    <a:pt x="372" y="1"/>
                    <a:pt x="362" y="3"/>
                  </a:cubicBezTo>
                  <a:cubicBezTo>
                    <a:pt x="180" y="64"/>
                    <a:pt x="28" y="216"/>
                    <a:pt x="28" y="459"/>
                  </a:cubicBezTo>
                  <a:cubicBezTo>
                    <a:pt x="1" y="568"/>
                    <a:pt x="71" y="677"/>
                    <a:pt x="195" y="677"/>
                  </a:cubicBezTo>
                  <a:cubicBezTo>
                    <a:pt x="209" y="677"/>
                    <a:pt x="225" y="675"/>
                    <a:pt x="241" y="672"/>
                  </a:cubicBezTo>
                  <a:cubicBezTo>
                    <a:pt x="453" y="642"/>
                    <a:pt x="484" y="459"/>
                    <a:pt x="514" y="277"/>
                  </a:cubicBezTo>
                  <a:cubicBezTo>
                    <a:pt x="486" y="192"/>
                    <a:pt x="510"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9"/>
            <p:cNvSpPr/>
            <p:nvPr/>
          </p:nvSpPr>
          <p:spPr>
            <a:xfrm>
              <a:off x="1130975" y="4572550"/>
              <a:ext cx="13725" cy="14450"/>
            </a:xfrm>
            <a:custGeom>
              <a:rect b="b" l="l" r="r" t="t"/>
              <a:pathLst>
                <a:path extrusionOk="0" h="578" w="549">
                  <a:moveTo>
                    <a:pt x="244" y="0"/>
                  </a:moveTo>
                  <a:cubicBezTo>
                    <a:pt x="92" y="0"/>
                    <a:pt x="1" y="122"/>
                    <a:pt x="1" y="274"/>
                  </a:cubicBezTo>
                  <a:cubicBezTo>
                    <a:pt x="1" y="487"/>
                    <a:pt x="123" y="578"/>
                    <a:pt x="335" y="578"/>
                  </a:cubicBezTo>
                  <a:cubicBezTo>
                    <a:pt x="518" y="578"/>
                    <a:pt x="548" y="456"/>
                    <a:pt x="548" y="304"/>
                  </a:cubicBezTo>
                  <a:cubicBezTo>
                    <a:pt x="518" y="122"/>
                    <a:pt x="42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9"/>
            <p:cNvSpPr/>
            <p:nvPr/>
          </p:nvSpPr>
          <p:spPr>
            <a:xfrm>
              <a:off x="1711550" y="4267075"/>
              <a:ext cx="9150" cy="25100"/>
            </a:xfrm>
            <a:custGeom>
              <a:rect b="b" l="l" r="r" t="t"/>
              <a:pathLst>
                <a:path extrusionOk="0" h="1004" w="366">
                  <a:moveTo>
                    <a:pt x="122" y="0"/>
                  </a:moveTo>
                  <a:cubicBezTo>
                    <a:pt x="31" y="0"/>
                    <a:pt x="0" y="122"/>
                    <a:pt x="0" y="213"/>
                  </a:cubicBezTo>
                  <a:cubicBezTo>
                    <a:pt x="31" y="456"/>
                    <a:pt x="0" y="699"/>
                    <a:pt x="152" y="1003"/>
                  </a:cubicBezTo>
                  <a:cubicBezTo>
                    <a:pt x="304" y="699"/>
                    <a:pt x="365" y="456"/>
                    <a:pt x="335" y="213"/>
                  </a:cubicBezTo>
                  <a:cubicBezTo>
                    <a:pt x="335" y="91"/>
                    <a:pt x="24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9"/>
            <p:cNvSpPr/>
            <p:nvPr/>
          </p:nvSpPr>
          <p:spPr>
            <a:xfrm>
              <a:off x="1497250" y="4481350"/>
              <a:ext cx="11425" cy="16750"/>
            </a:xfrm>
            <a:custGeom>
              <a:rect b="b" l="l" r="r" t="t"/>
              <a:pathLst>
                <a:path extrusionOk="0" h="670" w="457">
                  <a:moveTo>
                    <a:pt x="213" y="1"/>
                  </a:moveTo>
                  <a:cubicBezTo>
                    <a:pt x="61" y="31"/>
                    <a:pt x="1" y="153"/>
                    <a:pt x="1" y="335"/>
                  </a:cubicBezTo>
                  <a:cubicBezTo>
                    <a:pt x="1" y="487"/>
                    <a:pt x="92" y="609"/>
                    <a:pt x="244" y="670"/>
                  </a:cubicBezTo>
                  <a:cubicBezTo>
                    <a:pt x="396" y="578"/>
                    <a:pt x="457" y="487"/>
                    <a:pt x="457" y="305"/>
                  </a:cubicBezTo>
                  <a:cubicBezTo>
                    <a:pt x="457" y="153"/>
                    <a:pt x="426"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9"/>
            <p:cNvSpPr/>
            <p:nvPr/>
          </p:nvSpPr>
          <p:spPr>
            <a:xfrm>
              <a:off x="1135550" y="4692500"/>
              <a:ext cx="15225" cy="13050"/>
            </a:xfrm>
            <a:custGeom>
              <a:rect b="b" l="l" r="r" t="t"/>
              <a:pathLst>
                <a:path extrusionOk="0" h="522" w="609">
                  <a:moveTo>
                    <a:pt x="117" y="0"/>
                  </a:moveTo>
                  <a:cubicBezTo>
                    <a:pt x="25" y="0"/>
                    <a:pt x="0" y="109"/>
                    <a:pt x="0" y="218"/>
                  </a:cubicBezTo>
                  <a:cubicBezTo>
                    <a:pt x="0" y="400"/>
                    <a:pt x="122" y="491"/>
                    <a:pt x="304" y="522"/>
                  </a:cubicBezTo>
                  <a:cubicBezTo>
                    <a:pt x="456" y="491"/>
                    <a:pt x="608" y="400"/>
                    <a:pt x="578" y="278"/>
                  </a:cubicBezTo>
                  <a:cubicBezTo>
                    <a:pt x="547" y="96"/>
                    <a:pt x="335" y="35"/>
                    <a:pt x="152" y="5"/>
                  </a:cubicBezTo>
                  <a:cubicBezTo>
                    <a:pt x="139" y="2"/>
                    <a:pt x="128" y="0"/>
                    <a:pt x="1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9"/>
            <p:cNvSpPr/>
            <p:nvPr/>
          </p:nvSpPr>
          <p:spPr>
            <a:xfrm>
              <a:off x="1783725" y="4262775"/>
              <a:ext cx="15225" cy="18750"/>
            </a:xfrm>
            <a:custGeom>
              <a:rect b="b" l="l" r="r" t="t"/>
              <a:pathLst>
                <a:path extrusionOk="0" h="750" w="609">
                  <a:moveTo>
                    <a:pt x="382" y="1"/>
                  </a:moveTo>
                  <a:cubicBezTo>
                    <a:pt x="358" y="1"/>
                    <a:pt x="332" y="7"/>
                    <a:pt x="305" y="20"/>
                  </a:cubicBezTo>
                  <a:cubicBezTo>
                    <a:pt x="1" y="172"/>
                    <a:pt x="92" y="446"/>
                    <a:pt x="122" y="750"/>
                  </a:cubicBezTo>
                  <a:cubicBezTo>
                    <a:pt x="396" y="598"/>
                    <a:pt x="609" y="446"/>
                    <a:pt x="548" y="142"/>
                  </a:cubicBezTo>
                  <a:cubicBezTo>
                    <a:pt x="524" y="71"/>
                    <a:pt x="464" y="1"/>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9"/>
            <p:cNvSpPr/>
            <p:nvPr/>
          </p:nvSpPr>
          <p:spPr>
            <a:xfrm>
              <a:off x="1010175" y="4658425"/>
              <a:ext cx="12175" cy="15975"/>
            </a:xfrm>
            <a:custGeom>
              <a:rect b="b" l="l" r="r" t="t"/>
              <a:pathLst>
                <a:path extrusionOk="0" h="639" w="487">
                  <a:moveTo>
                    <a:pt x="213" y="0"/>
                  </a:moveTo>
                  <a:cubicBezTo>
                    <a:pt x="30" y="0"/>
                    <a:pt x="0" y="182"/>
                    <a:pt x="0" y="334"/>
                  </a:cubicBezTo>
                  <a:cubicBezTo>
                    <a:pt x="0" y="486"/>
                    <a:pt x="61" y="638"/>
                    <a:pt x="243" y="638"/>
                  </a:cubicBezTo>
                  <a:cubicBezTo>
                    <a:pt x="365" y="638"/>
                    <a:pt x="426" y="547"/>
                    <a:pt x="426" y="395"/>
                  </a:cubicBezTo>
                  <a:cubicBezTo>
                    <a:pt x="304" y="304"/>
                    <a:pt x="486"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9"/>
            <p:cNvSpPr/>
            <p:nvPr/>
          </p:nvSpPr>
          <p:spPr>
            <a:xfrm>
              <a:off x="1437225" y="4363575"/>
              <a:ext cx="33450" cy="25100"/>
            </a:xfrm>
            <a:custGeom>
              <a:rect b="b" l="l" r="r" t="t"/>
              <a:pathLst>
                <a:path extrusionOk="0" h="1004" w="1338">
                  <a:moveTo>
                    <a:pt x="1338" y="1"/>
                  </a:moveTo>
                  <a:lnTo>
                    <a:pt x="1338" y="1"/>
                  </a:lnTo>
                  <a:cubicBezTo>
                    <a:pt x="882" y="274"/>
                    <a:pt x="456" y="578"/>
                    <a:pt x="0" y="1004"/>
                  </a:cubicBezTo>
                  <a:cubicBezTo>
                    <a:pt x="639" y="730"/>
                    <a:pt x="1095" y="365"/>
                    <a:pt x="13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9"/>
            <p:cNvSpPr/>
            <p:nvPr/>
          </p:nvSpPr>
          <p:spPr>
            <a:xfrm>
              <a:off x="1743450" y="4295175"/>
              <a:ext cx="9925" cy="14475"/>
            </a:xfrm>
            <a:custGeom>
              <a:rect b="b" l="l" r="r" t="t"/>
              <a:pathLst>
                <a:path extrusionOk="0" h="579" w="397">
                  <a:moveTo>
                    <a:pt x="183" y="1"/>
                  </a:moveTo>
                  <a:cubicBezTo>
                    <a:pt x="31" y="1"/>
                    <a:pt x="1" y="153"/>
                    <a:pt x="1" y="274"/>
                  </a:cubicBezTo>
                  <a:cubicBezTo>
                    <a:pt x="1" y="426"/>
                    <a:pt x="31" y="578"/>
                    <a:pt x="214" y="578"/>
                  </a:cubicBezTo>
                  <a:cubicBezTo>
                    <a:pt x="335" y="578"/>
                    <a:pt x="396" y="426"/>
                    <a:pt x="396" y="305"/>
                  </a:cubicBezTo>
                  <a:cubicBezTo>
                    <a:pt x="396" y="153"/>
                    <a:pt x="366" y="1"/>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9"/>
            <p:cNvSpPr/>
            <p:nvPr/>
          </p:nvSpPr>
          <p:spPr>
            <a:xfrm>
              <a:off x="1444050" y="4545075"/>
              <a:ext cx="11425" cy="12300"/>
            </a:xfrm>
            <a:custGeom>
              <a:rect b="b" l="l" r="r" t="t"/>
              <a:pathLst>
                <a:path extrusionOk="0" h="492" w="457">
                  <a:moveTo>
                    <a:pt x="282" y="0"/>
                  </a:moveTo>
                  <a:cubicBezTo>
                    <a:pt x="269" y="0"/>
                    <a:pt x="257" y="2"/>
                    <a:pt x="244" y="5"/>
                  </a:cubicBezTo>
                  <a:cubicBezTo>
                    <a:pt x="92" y="35"/>
                    <a:pt x="1" y="157"/>
                    <a:pt x="31" y="309"/>
                  </a:cubicBezTo>
                  <a:cubicBezTo>
                    <a:pt x="31" y="431"/>
                    <a:pt x="123" y="491"/>
                    <a:pt x="275" y="491"/>
                  </a:cubicBezTo>
                  <a:cubicBezTo>
                    <a:pt x="396" y="461"/>
                    <a:pt x="457" y="370"/>
                    <a:pt x="457" y="218"/>
                  </a:cubicBezTo>
                  <a:cubicBezTo>
                    <a:pt x="457" y="109"/>
                    <a:pt x="384" y="0"/>
                    <a:pt x="2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9"/>
            <p:cNvSpPr/>
            <p:nvPr/>
          </p:nvSpPr>
          <p:spPr>
            <a:xfrm>
              <a:off x="1291325" y="4563425"/>
              <a:ext cx="10650" cy="13700"/>
            </a:xfrm>
            <a:custGeom>
              <a:rect b="b" l="l" r="r" t="t"/>
              <a:pathLst>
                <a:path extrusionOk="0" h="548" w="426">
                  <a:moveTo>
                    <a:pt x="244" y="1"/>
                  </a:moveTo>
                  <a:cubicBezTo>
                    <a:pt x="122" y="61"/>
                    <a:pt x="31" y="153"/>
                    <a:pt x="31" y="274"/>
                  </a:cubicBezTo>
                  <a:cubicBezTo>
                    <a:pt x="0" y="426"/>
                    <a:pt x="61" y="548"/>
                    <a:pt x="244" y="548"/>
                  </a:cubicBezTo>
                  <a:cubicBezTo>
                    <a:pt x="365" y="548"/>
                    <a:pt x="426" y="457"/>
                    <a:pt x="396" y="335"/>
                  </a:cubicBezTo>
                  <a:cubicBezTo>
                    <a:pt x="396" y="183"/>
                    <a:pt x="365" y="6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9"/>
            <p:cNvSpPr/>
            <p:nvPr/>
          </p:nvSpPr>
          <p:spPr>
            <a:xfrm>
              <a:off x="1326275" y="4631825"/>
              <a:ext cx="10675" cy="11600"/>
            </a:xfrm>
            <a:custGeom>
              <a:rect b="b" l="l" r="r" t="t"/>
              <a:pathLst>
                <a:path extrusionOk="0" h="464" w="427">
                  <a:moveTo>
                    <a:pt x="244" y="0"/>
                  </a:moveTo>
                  <a:cubicBezTo>
                    <a:pt x="92" y="61"/>
                    <a:pt x="1" y="122"/>
                    <a:pt x="31" y="274"/>
                  </a:cubicBezTo>
                  <a:cubicBezTo>
                    <a:pt x="31" y="400"/>
                    <a:pt x="94" y="464"/>
                    <a:pt x="186" y="464"/>
                  </a:cubicBezTo>
                  <a:cubicBezTo>
                    <a:pt x="204" y="464"/>
                    <a:pt x="224" y="461"/>
                    <a:pt x="244" y="456"/>
                  </a:cubicBezTo>
                  <a:cubicBezTo>
                    <a:pt x="365" y="456"/>
                    <a:pt x="426" y="365"/>
                    <a:pt x="426" y="213"/>
                  </a:cubicBezTo>
                  <a:cubicBezTo>
                    <a:pt x="426" y="122"/>
                    <a:pt x="396"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9"/>
            <p:cNvSpPr/>
            <p:nvPr/>
          </p:nvSpPr>
          <p:spPr>
            <a:xfrm>
              <a:off x="960000" y="4632575"/>
              <a:ext cx="800" cy="775"/>
            </a:xfrm>
            <a:custGeom>
              <a:rect b="b" l="l" r="r" t="t"/>
              <a:pathLst>
                <a:path extrusionOk="0" h="31" w="32">
                  <a:moveTo>
                    <a:pt x="31" y="1"/>
                  </a:moveTo>
                  <a:lnTo>
                    <a:pt x="31" y="1"/>
                  </a:lnTo>
                  <a:cubicBezTo>
                    <a:pt x="1" y="31"/>
                    <a:pt x="1" y="31"/>
                    <a:pt x="1" y="31"/>
                  </a:cubicBezTo>
                  <a:cubicBezTo>
                    <a:pt x="1" y="31"/>
                    <a:pt x="31" y="31"/>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9"/>
            <p:cNvSpPr/>
            <p:nvPr/>
          </p:nvSpPr>
          <p:spPr>
            <a:xfrm>
              <a:off x="958500" y="4634100"/>
              <a:ext cx="1525" cy="8375"/>
            </a:xfrm>
            <a:custGeom>
              <a:rect b="b" l="l" r="r" t="t"/>
              <a:pathLst>
                <a:path extrusionOk="0" h="335" w="61">
                  <a:moveTo>
                    <a:pt x="61" y="0"/>
                  </a:moveTo>
                  <a:cubicBezTo>
                    <a:pt x="0" y="92"/>
                    <a:pt x="0" y="183"/>
                    <a:pt x="61" y="335"/>
                  </a:cubicBez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9"/>
            <p:cNvSpPr/>
            <p:nvPr/>
          </p:nvSpPr>
          <p:spPr>
            <a:xfrm>
              <a:off x="947850" y="4355225"/>
              <a:ext cx="12950" cy="22050"/>
            </a:xfrm>
            <a:custGeom>
              <a:rect b="b" l="l" r="r" t="t"/>
              <a:pathLst>
                <a:path extrusionOk="0" h="882" w="518">
                  <a:moveTo>
                    <a:pt x="92" y="0"/>
                  </a:moveTo>
                  <a:lnTo>
                    <a:pt x="92" y="0"/>
                  </a:lnTo>
                  <a:cubicBezTo>
                    <a:pt x="1" y="456"/>
                    <a:pt x="305" y="638"/>
                    <a:pt x="457" y="882"/>
                  </a:cubicBezTo>
                  <a:cubicBezTo>
                    <a:pt x="517" y="517"/>
                    <a:pt x="153" y="395"/>
                    <a:pt x="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9"/>
            <p:cNvSpPr/>
            <p:nvPr/>
          </p:nvSpPr>
          <p:spPr>
            <a:xfrm>
              <a:off x="818675" y="4488850"/>
              <a:ext cx="74500" cy="75350"/>
            </a:xfrm>
            <a:custGeom>
              <a:rect b="b" l="l" r="r" t="t"/>
              <a:pathLst>
                <a:path extrusionOk="0" h="3014" w="2980">
                  <a:moveTo>
                    <a:pt x="2686" y="1"/>
                  </a:moveTo>
                  <a:cubicBezTo>
                    <a:pt x="2610" y="1"/>
                    <a:pt x="2527" y="33"/>
                    <a:pt x="2462" y="66"/>
                  </a:cubicBezTo>
                  <a:cubicBezTo>
                    <a:pt x="1490" y="674"/>
                    <a:pt x="608" y="1373"/>
                    <a:pt x="152" y="2497"/>
                  </a:cubicBezTo>
                  <a:cubicBezTo>
                    <a:pt x="92" y="2649"/>
                    <a:pt x="0" y="2832"/>
                    <a:pt x="122" y="3014"/>
                  </a:cubicBezTo>
                  <a:cubicBezTo>
                    <a:pt x="152" y="3014"/>
                    <a:pt x="183" y="3014"/>
                    <a:pt x="213" y="2984"/>
                  </a:cubicBezTo>
                  <a:cubicBezTo>
                    <a:pt x="243" y="2923"/>
                    <a:pt x="304" y="2862"/>
                    <a:pt x="335" y="2801"/>
                  </a:cubicBezTo>
                  <a:cubicBezTo>
                    <a:pt x="791" y="2132"/>
                    <a:pt x="1338" y="1555"/>
                    <a:pt x="1976" y="1069"/>
                  </a:cubicBezTo>
                  <a:cubicBezTo>
                    <a:pt x="2219" y="886"/>
                    <a:pt x="2462" y="704"/>
                    <a:pt x="2706" y="522"/>
                  </a:cubicBezTo>
                  <a:cubicBezTo>
                    <a:pt x="2827" y="400"/>
                    <a:pt x="2979" y="278"/>
                    <a:pt x="2858" y="96"/>
                  </a:cubicBezTo>
                  <a:cubicBezTo>
                    <a:pt x="2815" y="25"/>
                    <a:pt x="2753"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9"/>
            <p:cNvSpPr/>
            <p:nvPr/>
          </p:nvSpPr>
          <p:spPr>
            <a:xfrm>
              <a:off x="822475" y="4576225"/>
              <a:ext cx="69925" cy="25400"/>
            </a:xfrm>
            <a:custGeom>
              <a:rect b="b" l="l" r="r" t="t"/>
              <a:pathLst>
                <a:path extrusionOk="0" h="1016" w="2797">
                  <a:moveTo>
                    <a:pt x="230" y="1"/>
                  </a:moveTo>
                  <a:cubicBezTo>
                    <a:pt x="188" y="1"/>
                    <a:pt x="151" y="18"/>
                    <a:pt x="122" y="66"/>
                  </a:cubicBezTo>
                  <a:cubicBezTo>
                    <a:pt x="0" y="248"/>
                    <a:pt x="183" y="400"/>
                    <a:pt x="304" y="492"/>
                  </a:cubicBezTo>
                  <a:cubicBezTo>
                    <a:pt x="775" y="812"/>
                    <a:pt x="1258" y="1015"/>
                    <a:pt x="1781" y="1015"/>
                  </a:cubicBezTo>
                  <a:cubicBezTo>
                    <a:pt x="2102" y="1015"/>
                    <a:pt x="2438" y="939"/>
                    <a:pt x="2797" y="765"/>
                  </a:cubicBezTo>
                  <a:cubicBezTo>
                    <a:pt x="2675" y="704"/>
                    <a:pt x="2614" y="704"/>
                    <a:pt x="2584" y="674"/>
                  </a:cubicBezTo>
                  <a:cubicBezTo>
                    <a:pt x="1915" y="431"/>
                    <a:pt x="1155" y="431"/>
                    <a:pt x="517" y="127"/>
                  </a:cubicBezTo>
                  <a:cubicBezTo>
                    <a:pt x="434" y="85"/>
                    <a:pt x="322"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9"/>
            <p:cNvSpPr/>
            <p:nvPr/>
          </p:nvSpPr>
          <p:spPr>
            <a:xfrm>
              <a:off x="798150" y="4480600"/>
              <a:ext cx="20550" cy="72225"/>
            </a:xfrm>
            <a:custGeom>
              <a:rect b="b" l="l" r="r" t="t"/>
              <a:pathLst>
                <a:path extrusionOk="0" h="2889" w="822">
                  <a:moveTo>
                    <a:pt x="821" y="0"/>
                  </a:moveTo>
                  <a:lnTo>
                    <a:pt x="821" y="0"/>
                  </a:lnTo>
                  <a:cubicBezTo>
                    <a:pt x="122" y="760"/>
                    <a:pt x="1" y="2067"/>
                    <a:pt x="548" y="2888"/>
                  </a:cubicBezTo>
                  <a:cubicBezTo>
                    <a:pt x="578" y="1855"/>
                    <a:pt x="791" y="973"/>
                    <a:pt x="8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9"/>
            <p:cNvSpPr/>
            <p:nvPr/>
          </p:nvSpPr>
          <p:spPr>
            <a:xfrm>
              <a:off x="804225" y="4582425"/>
              <a:ext cx="15225" cy="28150"/>
            </a:xfrm>
            <a:custGeom>
              <a:rect b="b" l="l" r="r" t="t"/>
              <a:pathLst>
                <a:path extrusionOk="0" h="1126" w="609">
                  <a:moveTo>
                    <a:pt x="518" y="0"/>
                  </a:moveTo>
                  <a:cubicBezTo>
                    <a:pt x="457" y="0"/>
                    <a:pt x="396" y="31"/>
                    <a:pt x="335" y="61"/>
                  </a:cubicBezTo>
                  <a:cubicBezTo>
                    <a:pt x="1" y="365"/>
                    <a:pt x="1" y="821"/>
                    <a:pt x="396" y="1125"/>
                  </a:cubicBezTo>
                  <a:cubicBezTo>
                    <a:pt x="518" y="821"/>
                    <a:pt x="426" y="487"/>
                    <a:pt x="578" y="183"/>
                  </a:cubicBezTo>
                  <a:cubicBezTo>
                    <a:pt x="578" y="122"/>
                    <a:pt x="609" y="31"/>
                    <a:pt x="5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9"/>
            <p:cNvSpPr/>
            <p:nvPr/>
          </p:nvSpPr>
          <p:spPr>
            <a:xfrm>
              <a:off x="774600" y="4548225"/>
              <a:ext cx="25850" cy="18275"/>
            </a:xfrm>
            <a:custGeom>
              <a:rect b="b" l="l" r="r" t="t"/>
              <a:pathLst>
                <a:path extrusionOk="0" h="731" w="1034">
                  <a:moveTo>
                    <a:pt x="177" y="1"/>
                  </a:moveTo>
                  <a:cubicBezTo>
                    <a:pt x="112" y="1"/>
                    <a:pt x="51" y="41"/>
                    <a:pt x="31" y="122"/>
                  </a:cubicBezTo>
                  <a:cubicBezTo>
                    <a:pt x="0" y="213"/>
                    <a:pt x="31" y="305"/>
                    <a:pt x="122" y="365"/>
                  </a:cubicBezTo>
                  <a:cubicBezTo>
                    <a:pt x="396" y="517"/>
                    <a:pt x="669" y="700"/>
                    <a:pt x="1034" y="730"/>
                  </a:cubicBezTo>
                  <a:cubicBezTo>
                    <a:pt x="882" y="335"/>
                    <a:pt x="578" y="183"/>
                    <a:pt x="274" y="31"/>
                  </a:cubicBezTo>
                  <a:cubicBezTo>
                    <a:pt x="244" y="11"/>
                    <a:pt x="210" y="1"/>
                    <a:pt x="1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9"/>
            <p:cNvSpPr/>
            <p:nvPr/>
          </p:nvSpPr>
          <p:spPr>
            <a:xfrm>
              <a:off x="839200" y="4555075"/>
              <a:ext cx="29650" cy="13000"/>
            </a:xfrm>
            <a:custGeom>
              <a:rect b="b" l="l" r="r" t="t"/>
              <a:pathLst>
                <a:path extrusionOk="0" h="520" w="1186">
                  <a:moveTo>
                    <a:pt x="1185" y="0"/>
                  </a:moveTo>
                  <a:cubicBezTo>
                    <a:pt x="699" y="0"/>
                    <a:pt x="334" y="243"/>
                    <a:pt x="0" y="517"/>
                  </a:cubicBezTo>
                  <a:cubicBezTo>
                    <a:pt x="25" y="519"/>
                    <a:pt x="50" y="519"/>
                    <a:pt x="74" y="519"/>
                  </a:cubicBezTo>
                  <a:cubicBezTo>
                    <a:pt x="524" y="519"/>
                    <a:pt x="868" y="260"/>
                    <a:pt x="1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7" name="Google Shape;2547;p39"/>
          <p:cNvGrpSpPr/>
          <p:nvPr/>
        </p:nvGrpSpPr>
        <p:grpSpPr>
          <a:xfrm rot="-368094">
            <a:off x="438354" y="545239"/>
            <a:ext cx="840615" cy="742272"/>
            <a:chOff x="6101450" y="822425"/>
            <a:chExt cx="953675" cy="842200"/>
          </a:xfrm>
        </p:grpSpPr>
        <p:sp>
          <p:nvSpPr>
            <p:cNvPr id="2548" name="Google Shape;2548;p39"/>
            <p:cNvSpPr/>
            <p:nvPr/>
          </p:nvSpPr>
          <p:spPr>
            <a:xfrm>
              <a:off x="6101450" y="822425"/>
              <a:ext cx="953675" cy="842200"/>
            </a:xfrm>
            <a:custGeom>
              <a:rect b="b" l="l" r="r" t="t"/>
              <a:pathLst>
                <a:path extrusionOk="0" h="33688" w="38147">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9"/>
            <p:cNvSpPr/>
            <p:nvPr/>
          </p:nvSpPr>
          <p:spPr>
            <a:xfrm>
              <a:off x="6510275" y="884800"/>
              <a:ext cx="38775" cy="401250"/>
            </a:xfrm>
            <a:custGeom>
              <a:rect b="b" l="l" r="r" t="t"/>
              <a:pathLst>
                <a:path extrusionOk="0" h="16050" w="1551">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9"/>
            <p:cNvSpPr/>
            <p:nvPr/>
          </p:nvSpPr>
          <p:spPr>
            <a:xfrm>
              <a:off x="6596125" y="887850"/>
              <a:ext cx="50175" cy="264450"/>
            </a:xfrm>
            <a:custGeom>
              <a:rect b="b" l="l" r="r" t="t"/>
              <a:pathLst>
                <a:path extrusionOk="0" h="10578" w="2007">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9"/>
            <p:cNvSpPr/>
            <p:nvPr/>
          </p:nvSpPr>
          <p:spPr>
            <a:xfrm>
              <a:off x="6330175" y="1001825"/>
              <a:ext cx="32700" cy="220400"/>
            </a:xfrm>
            <a:custGeom>
              <a:rect b="b" l="l" r="r" t="t"/>
              <a:pathLst>
                <a:path extrusionOk="0" h="8816" w="1308">
                  <a:moveTo>
                    <a:pt x="547" y="1"/>
                  </a:moveTo>
                  <a:cubicBezTo>
                    <a:pt x="274" y="2979"/>
                    <a:pt x="0" y="5958"/>
                    <a:pt x="1307" y="8815"/>
                  </a:cubicBezTo>
                  <a:cubicBezTo>
                    <a:pt x="821" y="5897"/>
                    <a:pt x="699" y="2949"/>
                    <a:pt x="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9"/>
            <p:cNvSpPr/>
            <p:nvPr/>
          </p:nvSpPr>
          <p:spPr>
            <a:xfrm>
              <a:off x="6537625" y="1064125"/>
              <a:ext cx="19025" cy="160375"/>
            </a:xfrm>
            <a:custGeom>
              <a:rect b="b" l="l" r="r" t="t"/>
              <a:pathLst>
                <a:path extrusionOk="0" h="6415" w="761">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9"/>
            <p:cNvSpPr/>
            <p:nvPr/>
          </p:nvSpPr>
          <p:spPr>
            <a:xfrm>
              <a:off x="6267100" y="1053500"/>
              <a:ext cx="18250" cy="91975"/>
            </a:xfrm>
            <a:custGeom>
              <a:rect b="b" l="l" r="r" t="t"/>
              <a:pathLst>
                <a:path extrusionOk="0" h="3679" w="73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9"/>
            <p:cNvSpPr/>
            <p:nvPr/>
          </p:nvSpPr>
          <p:spPr>
            <a:xfrm>
              <a:off x="6792950" y="1002575"/>
              <a:ext cx="9900" cy="70700"/>
            </a:xfrm>
            <a:custGeom>
              <a:rect b="b" l="l" r="r" t="t"/>
              <a:pathLst>
                <a:path extrusionOk="0" h="2828" w="396">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9"/>
            <p:cNvSpPr/>
            <p:nvPr/>
          </p:nvSpPr>
          <p:spPr>
            <a:xfrm>
              <a:off x="6823350" y="992700"/>
              <a:ext cx="10650" cy="37275"/>
            </a:xfrm>
            <a:custGeom>
              <a:rect b="b" l="l" r="r" t="t"/>
              <a:pathLst>
                <a:path extrusionOk="0" h="1491" w="426">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9"/>
            <p:cNvSpPr/>
            <p:nvPr/>
          </p:nvSpPr>
          <p:spPr>
            <a:xfrm>
              <a:off x="6656175" y="1011700"/>
              <a:ext cx="9900" cy="31175"/>
            </a:xfrm>
            <a:custGeom>
              <a:rect b="b" l="l" r="r" t="t"/>
              <a:pathLst>
                <a:path extrusionOk="0" h="1247" w="396">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9"/>
            <p:cNvSpPr/>
            <p:nvPr/>
          </p:nvSpPr>
          <p:spPr>
            <a:xfrm>
              <a:off x="6840050" y="1028425"/>
              <a:ext cx="7625" cy="25100"/>
            </a:xfrm>
            <a:custGeom>
              <a:rect b="b" l="l" r="r" t="t"/>
              <a:pathLst>
                <a:path extrusionOk="0" h="1004" w="305">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9"/>
            <p:cNvSpPr/>
            <p:nvPr/>
          </p:nvSpPr>
          <p:spPr>
            <a:xfrm>
              <a:off x="6300525" y="1227850"/>
              <a:ext cx="35000" cy="68075"/>
            </a:xfrm>
            <a:custGeom>
              <a:rect b="b" l="l" r="r" t="t"/>
              <a:pathLst>
                <a:path extrusionOk="0" h="2723" w="140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9" name="Google Shape;2559;p39"/>
          <p:cNvGrpSpPr/>
          <p:nvPr/>
        </p:nvGrpSpPr>
        <p:grpSpPr>
          <a:xfrm rot="-778125">
            <a:off x="7393917" y="3937185"/>
            <a:ext cx="986190" cy="644638"/>
            <a:chOff x="4305050" y="4174075"/>
            <a:chExt cx="1212050" cy="792275"/>
          </a:xfrm>
        </p:grpSpPr>
        <p:sp>
          <p:nvSpPr>
            <p:cNvPr id="2560" name="Google Shape;2560;p39"/>
            <p:cNvSpPr/>
            <p:nvPr/>
          </p:nvSpPr>
          <p:spPr>
            <a:xfrm>
              <a:off x="4305050" y="4174075"/>
              <a:ext cx="1212050" cy="792275"/>
            </a:xfrm>
            <a:custGeom>
              <a:rect b="b" l="l" r="r" t="t"/>
              <a:pathLst>
                <a:path extrusionOk="0" h="31691" w="48482">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9"/>
            <p:cNvSpPr/>
            <p:nvPr/>
          </p:nvSpPr>
          <p:spPr>
            <a:xfrm>
              <a:off x="4765550" y="4879550"/>
              <a:ext cx="424800" cy="66075"/>
            </a:xfrm>
            <a:custGeom>
              <a:rect b="b" l="l" r="r" t="t"/>
              <a:pathLst>
                <a:path extrusionOk="0" h="2643" w="16992">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9"/>
            <p:cNvSpPr/>
            <p:nvPr/>
          </p:nvSpPr>
          <p:spPr>
            <a:xfrm>
              <a:off x="4816475" y="4874225"/>
              <a:ext cx="335125" cy="49950"/>
            </a:xfrm>
            <a:custGeom>
              <a:rect b="b" l="l" r="r" t="t"/>
              <a:pathLst>
                <a:path extrusionOk="0" h="1998" w="13405">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9"/>
            <p:cNvSpPr/>
            <p:nvPr/>
          </p:nvSpPr>
          <p:spPr>
            <a:xfrm>
              <a:off x="4898525" y="4855975"/>
              <a:ext cx="210525" cy="40050"/>
            </a:xfrm>
            <a:custGeom>
              <a:rect b="b" l="l" r="r" t="t"/>
              <a:pathLst>
                <a:path extrusionOk="0" h="1602" w="8421">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9"/>
            <p:cNvSpPr/>
            <p:nvPr/>
          </p:nvSpPr>
          <p:spPr>
            <a:xfrm>
              <a:off x="4931200" y="4857500"/>
              <a:ext cx="110225" cy="20475"/>
            </a:xfrm>
            <a:custGeom>
              <a:rect b="b" l="l" r="r" t="t"/>
              <a:pathLst>
                <a:path extrusionOk="0" h="819" w="4409">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9"/>
            <p:cNvSpPr/>
            <p:nvPr/>
          </p:nvSpPr>
          <p:spPr>
            <a:xfrm>
              <a:off x="4947925" y="4842300"/>
              <a:ext cx="72225" cy="13700"/>
            </a:xfrm>
            <a:custGeom>
              <a:rect b="b" l="l" r="r" t="t"/>
              <a:pathLst>
                <a:path extrusionOk="0" h="548" w="2889">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9"/>
            <p:cNvSpPr/>
            <p:nvPr/>
          </p:nvSpPr>
          <p:spPr>
            <a:xfrm>
              <a:off x="4338500" y="4207450"/>
              <a:ext cx="1158850" cy="600675"/>
            </a:xfrm>
            <a:custGeom>
              <a:rect b="b" l="l" r="r" t="t"/>
              <a:pathLst>
                <a:path extrusionOk="0" h="24027" w="46354">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9"/>
            <p:cNvSpPr/>
            <p:nvPr/>
          </p:nvSpPr>
          <p:spPr>
            <a:xfrm>
              <a:off x="4608250" y="4599600"/>
              <a:ext cx="414925" cy="89975"/>
            </a:xfrm>
            <a:custGeom>
              <a:rect b="b" l="l" r="r" t="t"/>
              <a:pathLst>
                <a:path extrusionOk="0" h="3599" w="16597">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9"/>
            <p:cNvSpPr/>
            <p:nvPr/>
          </p:nvSpPr>
          <p:spPr>
            <a:xfrm>
              <a:off x="5030750" y="4388650"/>
              <a:ext cx="181650" cy="229525"/>
            </a:xfrm>
            <a:custGeom>
              <a:rect b="b" l="l" r="r" t="t"/>
              <a:pathLst>
                <a:path extrusionOk="0" h="9181" w="7266">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9"/>
            <p:cNvSpPr/>
            <p:nvPr/>
          </p:nvSpPr>
          <p:spPr>
            <a:xfrm>
              <a:off x="4819500" y="4692500"/>
              <a:ext cx="357175" cy="91800"/>
            </a:xfrm>
            <a:custGeom>
              <a:rect b="b" l="l" r="r" t="t"/>
              <a:pathLst>
                <a:path extrusionOk="0" h="3672" w="14287">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9"/>
            <p:cNvSpPr/>
            <p:nvPr/>
          </p:nvSpPr>
          <p:spPr>
            <a:xfrm>
              <a:off x="4947925" y="4517575"/>
              <a:ext cx="88925" cy="91475"/>
            </a:xfrm>
            <a:custGeom>
              <a:rect b="b" l="l" r="r" t="t"/>
              <a:pathLst>
                <a:path extrusionOk="0" h="3659" w="3557">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9"/>
            <p:cNvSpPr/>
            <p:nvPr/>
          </p:nvSpPr>
          <p:spPr>
            <a:xfrm>
              <a:off x="5032275" y="4312075"/>
              <a:ext cx="107175" cy="106050"/>
            </a:xfrm>
            <a:custGeom>
              <a:rect b="b" l="l" r="r" t="t"/>
              <a:pathLst>
                <a:path extrusionOk="0" h="4242" w="4287">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9"/>
            <p:cNvSpPr/>
            <p:nvPr/>
          </p:nvSpPr>
          <p:spPr>
            <a:xfrm>
              <a:off x="5216925" y="4421375"/>
              <a:ext cx="47900" cy="78275"/>
            </a:xfrm>
            <a:custGeom>
              <a:rect b="b" l="l" r="r" t="t"/>
              <a:pathLst>
                <a:path extrusionOk="0" h="3131" w="1916">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9"/>
            <p:cNvSpPr/>
            <p:nvPr/>
          </p:nvSpPr>
          <p:spPr>
            <a:xfrm>
              <a:off x="5262525" y="4564000"/>
              <a:ext cx="77525" cy="35525"/>
            </a:xfrm>
            <a:custGeom>
              <a:rect b="b" l="l" r="r" t="t"/>
              <a:pathLst>
                <a:path extrusionOk="0" h="1421" w="3101">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9"/>
            <p:cNvSpPr/>
            <p:nvPr/>
          </p:nvSpPr>
          <p:spPr>
            <a:xfrm>
              <a:off x="4707800" y="4718300"/>
              <a:ext cx="69175" cy="45000"/>
            </a:xfrm>
            <a:custGeom>
              <a:rect b="b" l="l" r="r" t="t"/>
              <a:pathLst>
                <a:path extrusionOk="0" h="1800" w="2767">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9"/>
            <p:cNvSpPr/>
            <p:nvPr/>
          </p:nvSpPr>
          <p:spPr>
            <a:xfrm>
              <a:off x="4658400" y="4706175"/>
              <a:ext cx="80575" cy="49525"/>
            </a:xfrm>
            <a:custGeom>
              <a:rect b="b" l="l" r="r" t="t"/>
              <a:pathLst>
                <a:path extrusionOk="0" h="1981" w="3223">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9"/>
            <p:cNvSpPr/>
            <p:nvPr/>
          </p:nvSpPr>
          <p:spPr>
            <a:xfrm>
              <a:off x="5258725" y="4428000"/>
              <a:ext cx="42575" cy="60550"/>
            </a:xfrm>
            <a:custGeom>
              <a:rect b="b" l="l" r="r" t="t"/>
              <a:pathLst>
                <a:path extrusionOk="0" h="2422" w="1703">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9"/>
            <p:cNvSpPr/>
            <p:nvPr/>
          </p:nvSpPr>
          <p:spPr>
            <a:xfrm>
              <a:off x="5284550" y="4602450"/>
              <a:ext cx="52475" cy="25600"/>
            </a:xfrm>
            <a:custGeom>
              <a:rect b="b" l="l" r="r" t="t"/>
              <a:pathLst>
                <a:path extrusionOk="0" h="1024" w="2099">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9"/>
            <p:cNvSpPr/>
            <p:nvPr/>
          </p:nvSpPr>
          <p:spPr>
            <a:xfrm>
              <a:off x="4965400" y="4669250"/>
              <a:ext cx="60825" cy="35550"/>
            </a:xfrm>
            <a:custGeom>
              <a:rect b="b" l="l" r="r" t="t"/>
              <a:pathLst>
                <a:path extrusionOk="0" h="1422" w="2433">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9"/>
            <p:cNvSpPr/>
            <p:nvPr/>
          </p:nvSpPr>
          <p:spPr>
            <a:xfrm>
              <a:off x="4937300" y="4660150"/>
              <a:ext cx="60800" cy="32475"/>
            </a:xfrm>
            <a:custGeom>
              <a:rect b="b" l="l" r="r" t="t"/>
              <a:pathLst>
                <a:path extrusionOk="0" h="1299" w="2432">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9"/>
            <p:cNvSpPr/>
            <p:nvPr/>
          </p:nvSpPr>
          <p:spPr>
            <a:xfrm>
              <a:off x="4593050" y="4676275"/>
              <a:ext cx="34975" cy="44175"/>
            </a:xfrm>
            <a:custGeom>
              <a:rect b="b" l="l" r="r" t="t"/>
              <a:pathLst>
                <a:path extrusionOk="0" h="1767" w="1399">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9"/>
            <p:cNvSpPr/>
            <p:nvPr/>
          </p:nvSpPr>
          <p:spPr>
            <a:xfrm>
              <a:off x="4751125" y="4556500"/>
              <a:ext cx="44850" cy="15725"/>
            </a:xfrm>
            <a:custGeom>
              <a:rect b="b" l="l" r="r" t="t"/>
              <a:pathLst>
                <a:path extrusionOk="0" h="629" w="1794">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9"/>
            <p:cNvSpPr/>
            <p:nvPr/>
          </p:nvSpPr>
          <p:spPr>
            <a:xfrm>
              <a:off x="4441850" y="4620275"/>
              <a:ext cx="25100" cy="27600"/>
            </a:xfrm>
            <a:custGeom>
              <a:rect b="b" l="l" r="r" t="t"/>
              <a:pathLst>
                <a:path extrusionOk="0" h="1104" w="1004">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9"/>
            <p:cNvSpPr/>
            <p:nvPr/>
          </p:nvSpPr>
          <p:spPr>
            <a:xfrm>
              <a:off x="5058100" y="4530700"/>
              <a:ext cx="23600" cy="21350"/>
            </a:xfrm>
            <a:custGeom>
              <a:rect b="b" l="l" r="r" t="t"/>
              <a:pathLst>
                <a:path extrusionOk="0" h="854" w="944">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9"/>
            <p:cNvSpPr/>
            <p:nvPr/>
          </p:nvSpPr>
          <p:spPr>
            <a:xfrm>
              <a:off x="4517075" y="4681200"/>
              <a:ext cx="18125" cy="13900"/>
            </a:xfrm>
            <a:custGeom>
              <a:rect b="b" l="l" r="r" t="t"/>
              <a:pathLst>
                <a:path extrusionOk="0" h="556" w="725">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9"/>
            <p:cNvSpPr/>
            <p:nvPr/>
          </p:nvSpPr>
          <p:spPr>
            <a:xfrm>
              <a:off x="5128775" y="4652325"/>
              <a:ext cx="11425" cy="9425"/>
            </a:xfrm>
            <a:custGeom>
              <a:rect b="b" l="l" r="r" t="t"/>
              <a:pathLst>
                <a:path extrusionOk="0" h="377" w="457">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9"/>
            <p:cNvSpPr/>
            <p:nvPr/>
          </p:nvSpPr>
          <p:spPr>
            <a:xfrm>
              <a:off x="4564175" y="4683300"/>
              <a:ext cx="9150" cy="10300"/>
            </a:xfrm>
            <a:custGeom>
              <a:rect b="b" l="l" r="r" t="t"/>
              <a:pathLst>
                <a:path extrusionOk="0" h="412" w="366">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9"/>
            <p:cNvSpPr/>
            <p:nvPr/>
          </p:nvSpPr>
          <p:spPr>
            <a:xfrm>
              <a:off x="4530750" y="4653850"/>
              <a:ext cx="9900" cy="7825"/>
            </a:xfrm>
            <a:custGeom>
              <a:rect b="b" l="l" r="r" t="t"/>
              <a:pathLst>
                <a:path extrusionOk="0" h="313" w="396">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9"/>
            <p:cNvSpPr/>
            <p:nvPr/>
          </p:nvSpPr>
          <p:spPr>
            <a:xfrm>
              <a:off x="4485150" y="4621750"/>
              <a:ext cx="9900" cy="9325"/>
            </a:xfrm>
            <a:custGeom>
              <a:rect b="b" l="l" r="r" t="t"/>
              <a:pathLst>
                <a:path extrusionOk="0" h="373" w="396">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9" name="Google Shape;2589;p39"/>
          <p:cNvGrpSpPr/>
          <p:nvPr/>
        </p:nvGrpSpPr>
        <p:grpSpPr>
          <a:xfrm>
            <a:off x="7784306" y="2230864"/>
            <a:ext cx="489864" cy="413228"/>
            <a:chOff x="2188750" y="2161800"/>
            <a:chExt cx="230275" cy="194250"/>
          </a:xfrm>
        </p:grpSpPr>
        <p:sp>
          <p:nvSpPr>
            <p:cNvPr id="2590" name="Google Shape;2590;p39"/>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9"/>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9"/>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9"/>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4" name="Google Shape;2594;p39"/>
          <p:cNvGrpSpPr/>
          <p:nvPr/>
        </p:nvGrpSpPr>
        <p:grpSpPr>
          <a:xfrm>
            <a:off x="613731" y="2230877"/>
            <a:ext cx="489864" cy="413228"/>
            <a:chOff x="2188750" y="2161800"/>
            <a:chExt cx="230275" cy="194250"/>
          </a:xfrm>
        </p:grpSpPr>
        <p:sp>
          <p:nvSpPr>
            <p:cNvPr id="2595" name="Google Shape;2595;p39"/>
            <p:cNvSpPr/>
            <p:nvPr/>
          </p:nvSpPr>
          <p:spPr>
            <a:xfrm>
              <a:off x="2287550" y="2229050"/>
              <a:ext cx="57000" cy="55275"/>
            </a:xfrm>
            <a:custGeom>
              <a:rect b="b" l="l" r="r" t="t"/>
              <a:pathLst>
                <a:path extrusionOk="0" h="2211" w="228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9"/>
            <p:cNvSpPr/>
            <p:nvPr/>
          </p:nvSpPr>
          <p:spPr>
            <a:xfrm>
              <a:off x="2344525" y="2161800"/>
              <a:ext cx="28900" cy="28200"/>
            </a:xfrm>
            <a:custGeom>
              <a:rect b="b" l="l" r="r" t="t"/>
              <a:pathLst>
                <a:path extrusionOk="0" h="1128" w="1156">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9"/>
            <p:cNvSpPr/>
            <p:nvPr/>
          </p:nvSpPr>
          <p:spPr>
            <a:xfrm>
              <a:off x="2380250" y="2318525"/>
              <a:ext cx="38775" cy="37525"/>
            </a:xfrm>
            <a:custGeom>
              <a:rect b="b" l="l" r="r" t="t"/>
              <a:pathLst>
                <a:path extrusionOk="0" h="1501" w="1551">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9"/>
            <p:cNvSpPr/>
            <p:nvPr/>
          </p:nvSpPr>
          <p:spPr>
            <a:xfrm>
              <a:off x="2188750" y="2292500"/>
              <a:ext cx="31950" cy="30925"/>
            </a:xfrm>
            <a:custGeom>
              <a:rect b="b" l="l" r="r" t="t"/>
              <a:pathLst>
                <a:path extrusionOk="0" h="1237" w="1278">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9" name="Google Shape;2599;p39"/>
          <p:cNvGrpSpPr/>
          <p:nvPr/>
        </p:nvGrpSpPr>
        <p:grpSpPr>
          <a:xfrm rot="-731184">
            <a:off x="4766229" y="4758736"/>
            <a:ext cx="397464" cy="893106"/>
            <a:chOff x="2299700" y="3930675"/>
            <a:chExt cx="397450" cy="893075"/>
          </a:xfrm>
        </p:grpSpPr>
        <p:sp>
          <p:nvSpPr>
            <p:cNvPr id="2600" name="Google Shape;2600;p39"/>
            <p:cNvSpPr/>
            <p:nvPr/>
          </p:nvSpPr>
          <p:spPr>
            <a:xfrm>
              <a:off x="2299700" y="3930675"/>
              <a:ext cx="397450" cy="893075"/>
            </a:xfrm>
            <a:custGeom>
              <a:rect b="b" l="l" r="r" t="t"/>
              <a:pathLst>
                <a:path extrusionOk="0" h="35723" w="15898">
                  <a:moveTo>
                    <a:pt x="7166" y="355"/>
                  </a:moveTo>
                  <a:cubicBezTo>
                    <a:pt x="7209" y="355"/>
                    <a:pt x="7252" y="355"/>
                    <a:pt x="7296" y="356"/>
                  </a:cubicBezTo>
                  <a:cubicBezTo>
                    <a:pt x="8268" y="447"/>
                    <a:pt x="8998" y="538"/>
                    <a:pt x="9697" y="873"/>
                  </a:cubicBezTo>
                  <a:cubicBezTo>
                    <a:pt x="9879" y="964"/>
                    <a:pt x="10122" y="1085"/>
                    <a:pt x="10122" y="1359"/>
                  </a:cubicBezTo>
                  <a:cubicBezTo>
                    <a:pt x="10153" y="1632"/>
                    <a:pt x="9879" y="1724"/>
                    <a:pt x="9697" y="1815"/>
                  </a:cubicBezTo>
                  <a:cubicBezTo>
                    <a:pt x="8299" y="2423"/>
                    <a:pt x="6809" y="2666"/>
                    <a:pt x="5350" y="2909"/>
                  </a:cubicBezTo>
                  <a:cubicBezTo>
                    <a:pt x="4637" y="3028"/>
                    <a:pt x="3912" y="3121"/>
                    <a:pt x="3190" y="3121"/>
                  </a:cubicBezTo>
                  <a:cubicBezTo>
                    <a:pt x="2804" y="3121"/>
                    <a:pt x="2419" y="3094"/>
                    <a:pt x="2037" y="3031"/>
                  </a:cubicBezTo>
                  <a:cubicBezTo>
                    <a:pt x="1581" y="2939"/>
                    <a:pt x="1004" y="2848"/>
                    <a:pt x="912" y="2453"/>
                  </a:cubicBezTo>
                  <a:cubicBezTo>
                    <a:pt x="852" y="2028"/>
                    <a:pt x="1429" y="1784"/>
                    <a:pt x="1824" y="1602"/>
                  </a:cubicBezTo>
                  <a:cubicBezTo>
                    <a:pt x="3604" y="949"/>
                    <a:pt x="5413" y="355"/>
                    <a:pt x="7166" y="355"/>
                  </a:cubicBezTo>
                  <a:close/>
                  <a:moveTo>
                    <a:pt x="10274" y="1936"/>
                  </a:moveTo>
                  <a:cubicBezTo>
                    <a:pt x="10274" y="2240"/>
                    <a:pt x="10274" y="2483"/>
                    <a:pt x="10305" y="2727"/>
                  </a:cubicBezTo>
                  <a:cubicBezTo>
                    <a:pt x="10305" y="3000"/>
                    <a:pt x="10335" y="3274"/>
                    <a:pt x="10639" y="3365"/>
                  </a:cubicBezTo>
                  <a:cubicBezTo>
                    <a:pt x="10791" y="3395"/>
                    <a:pt x="10791" y="3487"/>
                    <a:pt x="10821" y="3608"/>
                  </a:cubicBezTo>
                  <a:cubicBezTo>
                    <a:pt x="10943" y="4520"/>
                    <a:pt x="10791" y="5432"/>
                    <a:pt x="11095" y="6283"/>
                  </a:cubicBezTo>
                  <a:cubicBezTo>
                    <a:pt x="11156" y="6435"/>
                    <a:pt x="11034" y="6435"/>
                    <a:pt x="10943" y="6465"/>
                  </a:cubicBezTo>
                  <a:cubicBezTo>
                    <a:pt x="8845" y="7240"/>
                    <a:pt x="6726" y="7829"/>
                    <a:pt x="4502" y="7829"/>
                  </a:cubicBezTo>
                  <a:cubicBezTo>
                    <a:pt x="4020" y="7829"/>
                    <a:pt x="3533" y="7802"/>
                    <a:pt x="3040" y="7742"/>
                  </a:cubicBezTo>
                  <a:cubicBezTo>
                    <a:pt x="2493" y="7651"/>
                    <a:pt x="1976" y="7560"/>
                    <a:pt x="1429" y="7468"/>
                  </a:cubicBezTo>
                  <a:cubicBezTo>
                    <a:pt x="1277" y="7438"/>
                    <a:pt x="1156" y="7408"/>
                    <a:pt x="1125" y="7164"/>
                  </a:cubicBezTo>
                  <a:cubicBezTo>
                    <a:pt x="1034" y="6496"/>
                    <a:pt x="912" y="5797"/>
                    <a:pt x="821" y="5098"/>
                  </a:cubicBezTo>
                  <a:cubicBezTo>
                    <a:pt x="777" y="4785"/>
                    <a:pt x="830" y="4653"/>
                    <a:pt x="1031" y="4653"/>
                  </a:cubicBezTo>
                  <a:cubicBezTo>
                    <a:pt x="1103" y="4653"/>
                    <a:pt x="1195" y="4670"/>
                    <a:pt x="1308" y="4702"/>
                  </a:cubicBezTo>
                  <a:cubicBezTo>
                    <a:pt x="1953" y="4871"/>
                    <a:pt x="2598" y="4935"/>
                    <a:pt x="3247" y="4935"/>
                  </a:cubicBezTo>
                  <a:cubicBezTo>
                    <a:pt x="4003" y="4935"/>
                    <a:pt x="4763" y="4847"/>
                    <a:pt x="5533" y="4733"/>
                  </a:cubicBezTo>
                  <a:cubicBezTo>
                    <a:pt x="6566" y="4581"/>
                    <a:pt x="7599" y="4277"/>
                    <a:pt x="8572" y="3760"/>
                  </a:cubicBezTo>
                  <a:lnTo>
                    <a:pt x="8572" y="3760"/>
                  </a:lnTo>
                  <a:cubicBezTo>
                    <a:pt x="7539" y="3942"/>
                    <a:pt x="6505" y="4094"/>
                    <a:pt x="5472" y="4246"/>
                  </a:cubicBezTo>
                  <a:cubicBezTo>
                    <a:pt x="4432" y="4416"/>
                    <a:pt x="3391" y="4508"/>
                    <a:pt x="2336" y="4508"/>
                  </a:cubicBezTo>
                  <a:cubicBezTo>
                    <a:pt x="2065" y="4508"/>
                    <a:pt x="1793" y="4502"/>
                    <a:pt x="1520" y="4490"/>
                  </a:cubicBezTo>
                  <a:cubicBezTo>
                    <a:pt x="1186" y="4459"/>
                    <a:pt x="1004" y="4398"/>
                    <a:pt x="973" y="4003"/>
                  </a:cubicBezTo>
                  <a:cubicBezTo>
                    <a:pt x="973" y="3639"/>
                    <a:pt x="882" y="3304"/>
                    <a:pt x="821" y="2909"/>
                  </a:cubicBezTo>
                  <a:lnTo>
                    <a:pt x="821" y="2909"/>
                  </a:lnTo>
                  <a:cubicBezTo>
                    <a:pt x="1699" y="3328"/>
                    <a:pt x="2576" y="3470"/>
                    <a:pt x="3454" y="3470"/>
                  </a:cubicBezTo>
                  <a:cubicBezTo>
                    <a:pt x="4552" y="3470"/>
                    <a:pt x="5650" y="3247"/>
                    <a:pt x="6748" y="3061"/>
                  </a:cubicBezTo>
                  <a:cubicBezTo>
                    <a:pt x="7934" y="2848"/>
                    <a:pt x="9150" y="2575"/>
                    <a:pt x="10274" y="1936"/>
                  </a:cubicBezTo>
                  <a:close/>
                  <a:moveTo>
                    <a:pt x="11217" y="6587"/>
                  </a:moveTo>
                  <a:lnTo>
                    <a:pt x="11217" y="6587"/>
                  </a:lnTo>
                  <a:cubicBezTo>
                    <a:pt x="11247" y="7803"/>
                    <a:pt x="11186" y="9079"/>
                    <a:pt x="11369" y="10356"/>
                  </a:cubicBezTo>
                  <a:cubicBezTo>
                    <a:pt x="11642" y="12210"/>
                    <a:pt x="11916" y="14064"/>
                    <a:pt x="12463" y="15858"/>
                  </a:cubicBezTo>
                  <a:cubicBezTo>
                    <a:pt x="12676" y="16465"/>
                    <a:pt x="12888" y="17043"/>
                    <a:pt x="13344" y="17499"/>
                  </a:cubicBezTo>
                  <a:cubicBezTo>
                    <a:pt x="14560" y="18684"/>
                    <a:pt x="14803" y="20174"/>
                    <a:pt x="14955" y="21754"/>
                  </a:cubicBezTo>
                  <a:cubicBezTo>
                    <a:pt x="15259" y="25219"/>
                    <a:pt x="15320" y="28684"/>
                    <a:pt x="15107" y="32150"/>
                  </a:cubicBezTo>
                  <a:cubicBezTo>
                    <a:pt x="15077" y="32514"/>
                    <a:pt x="14955" y="32757"/>
                    <a:pt x="14682" y="32940"/>
                  </a:cubicBezTo>
                  <a:cubicBezTo>
                    <a:pt x="13253" y="33973"/>
                    <a:pt x="11642" y="34551"/>
                    <a:pt x="9910" y="34855"/>
                  </a:cubicBezTo>
                  <a:cubicBezTo>
                    <a:pt x="8832" y="35045"/>
                    <a:pt x="7747" y="35194"/>
                    <a:pt x="6662" y="35194"/>
                  </a:cubicBezTo>
                  <a:cubicBezTo>
                    <a:pt x="5665" y="35194"/>
                    <a:pt x="4668" y="35068"/>
                    <a:pt x="3678" y="34733"/>
                  </a:cubicBezTo>
                  <a:cubicBezTo>
                    <a:pt x="3374" y="34642"/>
                    <a:pt x="3283" y="34490"/>
                    <a:pt x="3192" y="34216"/>
                  </a:cubicBezTo>
                  <a:cubicBezTo>
                    <a:pt x="2159" y="30417"/>
                    <a:pt x="1581" y="26526"/>
                    <a:pt x="821" y="22697"/>
                  </a:cubicBezTo>
                  <a:cubicBezTo>
                    <a:pt x="608" y="21572"/>
                    <a:pt x="578" y="20478"/>
                    <a:pt x="1247" y="19444"/>
                  </a:cubicBezTo>
                  <a:cubicBezTo>
                    <a:pt x="2523" y="17438"/>
                    <a:pt x="2645" y="15250"/>
                    <a:pt x="2311" y="12970"/>
                  </a:cubicBezTo>
                  <a:cubicBezTo>
                    <a:pt x="2037" y="11207"/>
                    <a:pt x="1612" y="9444"/>
                    <a:pt x="1156" y="7681"/>
                  </a:cubicBezTo>
                  <a:lnTo>
                    <a:pt x="1156" y="7681"/>
                  </a:lnTo>
                  <a:cubicBezTo>
                    <a:pt x="2515" y="8053"/>
                    <a:pt x="3843" y="8251"/>
                    <a:pt x="5141" y="8251"/>
                  </a:cubicBezTo>
                  <a:cubicBezTo>
                    <a:pt x="7241" y="8251"/>
                    <a:pt x="9264" y="7732"/>
                    <a:pt x="11217" y="6587"/>
                  </a:cubicBezTo>
                  <a:close/>
                  <a:moveTo>
                    <a:pt x="7406" y="1"/>
                  </a:moveTo>
                  <a:cubicBezTo>
                    <a:pt x="6584" y="1"/>
                    <a:pt x="5785" y="178"/>
                    <a:pt x="4985" y="356"/>
                  </a:cubicBezTo>
                  <a:cubicBezTo>
                    <a:pt x="3830" y="629"/>
                    <a:pt x="2675" y="964"/>
                    <a:pt x="1581" y="1389"/>
                  </a:cubicBezTo>
                  <a:cubicBezTo>
                    <a:pt x="1095" y="1572"/>
                    <a:pt x="760" y="1936"/>
                    <a:pt x="456" y="2301"/>
                  </a:cubicBezTo>
                  <a:cubicBezTo>
                    <a:pt x="305" y="2514"/>
                    <a:pt x="517" y="2970"/>
                    <a:pt x="517" y="3304"/>
                  </a:cubicBezTo>
                  <a:cubicBezTo>
                    <a:pt x="517" y="3669"/>
                    <a:pt x="700" y="4064"/>
                    <a:pt x="487" y="4429"/>
                  </a:cubicBezTo>
                  <a:cubicBezTo>
                    <a:pt x="335" y="4702"/>
                    <a:pt x="335" y="4946"/>
                    <a:pt x="335" y="5249"/>
                  </a:cubicBezTo>
                  <a:cubicBezTo>
                    <a:pt x="426" y="6161"/>
                    <a:pt x="639" y="7012"/>
                    <a:pt x="882" y="7894"/>
                  </a:cubicBezTo>
                  <a:cubicBezTo>
                    <a:pt x="1216" y="9201"/>
                    <a:pt x="1368" y="10599"/>
                    <a:pt x="1612" y="11937"/>
                  </a:cubicBezTo>
                  <a:cubicBezTo>
                    <a:pt x="2128" y="14642"/>
                    <a:pt x="2067" y="17286"/>
                    <a:pt x="487" y="19718"/>
                  </a:cubicBezTo>
                  <a:cubicBezTo>
                    <a:pt x="1" y="20417"/>
                    <a:pt x="92" y="21238"/>
                    <a:pt x="153" y="22028"/>
                  </a:cubicBezTo>
                  <a:cubicBezTo>
                    <a:pt x="305" y="23700"/>
                    <a:pt x="791" y="25341"/>
                    <a:pt x="1064" y="26982"/>
                  </a:cubicBezTo>
                  <a:cubicBezTo>
                    <a:pt x="1490" y="29444"/>
                    <a:pt x="1976" y="31906"/>
                    <a:pt x="2645" y="34338"/>
                  </a:cubicBezTo>
                  <a:cubicBezTo>
                    <a:pt x="2706" y="34551"/>
                    <a:pt x="2736" y="34764"/>
                    <a:pt x="3010" y="34855"/>
                  </a:cubicBezTo>
                  <a:cubicBezTo>
                    <a:pt x="4377" y="35437"/>
                    <a:pt x="5777" y="35723"/>
                    <a:pt x="7235" y="35723"/>
                  </a:cubicBezTo>
                  <a:cubicBezTo>
                    <a:pt x="7754" y="35723"/>
                    <a:pt x="8280" y="35687"/>
                    <a:pt x="8815" y="35615"/>
                  </a:cubicBezTo>
                  <a:cubicBezTo>
                    <a:pt x="10852" y="35341"/>
                    <a:pt x="12797" y="34885"/>
                    <a:pt x="14560" y="33761"/>
                  </a:cubicBezTo>
                  <a:cubicBezTo>
                    <a:pt x="15320" y="33305"/>
                    <a:pt x="15806" y="32697"/>
                    <a:pt x="15776" y="31754"/>
                  </a:cubicBezTo>
                  <a:cubicBezTo>
                    <a:pt x="15746" y="31299"/>
                    <a:pt x="15806" y="30843"/>
                    <a:pt x="15837" y="30387"/>
                  </a:cubicBezTo>
                  <a:cubicBezTo>
                    <a:pt x="15897" y="27408"/>
                    <a:pt x="15837" y="24429"/>
                    <a:pt x="15502" y="21481"/>
                  </a:cubicBezTo>
                  <a:cubicBezTo>
                    <a:pt x="15320" y="19839"/>
                    <a:pt x="14986" y="18289"/>
                    <a:pt x="13709" y="17043"/>
                  </a:cubicBezTo>
                  <a:cubicBezTo>
                    <a:pt x="13314" y="16678"/>
                    <a:pt x="13131" y="16101"/>
                    <a:pt x="12980" y="15584"/>
                  </a:cubicBezTo>
                  <a:cubicBezTo>
                    <a:pt x="12584" y="14368"/>
                    <a:pt x="12280" y="13122"/>
                    <a:pt x="12098" y="11876"/>
                  </a:cubicBezTo>
                  <a:cubicBezTo>
                    <a:pt x="11733" y="9718"/>
                    <a:pt x="11217" y="7590"/>
                    <a:pt x="11490" y="5371"/>
                  </a:cubicBezTo>
                  <a:cubicBezTo>
                    <a:pt x="11551" y="4794"/>
                    <a:pt x="11429" y="4216"/>
                    <a:pt x="11338" y="3639"/>
                  </a:cubicBezTo>
                  <a:cubicBezTo>
                    <a:pt x="11277" y="3304"/>
                    <a:pt x="11277" y="2939"/>
                    <a:pt x="10821" y="2939"/>
                  </a:cubicBezTo>
                  <a:cubicBezTo>
                    <a:pt x="10730" y="2939"/>
                    <a:pt x="10669" y="2848"/>
                    <a:pt x="10669" y="2787"/>
                  </a:cubicBezTo>
                  <a:cubicBezTo>
                    <a:pt x="10609" y="2392"/>
                    <a:pt x="10426" y="2028"/>
                    <a:pt x="10517" y="1632"/>
                  </a:cubicBezTo>
                  <a:cubicBezTo>
                    <a:pt x="10639" y="1116"/>
                    <a:pt x="10396" y="812"/>
                    <a:pt x="10001" y="569"/>
                  </a:cubicBezTo>
                  <a:cubicBezTo>
                    <a:pt x="9484" y="265"/>
                    <a:pt x="8906" y="173"/>
                    <a:pt x="8329" y="82"/>
                  </a:cubicBezTo>
                  <a:cubicBezTo>
                    <a:pt x="8017" y="25"/>
                    <a:pt x="7710" y="1"/>
                    <a:pt x="7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9"/>
            <p:cNvSpPr/>
            <p:nvPr/>
          </p:nvSpPr>
          <p:spPr>
            <a:xfrm>
              <a:off x="2335425" y="4161450"/>
              <a:ext cx="155025" cy="637450"/>
            </a:xfrm>
            <a:custGeom>
              <a:rect b="b" l="l" r="r" t="t"/>
              <a:pathLst>
                <a:path extrusionOk="0" h="25498" w="6201">
                  <a:moveTo>
                    <a:pt x="1186" y="0"/>
                  </a:moveTo>
                  <a:cubicBezTo>
                    <a:pt x="1520" y="2341"/>
                    <a:pt x="1824" y="4651"/>
                    <a:pt x="2158" y="6991"/>
                  </a:cubicBezTo>
                  <a:cubicBezTo>
                    <a:pt x="2341" y="8146"/>
                    <a:pt x="2097" y="9149"/>
                    <a:pt x="1307" y="10000"/>
                  </a:cubicBezTo>
                  <a:cubicBezTo>
                    <a:pt x="1094" y="10244"/>
                    <a:pt x="912" y="10517"/>
                    <a:pt x="730" y="10760"/>
                  </a:cubicBezTo>
                  <a:cubicBezTo>
                    <a:pt x="183" y="11459"/>
                    <a:pt x="0" y="12280"/>
                    <a:pt x="91" y="13162"/>
                  </a:cubicBezTo>
                  <a:cubicBezTo>
                    <a:pt x="213" y="14469"/>
                    <a:pt x="486" y="15745"/>
                    <a:pt x="760" y="17052"/>
                  </a:cubicBezTo>
                  <a:cubicBezTo>
                    <a:pt x="1277" y="19453"/>
                    <a:pt x="1793" y="21855"/>
                    <a:pt x="2249" y="24256"/>
                  </a:cubicBezTo>
                  <a:cubicBezTo>
                    <a:pt x="2371" y="24833"/>
                    <a:pt x="2675" y="25137"/>
                    <a:pt x="3192" y="25320"/>
                  </a:cubicBezTo>
                  <a:cubicBezTo>
                    <a:pt x="3583" y="25450"/>
                    <a:pt x="3974" y="25497"/>
                    <a:pt x="4366" y="25497"/>
                  </a:cubicBezTo>
                  <a:cubicBezTo>
                    <a:pt x="4977" y="25497"/>
                    <a:pt x="5589" y="25382"/>
                    <a:pt x="6201" y="25289"/>
                  </a:cubicBezTo>
                  <a:cubicBezTo>
                    <a:pt x="5289" y="25198"/>
                    <a:pt x="4377" y="25137"/>
                    <a:pt x="3496" y="24894"/>
                  </a:cubicBezTo>
                  <a:cubicBezTo>
                    <a:pt x="3070" y="24773"/>
                    <a:pt x="2827" y="24530"/>
                    <a:pt x="2766" y="24104"/>
                  </a:cubicBezTo>
                  <a:cubicBezTo>
                    <a:pt x="2523" y="22797"/>
                    <a:pt x="2219" y="21520"/>
                    <a:pt x="1976" y="20213"/>
                  </a:cubicBezTo>
                  <a:cubicBezTo>
                    <a:pt x="1611" y="18116"/>
                    <a:pt x="1034" y="16080"/>
                    <a:pt x="699" y="13982"/>
                  </a:cubicBezTo>
                  <a:cubicBezTo>
                    <a:pt x="456" y="12614"/>
                    <a:pt x="669" y="11399"/>
                    <a:pt x="1672" y="10365"/>
                  </a:cubicBezTo>
                  <a:cubicBezTo>
                    <a:pt x="1733" y="10304"/>
                    <a:pt x="1793" y="10213"/>
                    <a:pt x="1854" y="10152"/>
                  </a:cubicBezTo>
                  <a:cubicBezTo>
                    <a:pt x="2584" y="9301"/>
                    <a:pt x="2827" y="8329"/>
                    <a:pt x="2705" y="7234"/>
                  </a:cubicBezTo>
                  <a:cubicBezTo>
                    <a:pt x="2432" y="5016"/>
                    <a:pt x="1976" y="2797"/>
                    <a:pt x="1459" y="608"/>
                  </a:cubicBezTo>
                  <a:cubicBezTo>
                    <a:pt x="1429" y="395"/>
                    <a:pt x="1368" y="183"/>
                    <a:pt x="11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9"/>
            <p:cNvSpPr/>
            <p:nvPr/>
          </p:nvSpPr>
          <p:spPr>
            <a:xfrm>
              <a:off x="2550475" y="4162975"/>
              <a:ext cx="114750" cy="522825"/>
            </a:xfrm>
            <a:custGeom>
              <a:rect b="b" l="l" r="r" t="t"/>
              <a:pathLst>
                <a:path extrusionOk="0" h="20913" w="4590">
                  <a:moveTo>
                    <a:pt x="61" y="0"/>
                  </a:moveTo>
                  <a:cubicBezTo>
                    <a:pt x="31" y="61"/>
                    <a:pt x="0" y="122"/>
                    <a:pt x="0" y="182"/>
                  </a:cubicBezTo>
                  <a:cubicBezTo>
                    <a:pt x="61" y="2736"/>
                    <a:pt x="456" y="5259"/>
                    <a:pt x="1277" y="7660"/>
                  </a:cubicBezTo>
                  <a:cubicBezTo>
                    <a:pt x="1520" y="8359"/>
                    <a:pt x="1915" y="8967"/>
                    <a:pt x="2523" y="9392"/>
                  </a:cubicBezTo>
                  <a:cubicBezTo>
                    <a:pt x="3131" y="9848"/>
                    <a:pt x="3435" y="10426"/>
                    <a:pt x="3556" y="11155"/>
                  </a:cubicBezTo>
                  <a:cubicBezTo>
                    <a:pt x="3860" y="13070"/>
                    <a:pt x="3860" y="15016"/>
                    <a:pt x="3952" y="16930"/>
                  </a:cubicBezTo>
                  <a:cubicBezTo>
                    <a:pt x="4012" y="18268"/>
                    <a:pt x="3982" y="19605"/>
                    <a:pt x="4438" y="20912"/>
                  </a:cubicBezTo>
                  <a:cubicBezTo>
                    <a:pt x="4590" y="20000"/>
                    <a:pt x="4559" y="19089"/>
                    <a:pt x="4529" y="18207"/>
                  </a:cubicBezTo>
                  <a:cubicBezTo>
                    <a:pt x="4438" y="16140"/>
                    <a:pt x="4408" y="14043"/>
                    <a:pt x="4134" y="11976"/>
                  </a:cubicBezTo>
                  <a:cubicBezTo>
                    <a:pt x="3982" y="10760"/>
                    <a:pt x="3678" y="9636"/>
                    <a:pt x="2584" y="8906"/>
                  </a:cubicBezTo>
                  <a:cubicBezTo>
                    <a:pt x="2067" y="8572"/>
                    <a:pt x="1824" y="7964"/>
                    <a:pt x="1581" y="7417"/>
                  </a:cubicBezTo>
                  <a:cubicBezTo>
                    <a:pt x="1216" y="6474"/>
                    <a:pt x="1003" y="5471"/>
                    <a:pt x="790" y="4499"/>
                  </a:cubicBezTo>
                  <a:cubicBezTo>
                    <a:pt x="486" y="3009"/>
                    <a:pt x="334" y="1489"/>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9"/>
            <p:cNvSpPr/>
            <p:nvPr/>
          </p:nvSpPr>
          <p:spPr>
            <a:xfrm>
              <a:off x="2404575" y="4690325"/>
              <a:ext cx="179350" cy="91500"/>
            </a:xfrm>
            <a:custGeom>
              <a:rect b="b" l="l" r="r" t="t"/>
              <a:pathLst>
                <a:path extrusionOk="0" h="3660" w="7174">
                  <a:moveTo>
                    <a:pt x="0" y="1"/>
                  </a:moveTo>
                  <a:lnTo>
                    <a:pt x="0" y="1"/>
                  </a:lnTo>
                  <a:cubicBezTo>
                    <a:pt x="31" y="548"/>
                    <a:pt x="91" y="1095"/>
                    <a:pt x="183" y="1642"/>
                  </a:cubicBezTo>
                  <a:cubicBezTo>
                    <a:pt x="395" y="3162"/>
                    <a:pt x="699" y="3435"/>
                    <a:pt x="2219" y="3587"/>
                  </a:cubicBezTo>
                  <a:cubicBezTo>
                    <a:pt x="2371" y="3618"/>
                    <a:pt x="2523" y="3618"/>
                    <a:pt x="2675" y="3648"/>
                  </a:cubicBezTo>
                  <a:cubicBezTo>
                    <a:pt x="2812" y="3656"/>
                    <a:pt x="2947" y="3660"/>
                    <a:pt x="3082" y="3660"/>
                  </a:cubicBezTo>
                  <a:cubicBezTo>
                    <a:pt x="4508" y="3660"/>
                    <a:pt x="5841" y="3236"/>
                    <a:pt x="7174" y="2736"/>
                  </a:cubicBezTo>
                  <a:lnTo>
                    <a:pt x="7174" y="2736"/>
                  </a:lnTo>
                  <a:cubicBezTo>
                    <a:pt x="6596" y="2797"/>
                    <a:pt x="6049" y="2919"/>
                    <a:pt x="5471" y="2979"/>
                  </a:cubicBezTo>
                  <a:cubicBezTo>
                    <a:pt x="4682" y="3102"/>
                    <a:pt x="3892" y="3225"/>
                    <a:pt x="3102" y="3225"/>
                  </a:cubicBezTo>
                  <a:cubicBezTo>
                    <a:pt x="2524" y="3225"/>
                    <a:pt x="1946" y="3159"/>
                    <a:pt x="1368" y="2979"/>
                  </a:cubicBezTo>
                  <a:cubicBezTo>
                    <a:pt x="942" y="2858"/>
                    <a:pt x="699" y="2645"/>
                    <a:pt x="608" y="2220"/>
                  </a:cubicBezTo>
                  <a:cubicBezTo>
                    <a:pt x="426" y="1460"/>
                    <a:pt x="304" y="730"/>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9"/>
            <p:cNvSpPr/>
            <p:nvPr/>
          </p:nvSpPr>
          <p:spPr>
            <a:xfrm>
              <a:off x="2508675" y="4725275"/>
              <a:ext cx="118575" cy="28300"/>
            </a:xfrm>
            <a:custGeom>
              <a:rect b="b" l="l" r="r" t="t"/>
              <a:pathLst>
                <a:path extrusionOk="0" h="1132" w="4743">
                  <a:moveTo>
                    <a:pt x="4742" y="1"/>
                  </a:moveTo>
                  <a:lnTo>
                    <a:pt x="4742" y="1"/>
                  </a:lnTo>
                  <a:cubicBezTo>
                    <a:pt x="3131" y="274"/>
                    <a:pt x="1642" y="973"/>
                    <a:pt x="0" y="1065"/>
                  </a:cubicBezTo>
                  <a:cubicBezTo>
                    <a:pt x="285" y="1110"/>
                    <a:pt x="565" y="1132"/>
                    <a:pt x="842" y="1132"/>
                  </a:cubicBezTo>
                  <a:cubicBezTo>
                    <a:pt x="2219" y="1132"/>
                    <a:pt x="3502" y="608"/>
                    <a:pt x="47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9"/>
            <p:cNvSpPr/>
            <p:nvPr/>
          </p:nvSpPr>
          <p:spPr>
            <a:xfrm>
              <a:off x="2407600" y="4221475"/>
              <a:ext cx="14475" cy="11425"/>
            </a:xfrm>
            <a:custGeom>
              <a:rect b="b" l="l" r="r" t="t"/>
              <a:pathLst>
                <a:path extrusionOk="0" h="457" w="579">
                  <a:moveTo>
                    <a:pt x="214" y="1"/>
                  </a:moveTo>
                  <a:cubicBezTo>
                    <a:pt x="122" y="1"/>
                    <a:pt x="1" y="31"/>
                    <a:pt x="1" y="183"/>
                  </a:cubicBezTo>
                  <a:cubicBezTo>
                    <a:pt x="1" y="396"/>
                    <a:pt x="183" y="426"/>
                    <a:pt x="335" y="456"/>
                  </a:cubicBezTo>
                  <a:cubicBezTo>
                    <a:pt x="457" y="456"/>
                    <a:pt x="578" y="456"/>
                    <a:pt x="578" y="305"/>
                  </a:cubicBezTo>
                  <a:cubicBezTo>
                    <a:pt x="578" y="92"/>
                    <a:pt x="396" y="6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9"/>
            <p:cNvSpPr/>
            <p:nvPr/>
          </p:nvSpPr>
          <p:spPr>
            <a:xfrm>
              <a:off x="2416725" y="3946925"/>
              <a:ext cx="50175" cy="19300"/>
            </a:xfrm>
            <a:custGeom>
              <a:rect b="b" l="l" r="r" t="t"/>
              <a:pathLst>
                <a:path extrusionOk="0" h="772" w="2007">
                  <a:moveTo>
                    <a:pt x="1573" y="0"/>
                  </a:moveTo>
                  <a:cubicBezTo>
                    <a:pt x="1534" y="0"/>
                    <a:pt x="1495" y="4"/>
                    <a:pt x="1459" y="10"/>
                  </a:cubicBezTo>
                  <a:cubicBezTo>
                    <a:pt x="1095" y="40"/>
                    <a:pt x="700" y="131"/>
                    <a:pt x="396" y="314"/>
                  </a:cubicBezTo>
                  <a:cubicBezTo>
                    <a:pt x="244" y="375"/>
                    <a:pt x="0" y="405"/>
                    <a:pt x="31" y="587"/>
                  </a:cubicBezTo>
                  <a:cubicBezTo>
                    <a:pt x="55" y="753"/>
                    <a:pt x="207" y="771"/>
                    <a:pt x="374" y="771"/>
                  </a:cubicBezTo>
                  <a:cubicBezTo>
                    <a:pt x="421" y="771"/>
                    <a:pt x="470" y="770"/>
                    <a:pt x="517" y="770"/>
                  </a:cubicBezTo>
                  <a:cubicBezTo>
                    <a:pt x="852" y="770"/>
                    <a:pt x="1216" y="709"/>
                    <a:pt x="1611" y="587"/>
                  </a:cubicBezTo>
                  <a:cubicBezTo>
                    <a:pt x="1763" y="557"/>
                    <a:pt x="2007" y="496"/>
                    <a:pt x="1946" y="283"/>
                  </a:cubicBezTo>
                  <a:cubicBezTo>
                    <a:pt x="1921" y="63"/>
                    <a:pt x="1739" y="0"/>
                    <a:pt x="15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9"/>
            <p:cNvSpPr/>
            <p:nvPr/>
          </p:nvSpPr>
          <p:spPr>
            <a:xfrm>
              <a:off x="2360500" y="3974425"/>
              <a:ext cx="51700" cy="18350"/>
            </a:xfrm>
            <a:custGeom>
              <a:rect b="b" l="l" r="r" t="t"/>
              <a:pathLst>
                <a:path extrusionOk="0" h="734" w="2068">
                  <a:moveTo>
                    <a:pt x="1648" y="1"/>
                  </a:moveTo>
                  <a:cubicBezTo>
                    <a:pt x="1178" y="1"/>
                    <a:pt x="756" y="165"/>
                    <a:pt x="335" y="278"/>
                  </a:cubicBezTo>
                  <a:cubicBezTo>
                    <a:pt x="213" y="338"/>
                    <a:pt x="0" y="369"/>
                    <a:pt x="31" y="551"/>
                  </a:cubicBezTo>
                  <a:cubicBezTo>
                    <a:pt x="91" y="733"/>
                    <a:pt x="274" y="673"/>
                    <a:pt x="456" y="703"/>
                  </a:cubicBezTo>
                  <a:cubicBezTo>
                    <a:pt x="882" y="703"/>
                    <a:pt x="1338" y="582"/>
                    <a:pt x="1794" y="490"/>
                  </a:cubicBezTo>
                  <a:cubicBezTo>
                    <a:pt x="1946" y="460"/>
                    <a:pt x="2067" y="399"/>
                    <a:pt x="2067" y="247"/>
                  </a:cubicBezTo>
                  <a:cubicBezTo>
                    <a:pt x="2067" y="95"/>
                    <a:pt x="1915" y="34"/>
                    <a:pt x="1763" y="4"/>
                  </a:cubicBezTo>
                  <a:cubicBezTo>
                    <a:pt x="1724" y="2"/>
                    <a:pt x="1686" y="1"/>
                    <a:pt x="16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9"/>
            <p:cNvSpPr/>
            <p:nvPr/>
          </p:nvSpPr>
          <p:spPr>
            <a:xfrm>
              <a:off x="2464600" y="3960675"/>
              <a:ext cx="44100" cy="18925"/>
            </a:xfrm>
            <a:custGeom>
              <a:rect b="b" l="l" r="r" t="t"/>
              <a:pathLst>
                <a:path extrusionOk="0" h="757" w="1764">
                  <a:moveTo>
                    <a:pt x="1432" y="0"/>
                  </a:moveTo>
                  <a:cubicBezTo>
                    <a:pt x="1372" y="0"/>
                    <a:pt x="1307" y="7"/>
                    <a:pt x="1247" y="7"/>
                  </a:cubicBezTo>
                  <a:cubicBezTo>
                    <a:pt x="973" y="68"/>
                    <a:pt x="700" y="159"/>
                    <a:pt x="396" y="250"/>
                  </a:cubicBezTo>
                  <a:cubicBezTo>
                    <a:pt x="244" y="280"/>
                    <a:pt x="0" y="341"/>
                    <a:pt x="31" y="554"/>
                  </a:cubicBezTo>
                  <a:cubicBezTo>
                    <a:pt x="51" y="716"/>
                    <a:pt x="166" y="730"/>
                    <a:pt x="294" y="730"/>
                  </a:cubicBezTo>
                  <a:cubicBezTo>
                    <a:pt x="320" y="730"/>
                    <a:pt x="346" y="729"/>
                    <a:pt x="372" y="729"/>
                  </a:cubicBezTo>
                  <a:cubicBezTo>
                    <a:pt x="411" y="729"/>
                    <a:pt x="450" y="730"/>
                    <a:pt x="487" y="736"/>
                  </a:cubicBezTo>
                  <a:cubicBezTo>
                    <a:pt x="555" y="750"/>
                    <a:pt x="624" y="756"/>
                    <a:pt x="692" y="756"/>
                  </a:cubicBezTo>
                  <a:cubicBezTo>
                    <a:pt x="928" y="756"/>
                    <a:pt x="1163" y="685"/>
                    <a:pt x="1399" y="615"/>
                  </a:cubicBezTo>
                  <a:cubicBezTo>
                    <a:pt x="1581" y="524"/>
                    <a:pt x="1763" y="432"/>
                    <a:pt x="1703" y="189"/>
                  </a:cubicBezTo>
                  <a:cubicBezTo>
                    <a:pt x="1662" y="27"/>
                    <a:pt x="1554" y="0"/>
                    <a:pt x="1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Duplo" type="twoObj">
  <p:cSld name="TWO_OBJECTS">
    <p:spTree>
      <p:nvGrpSpPr>
        <p:cNvPr id="42" name="Shape 42"/>
        <p:cNvGrpSpPr/>
        <p:nvPr/>
      </p:nvGrpSpPr>
      <p:grpSpPr>
        <a:xfrm>
          <a:off x="0" y="0"/>
          <a:ext cx="0" cy="0"/>
          <a:chOff x="0" y="0"/>
          <a:chExt cx="0" cy="0"/>
        </a:xfrm>
      </p:grpSpPr>
      <p:sp>
        <p:nvSpPr>
          <p:cNvPr id="43" name="Google Shape;43;p5"/>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 name="Google Shape;44;p5"/>
          <p:cNvSpPr txBox="1"/>
          <p:nvPr>
            <p:ph idx="1" type="body"/>
          </p:nvPr>
        </p:nvSpPr>
        <p:spPr>
          <a:xfrm>
            <a:off x="802386" y="1645920"/>
            <a:ext cx="3566100" cy="2983200"/>
          </a:xfrm>
          <a:prstGeom prst="rect">
            <a:avLst/>
          </a:prstGeom>
          <a:noFill/>
          <a:ln>
            <a:noFill/>
          </a:ln>
        </p:spPr>
        <p:txBody>
          <a:bodyPr anchorCtr="0" anchor="t" bIns="34275" lIns="68575" spcFirstLastPara="1" rIns="68575" wrap="square" tIns="34275">
            <a:normAutofit/>
          </a:bodyPr>
          <a:lstStyle>
            <a:lvl1pPr indent="-311150" lvl="0" marL="457200" algn="l">
              <a:lnSpc>
                <a:spcPct val="90000"/>
              </a:lnSpc>
              <a:spcBef>
                <a:spcPts val="900"/>
              </a:spcBef>
              <a:spcAft>
                <a:spcPts val="0"/>
              </a:spcAft>
              <a:buSzPts val="1300"/>
              <a:buChar char="▪"/>
              <a:defRPr sz="1500"/>
            </a:lvl1pPr>
            <a:lvl2pPr indent="-298450" lvl="1" marL="914400" algn="l">
              <a:lnSpc>
                <a:spcPct val="90000"/>
              </a:lnSpc>
              <a:spcBef>
                <a:spcPts val="300"/>
              </a:spcBef>
              <a:spcAft>
                <a:spcPts val="0"/>
              </a:spcAft>
              <a:buSzPts val="1100"/>
              <a:buChar char="▪"/>
              <a:defRPr sz="1400"/>
            </a:lvl2pPr>
            <a:lvl3pPr indent="-292100" lvl="2" marL="1371600" algn="l">
              <a:lnSpc>
                <a:spcPct val="90000"/>
              </a:lnSpc>
              <a:spcBef>
                <a:spcPts val="300"/>
              </a:spcBef>
              <a:spcAft>
                <a:spcPts val="0"/>
              </a:spcAft>
              <a:buSzPts val="1000"/>
              <a:buChar char="▪"/>
              <a:defRPr sz="1200"/>
            </a:lvl3pPr>
            <a:lvl4pPr indent="-292100" lvl="3" marL="1828800" algn="l">
              <a:lnSpc>
                <a:spcPct val="90000"/>
              </a:lnSpc>
              <a:spcBef>
                <a:spcPts val="300"/>
              </a:spcBef>
              <a:spcAft>
                <a:spcPts val="0"/>
              </a:spcAft>
              <a:buSzPts val="1000"/>
              <a:buChar char="▪"/>
              <a:defRPr sz="1200"/>
            </a:lvl4pPr>
            <a:lvl5pPr indent="-292100" lvl="4" marL="2286000" algn="l">
              <a:lnSpc>
                <a:spcPct val="90000"/>
              </a:lnSpc>
              <a:spcBef>
                <a:spcPts val="300"/>
              </a:spcBef>
              <a:spcAft>
                <a:spcPts val="0"/>
              </a:spcAft>
              <a:buSzPts val="1000"/>
              <a:buChar char="▪"/>
              <a:defRPr sz="1200"/>
            </a:lvl5pPr>
            <a:lvl6pPr indent="-292100" lvl="5" marL="2743200" algn="l">
              <a:lnSpc>
                <a:spcPct val="90000"/>
              </a:lnSpc>
              <a:spcBef>
                <a:spcPts val="300"/>
              </a:spcBef>
              <a:spcAft>
                <a:spcPts val="0"/>
              </a:spcAft>
              <a:buSzPts val="1000"/>
              <a:buChar char="▪"/>
              <a:defRPr sz="1200"/>
            </a:lvl6pPr>
            <a:lvl7pPr indent="-292100" lvl="6" marL="3200400" algn="l">
              <a:lnSpc>
                <a:spcPct val="90000"/>
              </a:lnSpc>
              <a:spcBef>
                <a:spcPts val="300"/>
              </a:spcBef>
              <a:spcAft>
                <a:spcPts val="0"/>
              </a:spcAft>
              <a:buSzPts val="1000"/>
              <a:buChar char="▪"/>
              <a:defRPr sz="1200"/>
            </a:lvl7pPr>
            <a:lvl8pPr indent="-292100" lvl="7" marL="3657600" algn="l">
              <a:lnSpc>
                <a:spcPct val="90000"/>
              </a:lnSpc>
              <a:spcBef>
                <a:spcPts val="300"/>
              </a:spcBef>
              <a:spcAft>
                <a:spcPts val="0"/>
              </a:spcAft>
              <a:buSzPts val="1000"/>
              <a:buChar char="▪"/>
              <a:defRPr sz="1200"/>
            </a:lvl8pPr>
            <a:lvl9pPr indent="-292100" lvl="8" marL="4114800" algn="l">
              <a:lnSpc>
                <a:spcPct val="90000"/>
              </a:lnSpc>
              <a:spcBef>
                <a:spcPts val="300"/>
              </a:spcBef>
              <a:spcAft>
                <a:spcPts val="200"/>
              </a:spcAft>
              <a:buSzPts val="1000"/>
              <a:buChar char="▪"/>
              <a:defRPr sz="1200"/>
            </a:lvl9pPr>
          </a:lstStyle>
          <a:p/>
        </p:txBody>
      </p:sp>
      <p:sp>
        <p:nvSpPr>
          <p:cNvPr id="45" name="Google Shape;45;p5"/>
          <p:cNvSpPr txBox="1"/>
          <p:nvPr>
            <p:ph idx="2" type="body"/>
          </p:nvPr>
        </p:nvSpPr>
        <p:spPr>
          <a:xfrm>
            <a:off x="4773168" y="1645920"/>
            <a:ext cx="3566100" cy="2983200"/>
          </a:xfrm>
          <a:prstGeom prst="rect">
            <a:avLst/>
          </a:prstGeom>
          <a:noFill/>
          <a:ln>
            <a:noFill/>
          </a:ln>
        </p:spPr>
        <p:txBody>
          <a:bodyPr anchorCtr="0" anchor="t" bIns="34275" lIns="68575" spcFirstLastPara="1" rIns="68575" wrap="square" tIns="34275">
            <a:normAutofit/>
          </a:bodyPr>
          <a:lstStyle>
            <a:lvl1pPr indent="-311150" lvl="0" marL="457200" algn="l">
              <a:lnSpc>
                <a:spcPct val="90000"/>
              </a:lnSpc>
              <a:spcBef>
                <a:spcPts val="900"/>
              </a:spcBef>
              <a:spcAft>
                <a:spcPts val="0"/>
              </a:spcAft>
              <a:buSzPts val="1300"/>
              <a:buChar char="▪"/>
              <a:defRPr sz="1500"/>
            </a:lvl1pPr>
            <a:lvl2pPr indent="-298450" lvl="1" marL="914400" algn="l">
              <a:lnSpc>
                <a:spcPct val="90000"/>
              </a:lnSpc>
              <a:spcBef>
                <a:spcPts val="300"/>
              </a:spcBef>
              <a:spcAft>
                <a:spcPts val="0"/>
              </a:spcAft>
              <a:buSzPts val="1100"/>
              <a:buChar char="▪"/>
              <a:defRPr sz="1400"/>
            </a:lvl2pPr>
            <a:lvl3pPr indent="-292100" lvl="2" marL="1371600" algn="l">
              <a:lnSpc>
                <a:spcPct val="90000"/>
              </a:lnSpc>
              <a:spcBef>
                <a:spcPts val="300"/>
              </a:spcBef>
              <a:spcAft>
                <a:spcPts val="0"/>
              </a:spcAft>
              <a:buSzPts val="1000"/>
              <a:buChar char="▪"/>
              <a:defRPr sz="1200"/>
            </a:lvl3pPr>
            <a:lvl4pPr indent="-292100" lvl="3" marL="1828800" algn="l">
              <a:lnSpc>
                <a:spcPct val="90000"/>
              </a:lnSpc>
              <a:spcBef>
                <a:spcPts val="300"/>
              </a:spcBef>
              <a:spcAft>
                <a:spcPts val="0"/>
              </a:spcAft>
              <a:buSzPts val="1000"/>
              <a:buChar char="▪"/>
              <a:defRPr sz="1200"/>
            </a:lvl4pPr>
            <a:lvl5pPr indent="-292100" lvl="4" marL="2286000" algn="l">
              <a:lnSpc>
                <a:spcPct val="90000"/>
              </a:lnSpc>
              <a:spcBef>
                <a:spcPts val="300"/>
              </a:spcBef>
              <a:spcAft>
                <a:spcPts val="0"/>
              </a:spcAft>
              <a:buSzPts val="1000"/>
              <a:buChar char="▪"/>
              <a:defRPr sz="1200"/>
            </a:lvl5pPr>
            <a:lvl6pPr indent="-292100" lvl="5" marL="2743200" algn="l">
              <a:lnSpc>
                <a:spcPct val="90000"/>
              </a:lnSpc>
              <a:spcBef>
                <a:spcPts val="300"/>
              </a:spcBef>
              <a:spcAft>
                <a:spcPts val="0"/>
              </a:spcAft>
              <a:buSzPts val="1000"/>
              <a:buChar char="▪"/>
              <a:defRPr sz="1200"/>
            </a:lvl6pPr>
            <a:lvl7pPr indent="-292100" lvl="6" marL="3200400" algn="l">
              <a:lnSpc>
                <a:spcPct val="90000"/>
              </a:lnSpc>
              <a:spcBef>
                <a:spcPts val="300"/>
              </a:spcBef>
              <a:spcAft>
                <a:spcPts val="0"/>
              </a:spcAft>
              <a:buSzPts val="1000"/>
              <a:buChar char="▪"/>
              <a:defRPr sz="1200"/>
            </a:lvl7pPr>
            <a:lvl8pPr indent="-292100" lvl="7" marL="3657600" algn="l">
              <a:lnSpc>
                <a:spcPct val="90000"/>
              </a:lnSpc>
              <a:spcBef>
                <a:spcPts val="300"/>
              </a:spcBef>
              <a:spcAft>
                <a:spcPts val="0"/>
              </a:spcAft>
              <a:buSzPts val="1000"/>
              <a:buChar char="▪"/>
              <a:defRPr sz="1200"/>
            </a:lvl8pPr>
            <a:lvl9pPr indent="-292100" lvl="8" marL="4114800" algn="l">
              <a:lnSpc>
                <a:spcPct val="90000"/>
              </a:lnSpc>
              <a:spcBef>
                <a:spcPts val="300"/>
              </a:spcBef>
              <a:spcAft>
                <a:spcPts val="200"/>
              </a:spcAft>
              <a:buSzPts val="1000"/>
              <a:buChar char="▪"/>
              <a:defRPr sz="1200"/>
            </a:lvl9pPr>
          </a:lstStyle>
          <a:p/>
        </p:txBody>
      </p:sp>
      <p:sp>
        <p:nvSpPr>
          <p:cNvPr id="46" name="Google Shape;46;p5"/>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 name="Google Shape;47;p5"/>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 name="Google Shape;48;p5"/>
          <p:cNvSpPr txBox="1"/>
          <p:nvPr>
            <p:ph idx="12" type="sldNum"/>
          </p:nvPr>
        </p:nvSpPr>
        <p:spPr>
          <a:xfrm>
            <a:off x="8483346" y="4704588"/>
            <a:ext cx="4800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9" name="Shape 49"/>
        <p:cNvGrpSpPr/>
        <p:nvPr/>
      </p:nvGrpSpPr>
      <p:grpSpPr>
        <a:xfrm>
          <a:off x="0" y="0"/>
          <a:ext cx="0" cy="0"/>
          <a:chOff x="0" y="0"/>
          <a:chExt cx="0" cy="0"/>
        </a:xfrm>
      </p:grpSpPr>
      <p:sp>
        <p:nvSpPr>
          <p:cNvPr id="50" name="Google Shape;50;p6"/>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 name="Google Shape;51;p6"/>
          <p:cNvSpPr txBox="1"/>
          <p:nvPr>
            <p:ph idx="1" type="body"/>
          </p:nvPr>
        </p:nvSpPr>
        <p:spPr>
          <a:xfrm>
            <a:off x="800100" y="1536192"/>
            <a:ext cx="3566100" cy="4800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300"/>
              <a:buNone/>
              <a:defRPr b="1" sz="1500">
                <a:solidFill>
                  <a:srgbClr val="9E3611"/>
                </a:solidFill>
              </a:defRPr>
            </a:lvl1pPr>
            <a:lvl2pPr indent="-228600" lvl="1" marL="914400" algn="l">
              <a:lnSpc>
                <a:spcPct val="90000"/>
              </a:lnSpc>
              <a:spcBef>
                <a:spcPts val="300"/>
              </a:spcBef>
              <a:spcAft>
                <a:spcPts val="0"/>
              </a:spcAft>
              <a:buSzPts val="1300"/>
              <a:buNone/>
              <a:defRPr b="1" sz="1500"/>
            </a:lvl2pPr>
            <a:lvl3pPr indent="-228600" lvl="2" marL="1371600" algn="l">
              <a:lnSpc>
                <a:spcPct val="90000"/>
              </a:lnSpc>
              <a:spcBef>
                <a:spcPts val="300"/>
              </a:spcBef>
              <a:spcAft>
                <a:spcPts val="0"/>
              </a:spcAft>
              <a:buSzPts val="1100"/>
              <a:buNone/>
              <a:defRPr b="1" sz="1400"/>
            </a:lvl3pPr>
            <a:lvl4pPr indent="-228600" lvl="3" marL="1828800" algn="l">
              <a:lnSpc>
                <a:spcPct val="90000"/>
              </a:lnSpc>
              <a:spcBef>
                <a:spcPts val="300"/>
              </a:spcBef>
              <a:spcAft>
                <a:spcPts val="0"/>
              </a:spcAft>
              <a:buSzPts val="1000"/>
              <a:buNone/>
              <a:defRPr b="1" sz="1200"/>
            </a:lvl4pPr>
            <a:lvl5pPr indent="-228600" lvl="4" marL="2286000" algn="l">
              <a:lnSpc>
                <a:spcPct val="90000"/>
              </a:lnSpc>
              <a:spcBef>
                <a:spcPts val="300"/>
              </a:spcBef>
              <a:spcAft>
                <a:spcPts val="0"/>
              </a:spcAft>
              <a:buSzPts val="1000"/>
              <a:buNone/>
              <a:defRPr b="1" sz="1200"/>
            </a:lvl5pPr>
            <a:lvl6pPr indent="-228600" lvl="5" marL="2743200" algn="l">
              <a:lnSpc>
                <a:spcPct val="90000"/>
              </a:lnSpc>
              <a:spcBef>
                <a:spcPts val="300"/>
              </a:spcBef>
              <a:spcAft>
                <a:spcPts val="0"/>
              </a:spcAft>
              <a:buSzPts val="1000"/>
              <a:buNone/>
              <a:defRPr b="1" sz="1200"/>
            </a:lvl6pPr>
            <a:lvl7pPr indent="-228600" lvl="6" marL="3200400" algn="l">
              <a:lnSpc>
                <a:spcPct val="90000"/>
              </a:lnSpc>
              <a:spcBef>
                <a:spcPts val="300"/>
              </a:spcBef>
              <a:spcAft>
                <a:spcPts val="0"/>
              </a:spcAft>
              <a:buSzPts val="1000"/>
              <a:buNone/>
              <a:defRPr b="1" sz="1200"/>
            </a:lvl7pPr>
            <a:lvl8pPr indent="-228600" lvl="7" marL="3657600" algn="l">
              <a:lnSpc>
                <a:spcPct val="90000"/>
              </a:lnSpc>
              <a:spcBef>
                <a:spcPts val="300"/>
              </a:spcBef>
              <a:spcAft>
                <a:spcPts val="0"/>
              </a:spcAft>
              <a:buSzPts val="1000"/>
              <a:buNone/>
              <a:defRPr b="1" sz="1200"/>
            </a:lvl8pPr>
            <a:lvl9pPr indent="-228600" lvl="8" marL="4114800" algn="l">
              <a:lnSpc>
                <a:spcPct val="90000"/>
              </a:lnSpc>
              <a:spcBef>
                <a:spcPts val="300"/>
              </a:spcBef>
              <a:spcAft>
                <a:spcPts val="200"/>
              </a:spcAft>
              <a:buSzPts val="1000"/>
              <a:buNone/>
              <a:defRPr b="1" sz="1200"/>
            </a:lvl9pPr>
          </a:lstStyle>
          <a:p/>
        </p:txBody>
      </p:sp>
      <p:sp>
        <p:nvSpPr>
          <p:cNvPr id="52" name="Google Shape;52;p6"/>
          <p:cNvSpPr txBox="1"/>
          <p:nvPr>
            <p:ph idx="2" type="body"/>
          </p:nvPr>
        </p:nvSpPr>
        <p:spPr>
          <a:xfrm>
            <a:off x="802386" y="2057400"/>
            <a:ext cx="3566100" cy="2469000"/>
          </a:xfrm>
          <a:prstGeom prst="rect">
            <a:avLst/>
          </a:prstGeom>
          <a:noFill/>
          <a:ln>
            <a:noFill/>
          </a:ln>
        </p:spPr>
        <p:txBody>
          <a:bodyPr anchorCtr="0" anchor="t" bIns="34275" lIns="68575" spcFirstLastPara="1" rIns="68575" wrap="square" tIns="34275">
            <a:normAutofit/>
          </a:bodyPr>
          <a:lstStyle>
            <a:lvl1pPr indent="-311150" lvl="0" marL="457200" algn="l">
              <a:lnSpc>
                <a:spcPct val="90000"/>
              </a:lnSpc>
              <a:spcBef>
                <a:spcPts val="900"/>
              </a:spcBef>
              <a:spcAft>
                <a:spcPts val="0"/>
              </a:spcAft>
              <a:buSzPts val="1300"/>
              <a:buChar char="▪"/>
              <a:defRPr sz="1500"/>
            </a:lvl1pPr>
            <a:lvl2pPr indent="-298450" lvl="1" marL="914400" algn="l">
              <a:lnSpc>
                <a:spcPct val="90000"/>
              </a:lnSpc>
              <a:spcBef>
                <a:spcPts val="300"/>
              </a:spcBef>
              <a:spcAft>
                <a:spcPts val="0"/>
              </a:spcAft>
              <a:buSzPts val="1100"/>
              <a:buChar char="▪"/>
              <a:defRPr sz="1400"/>
            </a:lvl2pPr>
            <a:lvl3pPr indent="-292100" lvl="2" marL="1371600" algn="l">
              <a:lnSpc>
                <a:spcPct val="90000"/>
              </a:lnSpc>
              <a:spcBef>
                <a:spcPts val="300"/>
              </a:spcBef>
              <a:spcAft>
                <a:spcPts val="0"/>
              </a:spcAft>
              <a:buSzPts val="1000"/>
              <a:buChar char="▪"/>
              <a:defRPr sz="1200"/>
            </a:lvl3pPr>
            <a:lvl4pPr indent="-292100" lvl="3" marL="1828800" algn="l">
              <a:lnSpc>
                <a:spcPct val="90000"/>
              </a:lnSpc>
              <a:spcBef>
                <a:spcPts val="300"/>
              </a:spcBef>
              <a:spcAft>
                <a:spcPts val="0"/>
              </a:spcAft>
              <a:buSzPts val="1000"/>
              <a:buChar char="▪"/>
              <a:defRPr sz="1200"/>
            </a:lvl4pPr>
            <a:lvl5pPr indent="-292100" lvl="4" marL="2286000" algn="l">
              <a:lnSpc>
                <a:spcPct val="90000"/>
              </a:lnSpc>
              <a:spcBef>
                <a:spcPts val="300"/>
              </a:spcBef>
              <a:spcAft>
                <a:spcPts val="0"/>
              </a:spcAft>
              <a:buSzPts val="1000"/>
              <a:buChar char="▪"/>
              <a:defRPr sz="1200"/>
            </a:lvl5pPr>
            <a:lvl6pPr indent="-292100" lvl="5" marL="2743200" algn="l">
              <a:lnSpc>
                <a:spcPct val="90000"/>
              </a:lnSpc>
              <a:spcBef>
                <a:spcPts val="300"/>
              </a:spcBef>
              <a:spcAft>
                <a:spcPts val="0"/>
              </a:spcAft>
              <a:buSzPts val="1000"/>
              <a:buChar char="▪"/>
              <a:defRPr sz="1200"/>
            </a:lvl6pPr>
            <a:lvl7pPr indent="-292100" lvl="6" marL="3200400" algn="l">
              <a:lnSpc>
                <a:spcPct val="90000"/>
              </a:lnSpc>
              <a:spcBef>
                <a:spcPts val="300"/>
              </a:spcBef>
              <a:spcAft>
                <a:spcPts val="0"/>
              </a:spcAft>
              <a:buSzPts val="1000"/>
              <a:buChar char="▪"/>
              <a:defRPr sz="1200"/>
            </a:lvl7pPr>
            <a:lvl8pPr indent="-292100" lvl="7" marL="3657600" algn="l">
              <a:lnSpc>
                <a:spcPct val="90000"/>
              </a:lnSpc>
              <a:spcBef>
                <a:spcPts val="300"/>
              </a:spcBef>
              <a:spcAft>
                <a:spcPts val="0"/>
              </a:spcAft>
              <a:buSzPts val="1000"/>
              <a:buChar char="▪"/>
              <a:defRPr sz="1200"/>
            </a:lvl8pPr>
            <a:lvl9pPr indent="-292100" lvl="8" marL="4114800" algn="l">
              <a:lnSpc>
                <a:spcPct val="90000"/>
              </a:lnSpc>
              <a:spcBef>
                <a:spcPts val="300"/>
              </a:spcBef>
              <a:spcAft>
                <a:spcPts val="200"/>
              </a:spcAft>
              <a:buSzPts val="1000"/>
              <a:buChar char="▪"/>
              <a:defRPr sz="1200"/>
            </a:lvl9pPr>
          </a:lstStyle>
          <a:p/>
        </p:txBody>
      </p:sp>
      <p:sp>
        <p:nvSpPr>
          <p:cNvPr id="53" name="Google Shape;53;p6"/>
          <p:cNvSpPr txBox="1"/>
          <p:nvPr>
            <p:ph idx="3" type="body"/>
          </p:nvPr>
        </p:nvSpPr>
        <p:spPr>
          <a:xfrm>
            <a:off x="4773168" y="1536192"/>
            <a:ext cx="3566100" cy="4800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300"/>
              <a:buNone/>
              <a:defRPr b="1" sz="1500">
                <a:solidFill>
                  <a:srgbClr val="9E3611"/>
                </a:solidFill>
              </a:defRPr>
            </a:lvl1pPr>
            <a:lvl2pPr indent="-228600" lvl="1" marL="914400" algn="l">
              <a:lnSpc>
                <a:spcPct val="90000"/>
              </a:lnSpc>
              <a:spcBef>
                <a:spcPts val="300"/>
              </a:spcBef>
              <a:spcAft>
                <a:spcPts val="0"/>
              </a:spcAft>
              <a:buSzPts val="1300"/>
              <a:buNone/>
              <a:defRPr b="1" sz="1500"/>
            </a:lvl2pPr>
            <a:lvl3pPr indent="-228600" lvl="2" marL="1371600" algn="l">
              <a:lnSpc>
                <a:spcPct val="90000"/>
              </a:lnSpc>
              <a:spcBef>
                <a:spcPts val="300"/>
              </a:spcBef>
              <a:spcAft>
                <a:spcPts val="0"/>
              </a:spcAft>
              <a:buSzPts val="1100"/>
              <a:buNone/>
              <a:defRPr b="1" sz="1400"/>
            </a:lvl3pPr>
            <a:lvl4pPr indent="-228600" lvl="3" marL="1828800" algn="l">
              <a:lnSpc>
                <a:spcPct val="90000"/>
              </a:lnSpc>
              <a:spcBef>
                <a:spcPts val="300"/>
              </a:spcBef>
              <a:spcAft>
                <a:spcPts val="0"/>
              </a:spcAft>
              <a:buSzPts val="1000"/>
              <a:buNone/>
              <a:defRPr b="1" sz="1200"/>
            </a:lvl4pPr>
            <a:lvl5pPr indent="-228600" lvl="4" marL="2286000" algn="l">
              <a:lnSpc>
                <a:spcPct val="90000"/>
              </a:lnSpc>
              <a:spcBef>
                <a:spcPts val="300"/>
              </a:spcBef>
              <a:spcAft>
                <a:spcPts val="0"/>
              </a:spcAft>
              <a:buSzPts val="1000"/>
              <a:buNone/>
              <a:defRPr b="1" sz="1200"/>
            </a:lvl5pPr>
            <a:lvl6pPr indent="-228600" lvl="5" marL="2743200" algn="l">
              <a:lnSpc>
                <a:spcPct val="90000"/>
              </a:lnSpc>
              <a:spcBef>
                <a:spcPts val="300"/>
              </a:spcBef>
              <a:spcAft>
                <a:spcPts val="0"/>
              </a:spcAft>
              <a:buSzPts val="1000"/>
              <a:buNone/>
              <a:defRPr b="1" sz="1200"/>
            </a:lvl6pPr>
            <a:lvl7pPr indent="-228600" lvl="6" marL="3200400" algn="l">
              <a:lnSpc>
                <a:spcPct val="90000"/>
              </a:lnSpc>
              <a:spcBef>
                <a:spcPts val="300"/>
              </a:spcBef>
              <a:spcAft>
                <a:spcPts val="0"/>
              </a:spcAft>
              <a:buSzPts val="1000"/>
              <a:buNone/>
              <a:defRPr b="1" sz="1200"/>
            </a:lvl7pPr>
            <a:lvl8pPr indent="-228600" lvl="7" marL="3657600" algn="l">
              <a:lnSpc>
                <a:spcPct val="90000"/>
              </a:lnSpc>
              <a:spcBef>
                <a:spcPts val="300"/>
              </a:spcBef>
              <a:spcAft>
                <a:spcPts val="0"/>
              </a:spcAft>
              <a:buSzPts val="1000"/>
              <a:buNone/>
              <a:defRPr b="1" sz="1200"/>
            </a:lvl8pPr>
            <a:lvl9pPr indent="-228600" lvl="8" marL="4114800" algn="l">
              <a:lnSpc>
                <a:spcPct val="90000"/>
              </a:lnSpc>
              <a:spcBef>
                <a:spcPts val="300"/>
              </a:spcBef>
              <a:spcAft>
                <a:spcPts val="200"/>
              </a:spcAft>
              <a:buSzPts val="1000"/>
              <a:buNone/>
              <a:defRPr b="1" sz="1200"/>
            </a:lvl9pPr>
          </a:lstStyle>
          <a:p/>
        </p:txBody>
      </p:sp>
      <p:sp>
        <p:nvSpPr>
          <p:cNvPr id="54" name="Google Shape;54;p6"/>
          <p:cNvSpPr txBox="1"/>
          <p:nvPr>
            <p:ph idx="4" type="body"/>
          </p:nvPr>
        </p:nvSpPr>
        <p:spPr>
          <a:xfrm>
            <a:off x="4773168" y="2057400"/>
            <a:ext cx="3566100" cy="2469000"/>
          </a:xfrm>
          <a:prstGeom prst="rect">
            <a:avLst/>
          </a:prstGeom>
          <a:noFill/>
          <a:ln>
            <a:noFill/>
          </a:ln>
        </p:spPr>
        <p:txBody>
          <a:bodyPr anchorCtr="0" anchor="t" bIns="34275" lIns="68575" spcFirstLastPara="1" rIns="68575" wrap="square" tIns="34275">
            <a:normAutofit/>
          </a:bodyPr>
          <a:lstStyle>
            <a:lvl1pPr indent="-311150" lvl="0" marL="457200" algn="l">
              <a:lnSpc>
                <a:spcPct val="90000"/>
              </a:lnSpc>
              <a:spcBef>
                <a:spcPts val="900"/>
              </a:spcBef>
              <a:spcAft>
                <a:spcPts val="0"/>
              </a:spcAft>
              <a:buSzPts val="1300"/>
              <a:buChar char="▪"/>
              <a:defRPr sz="1500"/>
            </a:lvl1pPr>
            <a:lvl2pPr indent="-298450" lvl="1" marL="914400" algn="l">
              <a:lnSpc>
                <a:spcPct val="90000"/>
              </a:lnSpc>
              <a:spcBef>
                <a:spcPts val="300"/>
              </a:spcBef>
              <a:spcAft>
                <a:spcPts val="0"/>
              </a:spcAft>
              <a:buSzPts val="1100"/>
              <a:buChar char="▪"/>
              <a:defRPr sz="1400"/>
            </a:lvl2pPr>
            <a:lvl3pPr indent="-292100" lvl="2" marL="1371600" algn="l">
              <a:lnSpc>
                <a:spcPct val="90000"/>
              </a:lnSpc>
              <a:spcBef>
                <a:spcPts val="300"/>
              </a:spcBef>
              <a:spcAft>
                <a:spcPts val="0"/>
              </a:spcAft>
              <a:buSzPts val="1000"/>
              <a:buChar char="▪"/>
              <a:defRPr sz="1200"/>
            </a:lvl3pPr>
            <a:lvl4pPr indent="-292100" lvl="3" marL="1828800" algn="l">
              <a:lnSpc>
                <a:spcPct val="90000"/>
              </a:lnSpc>
              <a:spcBef>
                <a:spcPts val="300"/>
              </a:spcBef>
              <a:spcAft>
                <a:spcPts val="0"/>
              </a:spcAft>
              <a:buSzPts val="1000"/>
              <a:buChar char="▪"/>
              <a:defRPr sz="1200"/>
            </a:lvl4pPr>
            <a:lvl5pPr indent="-292100" lvl="4" marL="2286000" algn="l">
              <a:lnSpc>
                <a:spcPct val="90000"/>
              </a:lnSpc>
              <a:spcBef>
                <a:spcPts val="300"/>
              </a:spcBef>
              <a:spcAft>
                <a:spcPts val="0"/>
              </a:spcAft>
              <a:buSzPts val="1000"/>
              <a:buChar char="▪"/>
              <a:defRPr sz="1200"/>
            </a:lvl5pPr>
            <a:lvl6pPr indent="-292100" lvl="5" marL="2743200" algn="l">
              <a:lnSpc>
                <a:spcPct val="90000"/>
              </a:lnSpc>
              <a:spcBef>
                <a:spcPts val="300"/>
              </a:spcBef>
              <a:spcAft>
                <a:spcPts val="0"/>
              </a:spcAft>
              <a:buSzPts val="1000"/>
              <a:buChar char="▪"/>
              <a:defRPr sz="1200"/>
            </a:lvl6pPr>
            <a:lvl7pPr indent="-292100" lvl="6" marL="3200400" algn="l">
              <a:lnSpc>
                <a:spcPct val="90000"/>
              </a:lnSpc>
              <a:spcBef>
                <a:spcPts val="300"/>
              </a:spcBef>
              <a:spcAft>
                <a:spcPts val="0"/>
              </a:spcAft>
              <a:buSzPts val="1000"/>
              <a:buChar char="▪"/>
              <a:defRPr sz="1200"/>
            </a:lvl7pPr>
            <a:lvl8pPr indent="-292100" lvl="7" marL="3657600" algn="l">
              <a:lnSpc>
                <a:spcPct val="90000"/>
              </a:lnSpc>
              <a:spcBef>
                <a:spcPts val="300"/>
              </a:spcBef>
              <a:spcAft>
                <a:spcPts val="0"/>
              </a:spcAft>
              <a:buSzPts val="1000"/>
              <a:buChar char="▪"/>
              <a:defRPr sz="1200"/>
            </a:lvl8pPr>
            <a:lvl9pPr indent="-292100" lvl="8" marL="4114800" algn="l">
              <a:lnSpc>
                <a:spcPct val="90000"/>
              </a:lnSpc>
              <a:spcBef>
                <a:spcPts val="300"/>
              </a:spcBef>
              <a:spcAft>
                <a:spcPts val="200"/>
              </a:spcAft>
              <a:buSzPts val="1000"/>
              <a:buChar char="▪"/>
              <a:defRPr sz="1200"/>
            </a:lvl9pPr>
          </a:lstStyle>
          <a:p/>
        </p:txBody>
      </p:sp>
      <p:sp>
        <p:nvSpPr>
          <p:cNvPr id="55" name="Google Shape;55;p6"/>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6" name="Google Shape;56;p6"/>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 name="Google Shape;57;p6"/>
          <p:cNvSpPr txBox="1"/>
          <p:nvPr>
            <p:ph idx="12" type="sldNum"/>
          </p:nvPr>
        </p:nvSpPr>
        <p:spPr>
          <a:xfrm>
            <a:off x="8483346" y="4704588"/>
            <a:ext cx="4800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 Título" type="titleOnly">
  <p:cSld name="TITLE_ONLY">
    <p:spTree>
      <p:nvGrpSpPr>
        <p:cNvPr id="58" name="Shape 58"/>
        <p:cNvGrpSpPr/>
        <p:nvPr/>
      </p:nvGrpSpPr>
      <p:grpSpPr>
        <a:xfrm>
          <a:off x="0" y="0"/>
          <a:ext cx="0" cy="0"/>
          <a:chOff x="0" y="0"/>
          <a:chExt cx="0" cy="0"/>
        </a:xfrm>
      </p:grpSpPr>
      <p:sp>
        <p:nvSpPr>
          <p:cNvPr id="59" name="Google Shape;59;p7"/>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7"/>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7"/>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7"/>
          <p:cNvSpPr txBox="1"/>
          <p:nvPr>
            <p:ph idx="12" type="sldNum"/>
          </p:nvPr>
        </p:nvSpPr>
        <p:spPr>
          <a:xfrm>
            <a:off x="8483346" y="4704588"/>
            <a:ext cx="4800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63" name="Shape 63"/>
        <p:cNvGrpSpPr/>
        <p:nvPr/>
      </p:nvGrpSpPr>
      <p:grpSpPr>
        <a:xfrm>
          <a:off x="0" y="0"/>
          <a:ext cx="0" cy="0"/>
          <a:chOff x="0" y="0"/>
          <a:chExt cx="0" cy="0"/>
        </a:xfrm>
      </p:grpSpPr>
      <p:sp>
        <p:nvSpPr>
          <p:cNvPr id="64" name="Google Shape;64;p8"/>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8"/>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8"/>
          <p:cNvSpPr txBox="1"/>
          <p:nvPr>
            <p:ph idx="12" type="sldNum"/>
          </p:nvPr>
        </p:nvSpPr>
        <p:spPr>
          <a:xfrm>
            <a:off x="8483346" y="4704588"/>
            <a:ext cx="4800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showMasterSp="0" type="objTx">
  <p:cSld name="OBJECT_WITH_CAPTION_TEXT">
    <p:spTree>
      <p:nvGrpSpPr>
        <p:cNvPr id="67" name="Shape 67"/>
        <p:cNvGrpSpPr/>
        <p:nvPr/>
      </p:nvGrpSpPr>
      <p:grpSpPr>
        <a:xfrm>
          <a:off x="0" y="0"/>
          <a:ext cx="0" cy="0"/>
          <a:chOff x="0" y="0"/>
          <a:chExt cx="0" cy="0"/>
        </a:xfrm>
      </p:grpSpPr>
      <p:sp>
        <p:nvSpPr>
          <p:cNvPr id="68" name="Google Shape;68;p9"/>
          <p:cNvSpPr/>
          <p:nvPr/>
        </p:nvSpPr>
        <p:spPr>
          <a:xfrm>
            <a:off x="6227805" y="0"/>
            <a:ext cx="2916300" cy="5143500"/>
          </a:xfrm>
          <a:prstGeom prst="rect">
            <a:avLst/>
          </a:prstGeom>
          <a:blipFill rotWithShape="1">
            <a:blip r:embed="rId2">
              <a:alphaModFix amt="60000"/>
            </a:blip>
            <a:tile algn="ctr" flip="xy" tx="0" sx="92000" ty="-704850" sy="89000"/>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Rockwell"/>
              <a:ea typeface="Rockwell"/>
              <a:cs typeface="Rockwell"/>
              <a:sym typeface="Rockwell"/>
            </a:endParaRPr>
          </a:p>
        </p:txBody>
      </p:sp>
      <p:sp>
        <p:nvSpPr>
          <p:cNvPr id="69" name="Google Shape;69;p9"/>
          <p:cNvSpPr txBox="1"/>
          <p:nvPr>
            <p:ph type="title"/>
          </p:nvPr>
        </p:nvSpPr>
        <p:spPr>
          <a:xfrm>
            <a:off x="6412230" y="514350"/>
            <a:ext cx="2400300" cy="13029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SzPts val="2400"/>
              <a:buFont typeface="Rockwell"/>
              <a:buNone/>
              <a:defRPr b="1"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9"/>
          <p:cNvSpPr txBox="1"/>
          <p:nvPr>
            <p:ph idx="1" type="body"/>
          </p:nvPr>
        </p:nvSpPr>
        <p:spPr>
          <a:xfrm>
            <a:off x="628650" y="514350"/>
            <a:ext cx="5033700" cy="3765000"/>
          </a:xfrm>
          <a:prstGeom prst="rect">
            <a:avLst/>
          </a:prstGeom>
          <a:noFill/>
          <a:ln>
            <a:noFill/>
          </a:ln>
        </p:spPr>
        <p:txBody>
          <a:bodyPr anchorCtr="0" anchor="t" bIns="34275" lIns="68575" spcFirstLastPara="1" rIns="68575" wrap="square" tIns="34275">
            <a:normAutofit/>
          </a:bodyPr>
          <a:lstStyle>
            <a:lvl1pPr indent="-311150" lvl="0" marL="457200" algn="l">
              <a:lnSpc>
                <a:spcPct val="90000"/>
              </a:lnSpc>
              <a:spcBef>
                <a:spcPts val="900"/>
              </a:spcBef>
              <a:spcAft>
                <a:spcPts val="0"/>
              </a:spcAft>
              <a:buSzPts val="1300"/>
              <a:buChar char="▪"/>
              <a:defRPr sz="1500"/>
            </a:lvl1pPr>
            <a:lvl2pPr indent="-298450" lvl="1" marL="914400" algn="l">
              <a:lnSpc>
                <a:spcPct val="90000"/>
              </a:lnSpc>
              <a:spcBef>
                <a:spcPts val="300"/>
              </a:spcBef>
              <a:spcAft>
                <a:spcPts val="0"/>
              </a:spcAft>
              <a:buSzPts val="1100"/>
              <a:buChar char="▪"/>
              <a:defRPr sz="1400"/>
            </a:lvl2pPr>
            <a:lvl3pPr indent="-292100" lvl="2" marL="1371600" algn="l">
              <a:lnSpc>
                <a:spcPct val="90000"/>
              </a:lnSpc>
              <a:spcBef>
                <a:spcPts val="300"/>
              </a:spcBef>
              <a:spcAft>
                <a:spcPts val="0"/>
              </a:spcAft>
              <a:buSzPts val="1000"/>
              <a:buChar char="▪"/>
              <a:defRPr sz="1200"/>
            </a:lvl3pPr>
            <a:lvl4pPr indent="-292100" lvl="3" marL="1828800" algn="l">
              <a:lnSpc>
                <a:spcPct val="90000"/>
              </a:lnSpc>
              <a:spcBef>
                <a:spcPts val="300"/>
              </a:spcBef>
              <a:spcAft>
                <a:spcPts val="0"/>
              </a:spcAft>
              <a:buSzPts val="1000"/>
              <a:buChar char="▪"/>
              <a:defRPr sz="1200"/>
            </a:lvl4pPr>
            <a:lvl5pPr indent="-292100" lvl="4" marL="2286000" algn="l">
              <a:lnSpc>
                <a:spcPct val="90000"/>
              </a:lnSpc>
              <a:spcBef>
                <a:spcPts val="300"/>
              </a:spcBef>
              <a:spcAft>
                <a:spcPts val="0"/>
              </a:spcAft>
              <a:buSzPts val="1000"/>
              <a:buChar char="▪"/>
              <a:defRPr sz="1200"/>
            </a:lvl5pPr>
            <a:lvl6pPr indent="-292100" lvl="5" marL="2743200" algn="l">
              <a:lnSpc>
                <a:spcPct val="90000"/>
              </a:lnSpc>
              <a:spcBef>
                <a:spcPts val="300"/>
              </a:spcBef>
              <a:spcAft>
                <a:spcPts val="0"/>
              </a:spcAft>
              <a:buSzPts val="1000"/>
              <a:buChar char="▪"/>
              <a:defRPr sz="1200"/>
            </a:lvl6pPr>
            <a:lvl7pPr indent="-292100" lvl="6" marL="3200400" algn="l">
              <a:lnSpc>
                <a:spcPct val="90000"/>
              </a:lnSpc>
              <a:spcBef>
                <a:spcPts val="300"/>
              </a:spcBef>
              <a:spcAft>
                <a:spcPts val="0"/>
              </a:spcAft>
              <a:buSzPts val="1000"/>
              <a:buChar char="▪"/>
              <a:defRPr sz="1200"/>
            </a:lvl7pPr>
            <a:lvl8pPr indent="-292100" lvl="7" marL="3657600" algn="l">
              <a:lnSpc>
                <a:spcPct val="90000"/>
              </a:lnSpc>
              <a:spcBef>
                <a:spcPts val="300"/>
              </a:spcBef>
              <a:spcAft>
                <a:spcPts val="0"/>
              </a:spcAft>
              <a:buSzPts val="1000"/>
              <a:buChar char="▪"/>
              <a:defRPr sz="1200"/>
            </a:lvl8pPr>
            <a:lvl9pPr indent="-292100" lvl="8" marL="4114800" algn="l">
              <a:lnSpc>
                <a:spcPct val="90000"/>
              </a:lnSpc>
              <a:spcBef>
                <a:spcPts val="300"/>
              </a:spcBef>
              <a:spcAft>
                <a:spcPts val="200"/>
              </a:spcAft>
              <a:buSzPts val="1000"/>
              <a:buChar char="▪"/>
              <a:defRPr sz="1200"/>
            </a:lvl9pPr>
          </a:lstStyle>
          <a:p/>
        </p:txBody>
      </p:sp>
      <p:sp>
        <p:nvSpPr>
          <p:cNvPr id="71" name="Google Shape;71;p9"/>
          <p:cNvSpPr txBox="1"/>
          <p:nvPr>
            <p:ph idx="2" type="body"/>
          </p:nvPr>
        </p:nvSpPr>
        <p:spPr>
          <a:xfrm>
            <a:off x="6412230" y="1817370"/>
            <a:ext cx="2400300" cy="24690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900"/>
              <a:buNone/>
              <a:defRPr sz="1100">
                <a:solidFill>
                  <a:srgbClr val="9E3611"/>
                </a:solidFill>
              </a:defRPr>
            </a:lvl1pPr>
            <a:lvl2pPr indent="-228600" lvl="1" marL="914400" algn="l">
              <a:lnSpc>
                <a:spcPct val="90000"/>
              </a:lnSpc>
              <a:spcBef>
                <a:spcPts val="300"/>
              </a:spcBef>
              <a:spcAft>
                <a:spcPts val="0"/>
              </a:spcAft>
              <a:buSzPts val="800"/>
              <a:buNone/>
              <a:defRPr sz="900"/>
            </a:lvl2pPr>
            <a:lvl3pPr indent="-228600" lvl="2" marL="1371600" algn="l">
              <a:lnSpc>
                <a:spcPct val="90000"/>
              </a:lnSpc>
              <a:spcBef>
                <a:spcPts val="300"/>
              </a:spcBef>
              <a:spcAft>
                <a:spcPts val="0"/>
              </a:spcAft>
              <a:buSzPts val="600"/>
              <a:buNone/>
              <a:defRPr sz="800"/>
            </a:lvl3pPr>
            <a:lvl4pPr indent="-228600" lvl="3" marL="1828800" algn="l">
              <a:lnSpc>
                <a:spcPct val="90000"/>
              </a:lnSpc>
              <a:spcBef>
                <a:spcPts val="300"/>
              </a:spcBef>
              <a:spcAft>
                <a:spcPts val="0"/>
              </a:spcAft>
              <a:buSzPts val="600"/>
              <a:buNone/>
              <a:defRPr sz="700"/>
            </a:lvl4pPr>
            <a:lvl5pPr indent="-228600" lvl="4" marL="2286000" algn="l">
              <a:lnSpc>
                <a:spcPct val="90000"/>
              </a:lnSpc>
              <a:spcBef>
                <a:spcPts val="300"/>
              </a:spcBef>
              <a:spcAft>
                <a:spcPts val="0"/>
              </a:spcAft>
              <a:buSzPts val="600"/>
              <a:buNone/>
              <a:defRPr sz="700"/>
            </a:lvl5pPr>
            <a:lvl6pPr indent="-228600" lvl="5" marL="2743200" algn="l">
              <a:lnSpc>
                <a:spcPct val="90000"/>
              </a:lnSpc>
              <a:spcBef>
                <a:spcPts val="300"/>
              </a:spcBef>
              <a:spcAft>
                <a:spcPts val="0"/>
              </a:spcAft>
              <a:buSzPts val="600"/>
              <a:buNone/>
              <a:defRPr sz="700"/>
            </a:lvl6pPr>
            <a:lvl7pPr indent="-228600" lvl="6" marL="3200400" algn="l">
              <a:lnSpc>
                <a:spcPct val="90000"/>
              </a:lnSpc>
              <a:spcBef>
                <a:spcPts val="300"/>
              </a:spcBef>
              <a:spcAft>
                <a:spcPts val="0"/>
              </a:spcAft>
              <a:buSzPts val="600"/>
              <a:buNone/>
              <a:defRPr sz="700"/>
            </a:lvl7pPr>
            <a:lvl8pPr indent="-228600" lvl="7" marL="3657600" algn="l">
              <a:lnSpc>
                <a:spcPct val="90000"/>
              </a:lnSpc>
              <a:spcBef>
                <a:spcPts val="300"/>
              </a:spcBef>
              <a:spcAft>
                <a:spcPts val="0"/>
              </a:spcAft>
              <a:buSzPts val="600"/>
              <a:buNone/>
              <a:defRPr sz="700"/>
            </a:lvl8pPr>
            <a:lvl9pPr indent="-228600" lvl="8" marL="4114800" algn="l">
              <a:lnSpc>
                <a:spcPct val="90000"/>
              </a:lnSpc>
              <a:spcBef>
                <a:spcPts val="300"/>
              </a:spcBef>
              <a:spcAft>
                <a:spcPts val="200"/>
              </a:spcAft>
              <a:buSzPts val="600"/>
              <a:buNone/>
              <a:defRPr sz="700"/>
            </a:lvl9pPr>
          </a:lstStyle>
          <a:p/>
        </p:txBody>
      </p:sp>
      <p:sp>
        <p:nvSpPr>
          <p:cNvPr id="72" name="Google Shape;72;p9"/>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9"/>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grpSp>
        <p:nvGrpSpPr>
          <p:cNvPr id="74" name="Google Shape;74;p9"/>
          <p:cNvGrpSpPr/>
          <p:nvPr/>
        </p:nvGrpSpPr>
        <p:grpSpPr>
          <a:xfrm>
            <a:off x="8551294" y="4672261"/>
            <a:ext cx="342938" cy="342938"/>
            <a:chOff x="11361456" y="6195813"/>
            <a:chExt cx="548700" cy="548700"/>
          </a:xfrm>
        </p:grpSpPr>
        <p:sp>
          <p:nvSpPr>
            <p:cNvPr id="75" name="Google Shape;75;p9"/>
            <p:cNvSpPr/>
            <p:nvPr/>
          </p:nvSpPr>
          <p:spPr>
            <a:xfrm>
              <a:off x="11361456" y="6195813"/>
              <a:ext cx="548700" cy="548700"/>
            </a:xfrm>
            <a:prstGeom prst="ellipse">
              <a:avLst/>
            </a:prstGeom>
            <a:blipFill rotWithShape="1">
              <a:blip r:embed="rId3">
                <a:alphaModFix/>
              </a:blip>
              <a:tile algn="tl" flip="none" tx="50800" sx="85000" ty="0" sy="85000"/>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 name="Google Shape;76;p9"/>
            <p:cNvSpPr/>
            <p:nvPr/>
          </p:nvSpPr>
          <p:spPr>
            <a:xfrm>
              <a:off x="11396488" y="6230844"/>
              <a:ext cx="478500" cy="478500"/>
            </a:xfrm>
            <a:prstGeom prst="ellipse">
              <a:avLst/>
            </a:prstGeom>
            <a:noFill/>
            <a:ln cap="flat" cmpd="sng" w="127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77" name="Google Shape;77;p9"/>
          <p:cNvSpPr txBox="1"/>
          <p:nvPr>
            <p:ph idx="12" type="sldNum"/>
          </p:nvPr>
        </p:nvSpPr>
        <p:spPr>
          <a:xfrm>
            <a:off x="8483346" y="4704588"/>
            <a:ext cx="4800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showMasterSp="0" type="picTx">
  <p:cSld name="PICTURE_WITH_CAPTION_TEXT">
    <p:spTree>
      <p:nvGrpSpPr>
        <p:cNvPr id="78" name="Shape 78"/>
        <p:cNvGrpSpPr/>
        <p:nvPr/>
      </p:nvGrpSpPr>
      <p:grpSpPr>
        <a:xfrm>
          <a:off x="0" y="0"/>
          <a:ext cx="0" cy="0"/>
          <a:chOff x="0" y="0"/>
          <a:chExt cx="0" cy="0"/>
        </a:xfrm>
      </p:grpSpPr>
      <p:sp>
        <p:nvSpPr>
          <p:cNvPr id="79" name="Google Shape;79;p10"/>
          <p:cNvSpPr/>
          <p:nvPr/>
        </p:nvSpPr>
        <p:spPr>
          <a:xfrm>
            <a:off x="6227805" y="0"/>
            <a:ext cx="2916300" cy="5143500"/>
          </a:xfrm>
          <a:prstGeom prst="rect">
            <a:avLst/>
          </a:prstGeom>
          <a:blipFill rotWithShape="1">
            <a:blip r:embed="rId2">
              <a:alphaModFix amt="60000"/>
            </a:blip>
            <a:tile algn="ctr" flip="xy" tx="0" sx="92000" ty="-704850" sy="89000"/>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Rockwell"/>
              <a:ea typeface="Rockwell"/>
              <a:cs typeface="Rockwell"/>
              <a:sym typeface="Rockwell"/>
            </a:endParaRPr>
          </a:p>
        </p:txBody>
      </p:sp>
      <p:sp>
        <p:nvSpPr>
          <p:cNvPr id="80" name="Google Shape;80;p10"/>
          <p:cNvSpPr txBox="1"/>
          <p:nvPr>
            <p:ph type="title"/>
          </p:nvPr>
        </p:nvSpPr>
        <p:spPr>
          <a:xfrm>
            <a:off x="6412230" y="514350"/>
            <a:ext cx="2400300" cy="13029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SzPts val="2400"/>
              <a:buFont typeface="Rockwell"/>
              <a:buNone/>
              <a:defRPr b="1"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1" name="Google Shape;81;p10"/>
          <p:cNvSpPr/>
          <p:nvPr>
            <p:ph idx="2" type="pic"/>
          </p:nvPr>
        </p:nvSpPr>
        <p:spPr>
          <a:xfrm>
            <a:off x="0" y="0"/>
            <a:ext cx="6227700" cy="5143500"/>
          </a:xfrm>
          <a:prstGeom prst="rect">
            <a:avLst/>
          </a:prstGeom>
          <a:solidFill>
            <a:srgbClr val="E1DFDF"/>
          </a:solidFill>
          <a:ln>
            <a:noFill/>
          </a:ln>
        </p:spPr>
      </p:sp>
      <p:sp>
        <p:nvSpPr>
          <p:cNvPr id="82" name="Google Shape;82;p10"/>
          <p:cNvSpPr txBox="1"/>
          <p:nvPr>
            <p:ph idx="1" type="body"/>
          </p:nvPr>
        </p:nvSpPr>
        <p:spPr>
          <a:xfrm>
            <a:off x="6412230" y="1817370"/>
            <a:ext cx="2400300" cy="24690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900"/>
              <a:buNone/>
              <a:defRPr sz="1100">
                <a:solidFill>
                  <a:srgbClr val="9E3611"/>
                </a:solidFill>
              </a:defRPr>
            </a:lvl1pPr>
            <a:lvl2pPr indent="-228600" lvl="1" marL="914400" algn="l">
              <a:lnSpc>
                <a:spcPct val="90000"/>
              </a:lnSpc>
              <a:spcBef>
                <a:spcPts val="300"/>
              </a:spcBef>
              <a:spcAft>
                <a:spcPts val="0"/>
              </a:spcAft>
              <a:buSzPts val="800"/>
              <a:buNone/>
              <a:defRPr sz="900"/>
            </a:lvl2pPr>
            <a:lvl3pPr indent="-228600" lvl="2" marL="1371600" algn="l">
              <a:lnSpc>
                <a:spcPct val="90000"/>
              </a:lnSpc>
              <a:spcBef>
                <a:spcPts val="300"/>
              </a:spcBef>
              <a:spcAft>
                <a:spcPts val="0"/>
              </a:spcAft>
              <a:buSzPts val="600"/>
              <a:buNone/>
              <a:defRPr sz="800"/>
            </a:lvl3pPr>
            <a:lvl4pPr indent="-228600" lvl="3" marL="1828800" algn="l">
              <a:lnSpc>
                <a:spcPct val="90000"/>
              </a:lnSpc>
              <a:spcBef>
                <a:spcPts val="300"/>
              </a:spcBef>
              <a:spcAft>
                <a:spcPts val="0"/>
              </a:spcAft>
              <a:buSzPts val="600"/>
              <a:buNone/>
              <a:defRPr sz="700"/>
            </a:lvl4pPr>
            <a:lvl5pPr indent="-228600" lvl="4" marL="2286000" algn="l">
              <a:lnSpc>
                <a:spcPct val="90000"/>
              </a:lnSpc>
              <a:spcBef>
                <a:spcPts val="300"/>
              </a:spcBef>
              <a:spcAft>
                <a:spcPts val="0"/>
              </a:spcAft>
              <a:buSzPts val="600"/>
              <a:buNone/>
              <a:defRPr sz="700"/>
            </a:lvl5pPr>
            <a:lvl6pPr indent="-228600" lvl="5" marL="2743200" algn="l">
              <a:lnSpc>
                <a:spcPct val="90000"/>
              </a:lnSpc>
              <a:spcBef>
                <a:spcPts val="300"/>
              </a:spcBef>
              <a:spcAft>
                <a:spcPts val="0"/>
              </a:spcAft>
              <a:buSzPts val="600"/>
              <a:buNone/>
              <a:defRPr sz="700"/>
            </a:lvl6pPr>
            <a:lvl7pPr indent="-228600" lvl="6" marL="3200400" algn="l">
              <a:lnSpc>
                <a:spcPct val="90000"/>
              </a:lnSpc>
              <a:spcBef>
                <a:spcPts val="300"/>
              </a:spcBef>
              <a:spcAft>
                <a:spcPts val="0"/>
              </a:spcAft>
              <a:buSzPts val="600"/>
              <a:buNone/>
              <a:defRPr sz="700"/>
            </a:lvl7pPr>
            <a:lvl8pPr indent="-228600" lvl="7" marL="3657600" algn="l">
              <a:lnSpc>
                <a:spcPct val="90000"/>
              </a:lnSpc>
              <a:spcBef>
                <a:spcPts val="300"/>
              </a:spcBef>
              <a:spcAft>
                <a:spcPts val="0"/>
              </a:spcAft>
              <a:buSzPts val="600"/>
              <a:buNone/>
              <a:defRPr sz="700"/>
            </a:lvl8pPr>
            <a:lvl9pPr indent="-228600" lvl="8" marL="4114800" algn="l">
              <a:lnSpc>
                <a:spcPct val="90000"/>
              </a:lnSpc>
              <a:spcBef>
                <a:spcPts val="300"/>
              </a:spcBef>
              <a:spcAft>
                <a:spcPts val="200"/>
              </a:spcAft>
              <a:buSzPts val="600"/>
              <a:buNone/>
              <a:defRPr sz="700"/>
            </a:lvl9pPr>
          </a:lstStyle>
          <a:p/>
        </p:txBody>
      </p:sp>
      <p:sp>
        <p:nvSpPr>
          <p:cNvPr id="83" name="Google Shape;83;p10"/>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grpSp>
        <p:nvGrpSpPr>
          <p:cNvPr id="84" name="Google Shape;84;p10"/>
          <p:cNvGrpSpPr/>
          <p:nvPr/>
        </p:nvGrpSpPr>
        <p:grpSpPr>
          <a:xfrm>
            <a:off x="8551294" y="4672261"/>
            <a:ext cx="342938" cy="342938"/>
            <a:chOff x="11361456" y="6195813"/>
            <a:chExt cx="548700" cy="548700"/>
          </a:xfrm>
        </p:grpSpPr>
        <p:sp>
          <p:nvSpPr>
            <p:cNvPr id="85" name="Google Shape;85;p10"/>
            <p:cNvSpPr/>
            <p:nvPr/>
          </p:nvSpPr>
          <p:spPr>
            <a:xfrm>
              <a:off x="11361456" y="6195813"/>
              <a:ext cx="548700" cy="548700"/>
            </a:xfrm>
            <a:prstGeom prst="ellipse">
              <a:avLst/>
            </a:prstGeom>
            <a:blipFill rotWithShape="1">
              <a:blip r:embed="rId3">
                <a:alphaModFix/>
              </a:blip>
              <a:tile algn="tl" flip="none" tx="50800" sx="85000" ty="0" sy="85000"/>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 name="Google Shape;86;p10"/>
            <p:cNvSpPr/>
            <p:nvPr/>
          </p:nvSpPr>
          <p:spPr>
            <a:xfrm>
              <a:off x="11396488" y="6230844"/>
              <a:ext cx="478500" cy="478500"/>
            </a:xfrm>
            <a:prstGeom prst="ellipse">
              <a:avLst/>
            </a:prstGeom>
            <a:noFill/>
            <a:ln cap="flat" cmpd="sng" w="127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87" name="Google Shape;87;p10"/>
          <p:cNvSpPr txBox="1"/>
          <p:nvPr>
            <p:ph idx="12" type="sldNum"/>
          </p:nvPr>
        </p:nvSpPr>
        <p:spPr>
          <a:xfrm>
            <a:off x="8483346" y="4704588"/>
            <a:ext cx="4800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7"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SzPts val="4100"/>
              <a:buFont typeface="Rockwell"/>
              <a:buNone/>
              <a:defRPr b="0" i="0" sz="4100" u="none" cap="none" strike="noStrike">
                <a:latin typeface="Rockwell"/>
                <a:ea typeface="Rockwell"/>
                <a:cs typeface="Rockwell"/>
                <a:sym typeface="Rockwe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802386" y="1591056"/>
            <a:ext cx="7543800" cy="3038100"/>
          </a:xfrm>
          <a:prstGeom prst="rect">
            <a:avLst/>
          </a:prstGeom>
          <a:noFill/>
          <a:ln>
            <a:noFill/>
          </a:ln>
        </p:spPr>
        <p:txBody>
          <a:bodyPr anchorCtr="0" anchor="t" bIns="34275" lIns="68575" spcFirstLastPara="1" rIns="68575" wrap="square" tIns="34275">
            <a:normAutofit/>
          </a:bodyPr>
          <a:lstStyle>
            <a:lvl1pPr indent="-311150" lvl="0" marL="457200" marR="0" rtl="0" algn="l">
              <a:lnSpc>
                <a:spcPct val="90000"/>
              </a:lnSpc>
              <a:spcBef>
                <a:spcPts val="900"/>
              </a:spcBef>
              <a:spcAft>
                <a:spcPts val="0"/>
              </a:spcAft>
              <a:buClr>
                <a:srgbClr val="9E3611"/>
              </a:buClr>
              <a:buSzPts val="1300"/>
              <a:buFont typeface="Noto Sans Symbols"/>
              <a:buChar char="▪"/>
              <a:defRPr b="0" i="0" sz="1500" u="none" cap="none" strike="noStrike">
                <a:solidFill>
                  <a:schemeClr val="dk1"/>
                </a:solidFill>
                <a:latin typeface="Rockwell"/>
                <a:ea typeface="Rockwell"/>
                <a:cs typeface="Rockwell"/>
                <a:sym typeface="Rockwell"/>
              </a:defRPr>
            </a:lvl1pPr>
            <a:lvl2pPr indent="-298450" lvl="1" marL="914400" marR="0" rtl="0" algn="l">
              <a:lnSpc>
                <a:spcPct val="90000"/>
              </a:lnSpc>
              <a:spcBef>
                <a:spcPts val="300"/>
              </a:spcBef>
              <a:spcAft>
                <a:spcPts val="0"/>
              </a:spcAft>
              <a:buClr>
                <a:srgbClr val="9E3611"/>
              </a:buClr>
              <a:buSzPts val="1100"/>
              <a:buFont typeface="Noto Sans Symbols"/>
              <a:buChar char="▪"/>
              <a:defRPr b="0" i="0" sz="1400" u="none" cap="none" strike="noStrike">
                <a:solidFill>
                  <a:schemeClr val="dk1"/>
                </a:solidFill>
                <a:latin typeface="Rockwell"/>
                <a:ea typeface="Rockwell"/>
                <a:cs typeface="Rockwell"/>
                <a:sym typeface="Rockwell"/>
              </a:defRPr>
            </a:lvl2pPr>
            <a:lvl3pPr indent="-292100" lvl="2" marL="1371600" marR="0" rtl="0" algn="l">
              <a:lnSpc>
                <a:spcPct val="90000"/>
              </a:lnSpc>
              <a:spcBef>
                <a:spcPts val="300"/>
              </a:spcBef>
              <a:spcAft>
                <a:spcPts val="0"/>
              </a:spcAft>
              <a:buClr>
                <a:srgbClr val="9E3611"/>
              </a:buClr>
              <a:buSzPts val="1000"/>
              <a:buFont typeface="Noto Sans Symbols"/>
              <a:buChar char="▪"/>
              <a:defRPr b="0" i="0" sz="1200" u="none" cap="none" strike="noStrike">
                <a:solidFill>
                  <a:schemeClr val="dk1"/>
                </a:solidFill>
                <a:latin typeface="Rockwell"/>
                <a:ea typeface="Rockwell"/>
                <a:cs typeface="Rockwell"/>
                <a:sym typeface="Rockwell"/>
              </a:defRPr>
            </a:lvl3pPr>
            <a:lvl4pPr indent="-292100" lvl="3" marL="1828800" marR="0" rtl="0" algn="l">
              <a:lnSpc>
                <a:spcPct val="90000"/>
              </a:lnSpc>
              <a:spcBef>
                <a:spcPts val="300"/>
              </a:spcBef>
              <a:spcAft>
                <a:spcPts val="0"/>
              </a:spcAft>
              <a:buClr>
                <a:srgbClr val="9E3611"/>
              </a:buClr>
              <a:buSzPts val="1000"/>
              <a:buFont typeface="Noto Sans Symbols"/>
              <a:buChar char="▪"/>
              <a:defRPr b="0" i="0" sz="1200" u="none" cap="none" strike="noStrike">
                <a:solidFill>
                  <a:schemeClr val="dk1"/>
                </a:solidFill>
                <a:latin typeface="Rockwell"/>
                <a:ea typeface="Rockwell"/>
                <a:cs typeface="Rockwell"/>
                <a:sym typeface="Rockwell"/>
              </a:defRPr>
            </a:lvl4pPr>
            <a:lvl5pPr indent="-292100" lvl="4" marL="2286000" marR="0" rtl="0" algn="l">
              <a:lnSpc>
                <a:spcPct val="90000"/>
              </a:lnSpc>
              <a:spcBef>
                <a:spcPts val="300"/>
              </a:spcBef>
              <a:spcAft>
                <a:spcPts val="0"/>
              </a:spcAft>
              <a:buClr>
                <a:srgbClr val="9E3611"/>
              </a:buClr>
              <a:buSzPts val="1000"/>
              <a:buFont typeface="Noto Sans Symbols"/>
              <a:buChar char="▪"/>
              <a:defRPr b="0" i="0" sz="1200" u="none" cap="none" strike="noStrike">
                <a:solidFill>
                  <a:schemeClr val="dk1"/>
                </a:solidFill>
                <a:latin typeface="Rockwell"/>
                <a:ea typeface="Rockwell"/>
                <a:cs typeface="Rockwell"/>
                <a:sym typeface="Rockwell"/>
              </a:defRPr>
            </a:lvl5pPr>
            <a:lvl6pPr indent="-292100" lvl="5" marL="2743200" marR="0" rtl="0" algn="l">
              <a:lnSpc>
                <a:spcPct val="90000"/>
              </a:lnSpc>
              <a:spcBef>
                <a:spcPts val="300"/>
              </a:spcBef>
              <a:spcAft>
                <a:spcPts val="0"/>
              </a:spcAft>
              <a:buClr>
                <a:srgbClr val="9E3611"/>
              </a:buClr>
              <a:buSzPts val="1000"/>
              <a:buFont typeface="Noto Sans Symbols"/>
              <a:buChar char="▪"/>
              <a:defRPr b="0" i="0" sz="1200" u="none" cap="none" strike="noStrike">
                <a:solidFill>
                  <a:schemeClr val="dk1"/>
                </a:solidFill>
                <a:latin typeface="Rockwell"/>
                <a:ea typeface="Rockwell"/>
                <a:cs typeface="Rockwell"/>
                <a:sym typeface="Rockwell"/>
              </a:defRPr>
            </a:lvl6pPr>
            <a:lvl7pPr indent="-292100" lvl="6" marL="3200400" marR="0" rtl="0" algn="l">
              <a:lnSpc>
                <a:spcPct val="90000"/>
              </a:lnSpc>
              <a:spcBef>
                <a:spcPts val="300"/>
              </a:spcBef>
              <a:spcAft>
                <a:spcPts val="0"/>
              </a:spcAft>
              <a:buClr>
                <a:srgbClr val="9E3611"/>
              </a:buClr>
              <a:buSzPts val="1000"/>
              <a:buFont typeface="Noto Sans Symbols"/>
              <a:buChar char="▪"/>
              <a:defRPr b="0" i="0" sz="1200" u="none" cap="none" strike="noStrike">
                <a:solidFill>
                  <a:schemeClr val="dk1"/>
                </a:solidFill>
                <a:latin typeface="Rockwell"/>
                <a:ea typeface="Rockwell"/>
                <a:cs typeface="Rockwell"/>
                <a:sym typeface="Rockwell"/>
              </a:defRPr>
            </a:lvl7pPr>
            <a:lvl8pPr indent="-292100" lvl="7" marL="3657600" marR="0" rtl="0" algn="l">
              <a:lnSpc>
                <a:spcPct val="90000"/>
              </a:lnSpc>
              <a:spcBef>
                <a:spcPts val="300"/>
              </a:spcBef>
              <a:spcAft>
                <a:spcPts val="0"/>
              </a:spcAft>
              <a:buClr>
                <a:srgbClr val="9E3611"/>
              </a:buClr>
              <a:buSzPts val="1000"/>
              <a:buFont typeface="Noto Sans Symbols"/>
              <a:buChar char="▪"/>
              <a:defRPr b="0" i="0" sz="1200" u="none" cap="none" strike="noStrike">
                <a:solidFill>
                  <a:schemeClr val="dk1"/>
                </a:solidFill>
                <a:latin typeface="Rockwell"/>
                <a:ea typeface="Rockwell"/>
                <a:cs typeface="Rockwell"/>
                <a:sym typeface="Rockwell"/>
              </a:defRPr>
            </a:lvl8pPr>
            <a:lvl9pPr indent="-292100" lvl="8" marL="4114800" marR="0" rtl="0" algn="l">
              <a:lnSpc>
                <a:spcPct val="90000"/>
              </a:lnSpc>
              <a:spcBef>
                <a:spcPts val="300"/>
              </a:spcBef>
              <a:spcAft>
                <a:spcPts val="200"/>
              </a:spcAft>
              <a:buClr>
                <a:srgbClr val="9E3611"/>
              </a:buClr>
              <a:buSzPts val="1000"/>
              <a:buFont typeface="Noto Sans Symbols"/>
              <a:buChar char="▪"/>
              <a:defRPr b="0" i="0" sz="1200" u="none" cap="none" strike="noStrike">
                <a:solidFill>
                  <a:schemeClr val="dk1"/>
                </a:solidFill>
                <a:latin typeface="Rockwell"/>
                <a:ea typeface="Rockwell"/>
                <a:cs typeface="Rockwell"/>
                <a:sym typeface="Rockwell"/>
              </a:defRPr>
            </a:lvl9pPr>
          </a:lstStyle>
          <a:p/>
        </p:txBody>
      </p:sp>
      <p:sp>
        <p:nvSpPr>
          <p:cNvPr id="8" name="Google Shape;8;p1"/>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2"/>
                </a:solidFill>
                <a:latin typeface="Rockwell"/>
                <a:ea typeface="Rockwell"/>
                <a:cs typeface="Rockwell"/>
                <a:sym typeface="Rockwell"/>
              </a:defRPr>
            </a:lvl1pPr>
            <a:lvl2pPr lvl="1"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2pPr>
            <a:lvl3pPr lvl="2"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3pPr>
            <a:lvl4pPr lvl="3"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4pPr>
            <a:lvl5pPr lvl="4"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5pPr>
            <a:lvl6pPr lvl="5"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6pPr>
            <a:lvl7pPr lvl="6"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7pPr>
            <a:lvl8pPr lvl="7"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8pPr>
            <a:lvl9pPr lvl="8"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9pPr>
          </a:lstStyle>
          <a:p/>
        </p:txBody>
      </p:sp>
      <p:sp>
        <p:nvSpPr>
          <p:cNvPr id="9" name="Google Shape;9;p1"/>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2"/>
                </a:solidFill>
                <a:latin typeface="Rockwell"/>
                <a:ea typeface="Rockwell"/>
                <a:cs typeface="Rockwell"/>
                <a:sym typeface="Rockwell"/>
              </a:defRPr>
            </a:lvl1pPr>
            <a:lvl2pPr lvl="1"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2pPr>
            <a:lvl3pPr lvl="2"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3pPr>
            <a:lvl4pPr lvl="3"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4pPr>
            <a:lvl5pPr lvl="4"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5pPr>
            <a:lvl6pPr lvl="5"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6pPr>
            <a:lvl7pPr lvl="6"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7pPr>
            <a:lvl8pPr lvl="7"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8pPr>
            <a:lvl9pPr lvl="8"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9pPr>
          </a:lstStyle>
          <a:p/>
        </p:txBody>
      </p:sp>
      <p:grpSp>
        <p:nvGrpSpPr>
          <p:cNvPr id="10" name="Google Shape;10;p1"/>
          <p:cNvGrpSpPr/>
          <p:nvPr/>
        </p:nvGrpSpPr>
        <p:grpSpPr>
          <a:xfrm>
            <a:off x="8551294" y="4672261"/>
            <a:ext cx="342938" cy="342938"/>
            <a:chOff x="11361456" y="6195813"/>
            <a:chExt cx="548700" cy="548700"/>
          </a:xfrm>
        </p:grpSpPr>
        <p:sp>
          <p:nvSpPr>
            <p:cNvPr id="11" name="Google Shape;11;p1"/>
            <p:cNvSpPr/>
            <p:nvPr/>
          </p:nvSpPr>
          <p:spPr>
            <a:xfrm>
              <a:off x="11361456" y="6195813"/>
              <a:ext cx="548700" cy="548700"/>
            </a:xfrm>
            <a:prstGeom prst="ellipse">
              <a:avLst/>
            </a:prstGeom>
            <a:blipFill rotWithShape="1">
              <a:blip r:embed="rId1">
                <a:alphaModFix/>
              </a:blip>
              <a:tile algn="tl" flip="none" tx="50800" sx="85000" ty="0" sy="85000"/>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 name="Google Shape;12;p1"/>
            <p:cNvSpPr/>
            <p:nvPr/>
          </p:nvSpPr>
          <p:spPr>
            <a:xfrm>
              <a:off x="11396488" y="6230844"/>
              <a:ext cx="478500" cy="478500"/>
            </a:xfrm>
            <a:prstGeom prst="ellipse">
              <a:avLst/>
            </a:prstGeom>
            <a:noFill/>
            <a:ln cap="flat" cmpd="sng" w="127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13" name="Google Shape;13;p1"/>
          <p:cNvSpPr txBox="1"/>
          <p:nvPr>
            <p:ph idx="12" type="sldNum"/>
          </p:nvPr>
        </p:nvSpPr>
        <p:spPr>
          <a:xfrm>
            <a:off x="8483346" y="4704588"/>
            <a:ext cx="480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1" i="0" sz="1100" u="none" cap="none" strike="noStrike">
                <a:solidFill>
                  <a:srgbClr val="FFFFFF"/>
                </a:solidFill>
                <a:latin typeface="Rockwell"/>
                <a:ea typeface="Rockwell"/>
                <a:cs typeface="Rockwell"/>
                <a:sym typeface="Rockwell"/>
              </a:defRPr>
            </a:lvl1pPr>
            <a:lvl2pPr indent="0" lvl="1" marL="0" marR="0" rtl="0" algn="ctr">
              <a:spcBef>
                <a:spcPts val="0"/>
              </a:spcBef>
              <a:buNone/>
              <a:defRPr b="1" i="0" sz="1100" u="none" cap="none" strike="noStrike">
                <a:solidFill>
                  <a:srgbClr val="FFFFFF"/>
                </a:solidFill>
                <a:latin typeface="Rockwell"/>
                <a:ea typeface="Rockwell"/>
                <a:cs typeface="Rockwell"/>
                <a:sym typeface="Rockwell"/>
              </a:defRPr>
            </a:lvl2pPr>
            <a:lvl3pPr indent="0" lvl="2" marL="0" marR="0" rtl="0" algn="ctr">
              <a:spcBef>
                <a:spcPts val="0"/>
              </a:spcBef>
              <a:buNone/>
              <a:defRPr b="1" i="0" sz="1100" u="none" cap="none" strike="noStrike">
                <a:solidFill>
                  <a:srgbClr val="FFFFFF"/>
                </a:solidFill>
                <a:latin typeface="Rockwell"/>
                <a:ea typeface="Rockwell"/>
                <a:cs typeface="Rockwell"/>
                <a:sym typeface="Rockwell"/>
              </a:defRPr>
            </a:lvl3pPr>
            <a:lvl4pPr indent="0" lvl="3" marL="0" marR="0" rtl="0" algn="ctr">
              <a:spcBef>
                <a:spcPts val="0"/>
              </a:spcBef>
              <a:buNone/>
              <a:defRPr b="1" i="0" sz="1100" u="none" cap="none" strike="noStrike">
                <a:solidFill>
                  <a:srgbClr val="FFFFFF"/>
                </a:solidFill>
                <a:latin typeface="Rockwell"/>
                <a:ea typeface="Rockwell"/>
                <a:cs typeface="Rockwell"/>
                <a:sym typeface="Rockwell"/>
              </a:defRPr>
            </a:lvl4pPr>
            <a:lvl5pPr indent="0" lvl="4" marL="0" marR="0" rtl="0" algn="ctr">
              <a:spcBef>
                <a:spcPts val="0"/>
              </a:spcBef>
              <a:buNone/>
              <a:defRPr b="1" i="0" sz="1100" u="none" cap="none" strike="noStrike">
                <a:solidFill>
                  <a:srgbClr val="FFFFFF"/>
                </a:solidFill>
                <a:latin typeface="Rockwell"/>
                <a:ea typeface="Rockwell"/>
                <a:cs typeface="Rockwell"/>
                <a:sym typeface="Rockwell"/>
              </a:defRPr>
            </a:lvl5pPr>
            <a:lvl6pPr indent="0" lvl="5" marL="0" marR="0" rtl="0" algn="ctr">
              <a:spcBef>
                <a:spcPts val="0"/>
              </a:spcBef>
              <a:buNone/>
              <a:defRPr b="1" i="0" sz="1100" u="none" cap="none" strike="noStrike">
                <a:solidFill>
                  <a:srgbClr val="FFFFFF"/>
                </a:solidFill>
                <a:latin typeface="Rockwell"/>
                <a:ea typeface="Rockwell"/>
                <a:cs typeface="Rockwell"/>
                <a:sym typeface="Rockwell"/>
              </a:defRPr>
            </a:lvl6pPr>
            <a:lvl7pPr indent="0" lvl="6" marL="0" marR="0" rtl="0" algn="ctr">
              <a:spcBef>
                <a:spcPts val="0"/>
              </a:spcBef>
              <a:buNone/>
              <a:defRPr b="1" i="0" sz="1100" u="none" cap="none" strike="noStrike">
                <a:solidFill>
                  <a:srgbClr val="FFFFFF"/>
                </a:solidFill>
                <a:latin typeface="Rockwell"/>
                <a:ea typeface="Rockwell"/>
                <a:cs typeface="Rockwell"/>
                <a:sym typeface="Rockwell"/>
              </a:defRPr>
            </a:lvl7pPr>
            <a:lvl8pPr indent="0" lvl="7" marL="0" marR="0" rtl="0" algn="ctr">
              <a:spcBef>
                <a:spcPts val="0"/>
              </a:spcBef>
              <a:buNone/>
              <a:defRPr b="1" i="0" sz="1100" u="none" cap="none" strike="noStrike">
                <a:solidFill>
                  <a:srgbClr val="FFFFFF"/>
                </a:solidFill>
                <a:latin typeface="Rockwell"/>
                <a:ea typeface="Rockwell"/>
                <a:cs typeface="Rockwell"/>
                <a:sym typeface="Rockwell"/>
              </a:defRPr>
            </a:lvl8pPr>
            <a:lvl9pPr indent="0" lvl="8" marL="0" marR="0" rtl="0" algn="ctr">
              <a:spcBef>
                <a:spcPts val="0"/>
              </a:spcBef>
              <a:buNone/>
              <a:defRPr b="1" i="0" sz="11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0" name="Shape 100"/>
        <p:cNvGrpSpPr/>
        <p:nvPr/>
      </p:nvGrpSpPr>
      <p:grpSpPr>
        <a:xfrm>
          <a:off x="0" y="0"/>
          <a:ext cx="0" cy="0"/>
          <a:chOff x="0" y="0"/>
          <a:chExt cx="0" cy="0"/>
        </a:xfrm>
      </p:grpSpPr>
      <p:sp>
        <p:nvSpPr>
          <p:cNvPr id="101" name="Google Shape;101;p13"/>
          <p:cNvSpPr txBox="1"/>
          <p:nvPr>
            <p:ph type="title"/>
          </p:nvPr>
        </p:nvSpPr>
        <p:spPr>
          <a:xfrm>
            <a:off x="713225" y="539500"/>
            <a:ext cx="8119200" cy="478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2" name="Google Shape;102;p13"/>
          <p:cNvSpPr txBox="1"/>
          <p:nvPr>
            <p:ph idx="1" type="body"/>
          </p:nvPr>
        </p:nvSpPr>
        <p:spPr>
          <a:xfrm>
            <a:off x="713225" y="1152475"/>
            <a:ext cx="7717500" cy="3416400"/>
          </a:xfrm>
          <a:prstGeom prst="rect">
            <a:avLst/>
          </a:prstGeom>
          <a:noFill/>
          <a:ln>
            <a:noFill/>
          </a:ln>
        </p:spPr>
        <p:txBody>
          <a:bodyPr anchorCtr="0" anchor="ctr"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1.jp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5.png"/><Relationship Id="rId8" Type="http://schemas.openxmlformats.org/officeDocument/2006/relationships/image" Target="../media/image9.png"/><Relationship Id="rId10"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2" name="Shape 2612"/>
        <p:cNvGrpSpPr/>
        <p:nvPr/>
      </p:nvGrpSpPr>
      <p:grpSpPr>
        <a:xfrm>
          <a:off x="0" y="0"/>
          <a:ext cx="0" cy="0"/>
          <a:chOff x="0" y="0"/>
          <a:chExt cx="0" cy="0"/>
        </a:xfrm>
      </p:grpSpPr>
      <p:sp>
        <p:nvSpPr>
          <p:cNvPr id="2613" name="Google Shape;2613;p40"/>
          <p:cNvSpPr/>
          <p:nvPr/>
        </p:nvSpPr>
        <p:spPr>
          <a:xfrm>
            <a:off x="2067750" y="-258300"/>
            <a:ext cx="7192800" cy="31215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0"/>
          <p:cNvSpPr txBox="1"/>
          <p:nvPr>
            <p:ph idx="4294967295" type="ctrTitle"/>
          </p:nvPr>
        </p:nvSpPr>
        <p:spPr>
          <a:xfrm>
            <a:off x="2067750" y="2051600"/>
            <a:ext cx="5008500" cy="9600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80000"/>
              </a:lnSpc>
              <a:spcBef>
                <a:spcPts val="0"/>
              </a:spcBef>
              <a:spcAft>
                <a:spcPts val="0"/>
              </a:spcAft>
              <a:buClr>
                <a:srgbClr val="FFFFFF"/>
              </a:buClr>
              <a:buSzPct val="105882"/>
              <a:buFont typeface="Rockwell"/>
              <a:buNone/>
            </a:pPr>
            <a:r>
              <a:rPr lang="pt-PT" sz="6800">
                <a:solidFill>
                  <a:srgbClr val="C07ACC"/>
                </a:solidFill>
                <a:latin typeface="Courier New"/>
                <a:ea typeface="Courier New"/>
                <a:cs typeface="Courier New"/>
                <a:sym typeface="Courier New"/>
              </a:rPr>
              <a:t>return</a:t>
            </a:r>
            <a:r>
              <a:rPr lang="pt-PT">
                <a:solidFill>
                  <a:srgbClr val="FFFFFF"/>
                </a:solidFill>
              </a:rPr>
              <a:t> </a:t>
            </a:r>
            <a:r>
              <a:rPr lang="pt-PT" sz="9300">
                <a:solidFill>
                  <a:schemeClr val="dk2"/>
                </a:solidFill>
                <a:latin typeface="Caveat SemiBold"/>
                <a:ea typeface="Caveat SemiBold"/>
                <a:cs typeface="Caveat SemiBold"/>
                <a:sym typeface="Caveat SemiBold"/>
              </a:rPr>
              <a:t>yum!</a:t>
            </a:r>
            <a:endParaRPr sz="9300">
              <a:solidFill>
                <a:schemeClr val="dk2"/>
              </a:solidFill>
              <a:latin typeface="Caveat SemiBold"/>
              <a:ea typeface="Caveat SemiBold"/>
              <a:cs typeface="Caveat SemiBold"/>
              <a:sym typeface="Cave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9" name="Shape 3029"/>
        <p:cNvGrpSpPr/>
        <p:nvPr/>
      </p:nvGrpSpPr>
      <p:grpSpPr>
        <a:xfrm>
          <a:off x="0" y="0"/>
          <a:ext cx="0" cy="0"/>
          <a:chOff x="0" y="0"/>
          <a:chExt cx="0" cy="0"/>
        </a:xfrm>
      </p:grpSpPr>
      <p:cxnSp>
        <p:nvCxnSpPr>
          <p:cNvPr id="3030" name="Google Shape;3030;p49"/>
          <p:cNvCxnSpPr/>
          <p:nvPr/>
        </p:nvCxnSpPr>
        <p:spPr>
          <a:xfrm>
            <a:off x="-67350" y="1888475"/>
            <a:ext cx="9278700" cy="0"/>
          </a:xfrm>
          <a:prstGeom prst="straightConnector1">
            <a:avLst/>
          </a:prstGeom>
          <a:noFill/>
          <a:ln cap="flat" cmpd="sng" w="19050">
            <a:solidFill>
              <a:srgbClr val="C07ACC"/>
            </a:solidFill>
            <a:prstDash val="solid"/>
            <a:round/>
            <a:headEnd len="med" w="med" type="none"/>
            <a:tailEnd len="med" w="med" type="none"/>
          </a:ln>
        </p:spPr>
      </p:cxnSp>
      <p:sp>
        <p:nvSpPr>
          <p:cNvPr id="3031" name="Google Shape;3031;p49"/>
          <p:cNvSpPr txBox="1"/>
          <p:nvPr>
            <p:ph type="title"/>
          </p:nvPr>
        </p:nvSpPr>
        <p:spPr>
          <a:xfrm>
            <a:off x="-450225" y="2731525"/>
            <a:ext cx="4951800" cy="61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PT" sz="4000"/>
              <a:t>Thank  y</a:t>
            </a:r>
            <a:r>
              <a:rPr lang="pt-PT" sz="3000"/>
              <a:t> </a:t>
            </a:r>
            <a:r>
              <a:rPr lang="pt-PT" sz="4000"/>
              <a:t>     </a:t>
            </a:r>
            <a:r>
              <a:rPr lang="pt-PT" sz="3000"/>
              <a:t> </a:t>
            </a:r>
            <a:r>
              <a:rPr lang="pt-PT" sz="4000"/>
              <a:t>u! </a:t>
            </a:r>
            <a:endParaRPr sz="4000"/>
          </a:p>
        </p:txBody>
      </p:sp>
      <p:grpSp>
        <p:nvGrpSpPr>
          <p:cNvPr id="3032" name="Google Shape;3032;p49"/>
          <p:cNvGrpSpPr/>
          <p:nvPr/>
        </p:nvGrpSpPr>
        <p:grpSpPr>
          <a:xfrm>
            <a:off x="2605070" y="2764224"/>
            <a:ext cx="522060" cy="546906"/>
            <a:chOff x="6029325" y="1330050"/>
            <a:chExt cx="330125" cy="344725"/>
          </a:xfrm>
        </p:grpSpPr>
        <p:sp>
          <p:nvSpPr>
            <p:cNvPr id="3033" name="Google Shape;3033;p49"/>
            <p:cNvSpPr/>
            <p:nvPr/>
          </p:nvSpPr>
          <p:spPr>
            <a:xfrm>
              <a:off x="6029325" y="1330050"/>
              <a:ext cx="330125" cy="344725"/>
            </a:xfrm>
            <a:custGeom>
              <a:rect b="b" l="l" r="r" t="t"/>
              <a:pathLst>
                <a:path extrusionOk="0" h="13789" w="13205">
                  <a:moveTo>
                    <a:pt x="6584" y="4692"/>
                  </a:moveTo>
                  <a:cubicBezTo>
                    <a:pt x="7632" y="4692"/>
                    <a:pt x="8489" y="5549"/>
                    <a:pt x="8489" y="6597"/>
                  </a:cubicBezTo>
                  <a:cubicBezTo>
                    <a:pt x="8489" y="7645"/>
                    <a:pt x="7632" y="8490"/>
                    <a:pt x="6584" y="8490"/>
                  </a:cubicBezTo>
                  <a:cubicBezTo>
                    <a:pt x="5536" y="8490"/>
                    <a:pt x="4691" y="7645"/>
                    <a:pt x="4691" y="6597"/>
                  </a:cubicBezTo>
                  <a:cubicBezTo>
                    <a:pt x="4691" y="5549"/>
                    <a:pt x="5536" y="4692"/>
                    <a:pt x="6584" y="4692"/>
                  </a:cubicBezTo>
                  <a:close/>
                  <a:moveTo>
                    <a:pt x="11070" y="6081"/>
                  </a:moveTo>
                  <a:cubicBezTo>
                    <a:pt x="11090" y="6081"/>
                    <a:pt x="11111" y="6082"/>
                    <a:pt x="11132" y="6085"/>
                  </a:cubicBezTo>
                  <a:cubicBezTo>
                    <a:pt x="11323" y="6121"/>
                    <a:pt x="11466" y="6311"/>
                    <a:pt x="11466" y="6513"/>
                  </a:cubicBezTo>
                  <a:lnTo>
                    <a:pt x="11466" y="6990"/>
                  </a:lnTo>
                  <a:cubicBezTo>
                    <a:pt x="11466" y="7561"/>
                    <a:pt x="11918" y="8037"/>
                    <a:pt x="12490" y="8061"/>
                  </a:cubicBezTo>
                  <a:cubicBezTo>
                    <a:pt x="12192" y="9240"/>
                    <a:pt x="11549" y="10312"/>
                    <a:pt x="10632" y="11133"/>
                  </a:cubicBezTo>
                  <a:lnTo>
                    <a:pt x="10632" y="6502"/>
                  </a:lnTo>
                  <a:cubicBezTo>
                    <a:pt x="10632" y="6271"/>
                    <a:pt x="10825" y="6081"/>
                    <a:pt x="11070" y="6081"/>
                  </a:cubicBezTo>
                  <a:close/>
                  <a:moveTo>
                    <a:pt x="6584" y="525"/>
                  </a:moveTo>
                  <a:cubicBezTo>
                    <a:pt x="9942" y="525"/>
                    <a:pt x="12668" y="3251"/>
                    <a:pt x="12668" y="6597"/>
                  </a:cubicBezTo>
                  <a:cubicBezTo>
                    <a:pt x="12668" y="6906"/>
                    <a:pt x="12644" y="7228"/>
                    <a:pt x="12597" y="7525"/>
                  </a:cubicBezTo>
                  <a:cubicBezTo>
                    <a:pt x="12573" y="7537"/>
                    <a:pt x="12549" y="7537"/>
                    <a:pt x="12537" y="7537"/>
                  </a:cubicBezTo>
                  <a:cubicBezTo>
                    <a:pt x="12240" y="7537"/>
                    <a:pt x="12002" y="7299"/>
                    <a:pt x="12002" y="7002"/>
                  </a:cubicBezTo>
                  <a:lnTo>
                    <a:pt x="12002" y="6525"/>
                  </a:lnTo>
                  <a:cubicBezTo>
                    <a:pt x="12002" y="6049"/>
                    <a:pt x="11668" y="5632"/>
                    <a:pt x="11192" y="5561"/>
                  </a:cubicBezTo>
                  <a:cubicBezTo>
                    <a:pt x="11145" y="5554"/>
                    <a:pt x="11099" y="5551"/>
                    <a:pt x="11054" y="5551"/>
                  </a:cubicBezTo>
                  <a:cubicBezTo>
                    <a:pt x="10521" y="5551"/>
                    <a:pt x="10097" y="5987"/>
                    <a:pt x="10097" y="6513"/>
                  </a:cubicBezTo>
                  <a:lnTo>
                    <a:pt x="10097" y="12705"/>
                  </a:lnTo>
                  <a:cubicBezTo>
                    <a:pt x="10097" y="12990"/>
                    <a:pt x="9870" y="13240"/>
                    <a:pt x="9585" y="13252"/>
                  </a:cubicBezTo>
                  <a:cubicBezTo>
                    <a:pt x="9287" y="13252"/>
                    <a:pt x="9037" y="13014"/>
                    <a:pt x="9037" y="12717"/>
                  </a:cubicBezTo>
                  <a:lnTo>
                    <a:pt x="9037" y="6597"/>
                  </a:lnTo>
                  <a:cubicBezTo>
                    <a:pt x="9037" y="5248"/>
                    <a:pt x="7941" y="4143"/>
                    <a:pt x="6584" y="4143"/>
                  </a:cubicBezTo>
                  <a:cubicBezTo>
                    <a:pt x="6444" y="4143"/>
                    <a:pt x="6300" y="4155"/>
                    <a:pt x="6156" y="4180"/>
                  </a:cubicBezTo>
                  <a:cubicBezTo>
                    <a:pt x="4989" y="4382"/>
                    <a:pt x="4131" y="5418"/>
                    <a:pt x="4131" y="6609"/>
                  </a:cubicBezTo>
                  <a:lnTo>
                    <a:pt x="4131" y="8788"/>
                  </a:lnTo>
                  <a:cubicBezTo>
                    <a:pt x="4131" y="9073"/>
                    <a:pt x="3917" y="9311"/>
                    <a:pt x="3631" y="9323"/>
                  </a:cubicBezTo>
                  <a:cubicBezTo>
                    <a:pt x="3624" y="9324"/>
                    <a:pt x="3617" y="9324"/>
                    <a:pt x="3610" y="9324"/>
                  </a:cubicBezTo>
                  <a:cubicBezTo>
                    <a:pt x="3322" y="9324"/>
                    <a:pt x="3084" y="9090"/>
                    <a:pt x="3084" y="8799"/>
                  </a:cubicBezTo>
                  <a:lnTo>
                    <a:pt x="3084" y="6811"/>
                  </a:lnTo>
                  <a:cubicBezTo>
                    <a:pt x="3084" y="6284"/>
                    <a:pt x="2649" y="5849"/>
                    <a:pt x="2124" y="5849"/>
                  </a:cubicBezTo>
                  <a:cubicBezTo>
                    <a:pt x="2080" y="5849"/>
                    <a:pt x="2034" y="5852"/>
                    <a:pt x="1988" y="5859"/>
                  </a:cubicBezTo>
                  <a:cubicBezTo>
                    <a:pt x="1512" y="5930"/>
                    <a:pt x="1179" y="6347"/>
                    <a:pt x="1179" y="6823"/>
                  </a:cubicBezTo>
                  <a:lnTo>
                    <a:pt x="1179" y="7002"/>
                  </a:lnTo>
                  <a:cubicBezTo>
                    <a:pt x="1179" y="7299"/>
                    <a:pt x="941" y="7537"/>
                    <a:pt x="643" y="7537"/>
                  </a:cubicBezTo>
                  <a:cubicBezTo>
                    <a:pt x="619" y="7537"/>
                    <a:pt x="607" y="7537"/>
                    <a:pt x="583" y="7525"/>
                  </a:cubicBezTo>
                  <a:cubicBezTo>
                    <a:pt x="536" y="7228"/>
                    <a:pt x="512" y="6906"/>
                    <a:pt x="512" y="6597"/>
                  </a:cubicBezTo>
                  <a:cubicBezTo>
                    <a:pt x="512" y="3251"/>
                    <a:pt x="3239" y="525"/>
                    <a:pt x="6584" y="525"/>
                  </a:cubicBezTo>
                  <a:close/>
                  <a:moveTo>
                    <a:pt x="6596" y="1"/>
                  </a:moveTo>
                  <a:cubicBezTo>
                    <a:pt x="4834" y="1"/>
                    <a:pt x="3179" y="679"/>
                    <a:pt x="1941" y="1930"/>
                  </a:cubicBezTo>
                  <a:cubicBezTo>
                    <a:pt x="691" y="3180"/>
                    <a:pt x="0" y="4835"/>
                    <a:pt x="0" y="6597"/>
                  </a:cubicBezTo>
                  <a:cubicBezTo>
                    <a:pt x="0" y="8121"/>
                    <a:pt x="536" y="9597"/>
                    <a:pt x="1500" y="10776"/>
                  </a:cubicBezTo>
                  <a:cubicBezTo>
                    <a:pt x="1555" y="10843"/>
                    <a:pt x="1632" y="10876"/>
                    <a:pt x="1708" y="10876"/>
                  </a:cubicBezTo>
                  <a:cubicBezTo>
                    <a:pt x="1781" y="10876"/>
                    <a:pt x="1853" y="10846"/>
                    <a:pt x="1905" y="10788"/>
                  </a:cubicBezTo>
                  <a:cubicBezTo>
                    <a:pt x="2000" y="10681"/>
                    <a:pt x="2000" y="10538"/>
                    <a:pt x="1905" y="10431"/>
                  </a:cubicBezTo>
                  <a:cubicBezTo>
                    <a:pt x="1345" y="9740"/>
                    <a:pt x="941" y="8930"/>
                    <a:pt x="726" y="8061"/>
                  </a:cubicBezTo>
                  <a:cubicBezTo>
                    <a:pt x="1286" y="8037"/>
                    <a:pt x="1738" y="7573"/>
                    <a:pt x="1738" y="7002"/>
                  </a:cubicBezTo>
                  <a:lnTo>
                    <a:pt x="1738" y="6823"/>
                  </a:lnTo>
                  <a:cubicBezTo>
                    <a:pt x="1738" y="6597"/>
                    <a:pt x="1905" y="6418"/>
                    <a:pt x="2119" y="6406"/>
                  </a:cubicBezTo>
                  <a:cubicBezTo>
                    <a:pt x="2127" y="6406"/>
                    <a:pt x="2134" y="6406"/>
                    <a:pt x="2142" y="6406"/>
                  </a:cubicBezTo>
                  <a:cubicBezTo>
                    <a:pt x="2369" y="6406"/>
                    <a:pt x="2548" y="6580"/>
                    <a:pt x="2548" y="6811"/>
                  </a:cubicBezTo>
                  <a:lnTo>
                    <a:pt x="2548" y="8776"/>
                  </a:lnTo>
                  <a:cubicBezTo>
                    <a:pt x="2548" y="9359"/>
                    <a:pt x="3000" y="9847"/>
                    <a:pt x="3584" y="9859"/>
                  </a:cubicBezTo>
                  <a:cubicBezTo>
                    <a:pt x="3591" y="9859"/>
                    <a:pt x="3599" y="9859"/>
                    <a:pt x="3606" y="9859"/>
                  </a:cubicBezTo>
                  <a:cubicBezTo>
                    <a:pt x="4203" y="9859"/>
                    <a:pt x="4679" y="9387"/>
                    <a:pt x="4679" y="8799"/>
                  </a:cubicBezTo>
                  <a:lnTo>
                    <a:pt x="4679" y="8109"/>
                  </a:lnTo>
                  <a:cubicBezTo>
                    <a:pt x="5132" y="8668"/>
                    <a:pt x="5822" y="9038"/>
                    <a:pt x="6596" y="9038"/>
                  </a:cubicBezTo>
                  <a:cubicBezTo>
                    <a:pt x="7358" y="9038"/>
                    <a:pt x="8049" y="8668"/>
                    <a:pt x="8501" y="8121"/>
                  </a:cubicBezTo>
                  <a:lnTo>
                    <a:pt x="8501" y="12347"/>
                  </a:lnTo>
                  <a:cubicBezTo>
                    <a:pt x="7894" y="12550"/>
                    <a:pt x="7263" y="12657"/>
                    <a:pt x="6608" y="12657"/>
                  </a:cubicBezTo>
                  <a:cubicBezTo>
                    <a:pt x="5584" y="12657"/>
                    <a:pt x="4584" y="12395"/>
                    <a:pt x="3691" y="11907"/>
                  </a:cubicBezTo>
                  <a:cubicBezTo>
                    <a:pt x="3650" y="11884"/>
                    <a:pt x="3606" y="11874"/>
                    <a:pt x="3563" y="11874"/>
                  </a:cubicBezTo>
                  <a:cubicBezTo>
                    <a:pt x="3471" y="11874"/>
                    <a:pt x="3383" y="11924"/>
                    <a:pt x="3334" y="12014"/>
                  </a:cubicBezTo>
                  <a:cubicBezTo>
                    <a:pt x="3262" y="12145"/>
                    <a:pt x="3298" y="12300"/>
                    <a:pt x="3429" y="12371"/>
                  </a:cubicBezTo>
                  <a:cubicBezTo>
                    <a:pt x="4405" y="12907"/>
                    <a:pt x="5501" y="13193"/>
                    <a:pt x="6608" y="13193"/>
                  </a:cubicBezTo>
                  <a:cubicBezTo>
                    <a:pt x="7263" y="13193"/>
                    <a:pt x="7906" y="13098"/>
                    <a:pt x="8525" y="12907"/>
                  </a:cubicBezTo>
                  <a:cubicBezTo>
                    <a:pt x="8608" y="13407"/>
                    <a:pt x="9049" y="13788"/>
                    <a:pt x="9573" y="13788"/>
                  </a:cubicBezTo>
                  <a:cubicBezTo>
                    <a:pt x="10168" y="13776"/>
                    <a:pt x="10632" y="13288"/>
                    <a:pt x="10632" y="12693"/>
                  </a:cubicBezTo>
                  <a:lnTo>
                    <a:pt x="10632" y="11812"/>
                  </a:lnTo>
                  <a:cubicBezTo>
                    <a:pt x="11394" y="11216"/>
                    <a:pt x="12025" y="10466"/>
                    <a:pt x="12466" y="9609"/>
                  </a:cubicBezTo>
                  <a:cubicBezTo>
                    <a:pt x="12954" y="8668"/>
                    <a:pt x="13204" y="7656"/>
                    <a:pt x="13204" y="6597"/>
                  </a:cubicBezTo>
                  <a:cubicBezTo>
                    <a:pt x="13192" y="4835"/>
                    <a:pt x="12513" y="3180"/>
                    <a:pt x="11263" y="1930"/>
                  </a:cubicBezTo>
                  <a:cubicBezTo>
                    <a:pt x="10025" y="679"/>
                    <a:pt x="8358" y="1"/>
                    <a:pt x="6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9"/>
            <p:cNvSpPr/>
            <p:nvPr/>
          </p:nvSpPr>
          <p:spPr>
            <a:xfrm>
              <a:off x="6117125" y="1431475"/>
              <a:ext cx="13725" cy="30550"/>
            </a:xfrm>
            <a:custGeom>
              <a:rect b="b" l="l" r="r" t="t"/>
              <a:pathLst>
                <a:path extrusionOk="0" h="1222" w="549">
                  <a:moveTo>
                    <a:pt x="278" y="1"/>
                  </a:moveTo>
                  <a:cubicBezTo>
                    <a:pt x="265" y="1"/>
                    <a:pt x="252" y="2"/>
                    <a:pt x="238" y="4"/>
                  </a:cubicBezTo>
                  <a:cubicBezTo>
                    <a:pt x="96" y="16"/>
                    <a:pt x="0" y="135"/>
                    <a:pt x="0" y="278"/>
                  </a:cubicBezTo>
                  <a:lnTo>
                    <a:pt x="0" y="944"/>
                  </a:lnTo>
                  <a:cubicBezTo>
                    <a:pt x="0" y="1087"/>
                    <a:pt x="96" y="1206"/>
                    <a:pt x="238" y="1218"/>
                  </a:cubicBezTo>
                  <a:cubicBezTo>
                    <a:pt x="253" y="1220"/>
                    <a:pt x="267" y="1221"/>
                    <a:pt x="281" y="1221"/>
                  </a:cubicBezTo>
                  <a:cubicBezTo>
                    <a:pt x="429" y="1221"/>
                    <a:pt x="548" y="1109"/>
                    <a:pt x="548" y="956"/>
                  </a:cubicBezTo>
                  <a:lnTo>
                    <a:pt x="548" y="266"/>
                  </a:lnTo>
                  <a:cubicBezTo>
                    <a:pt x="548" y="123"/>
                    <a:pt x="427" y="1"/>
                    <a:pt x="2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9"/>
            <p:cNvSpPr/>
            <p:nvPr/>
          </p:nvSpPr>
          <p:spPr>
            <a:xfrm>
              <a:off x="6109075" y="1377750"/>
              <a:ext cx="26825" cy="25550"/>
            </a:xfrm>
            <a:custGeom>
              <a:rect b="b" l="l" r="r" t="t"/>
              <a:pathLst>
                <a:path extrusionOk="0" h="1022" w="1073">
                  <a:moveTo>
                    <a:pt x="299" y="1"/>
                  </a:moveTo>
                  <a:cubicBezTo>
                    <a:pt x="230" y="1"/>
                    <a:pt x="162" y="27"/>
                    <a:pt x="108" y="81"/>
                  </a:cubicBezTo>
                  <a:cubicBezTo>
                    <a:pt x="1" y="188"/>
                    <a:pt x="1" y="355"/>
                    <a:pt x="108" y="462"/>
                  </a:cubicBezTo>
                  <a:lnTo>
                    <a:pt x="596" y="950"/>
                  </a:lnTo>
                  <a:cubicBezTo>
                    <a:pt x="644" y="998"/>
                    <a:pt x="715" y="1022"/>
                    <a:pt x="787" y="1022"/>
                  </a:cubicBezTo>
                  <a:cubicBezTo>
                    <a:pt x="846" y="1022"/>
                    <a:pt x="918" y="998"/>
                    <a:pt x="977" y="950"/>
                  </a:cubicBezTo>
                  <a:cubicBezTo>
                    <a:pt x="1072" y="843"/>
                    <a:pt x="1072" y="676"/>
                    <a:pt x="977" y="569"/>
                  </a:cubicBezTo>
                  <a:lnTo>
                    <a:pt x="489" y="81"/>
                  </a:lnTo>
                  <a:cubicBezTo>
                    <a:pt x="435" y="27"/>
                    <a:pt x="367" y="1"/>
                    <a:pt x="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9"/>
            <p:cNvSpPr/>
            <p:nvPr/>
          </p:nvSpPr>
          <p:spPr>
            <a:xfrm>
              <a:off x="6078725" y="1418225"/>
              <a:ext cx="27100" cy="25550"/>
            </a:xfrm>
            <a:custGeom>
              <a:rect b="b" l="l" r="r" t="t"/>
              <a:pathLst>
                <a:path extrusionOk="0" h="1022" w="1084">
                  <a:moveTo>
                    <a:pt x="786" y="1"/>
                  </a:moveTo>
                  <a:cubicBezTo>
                    <a:pt x="718" y="1"/>
                    <a:pt x="649" y="28"/>
                    <a:pt x="596" y="81"/>
                  </a:cubicBezTo>
                  <a:lnTo>
                    <a:pt x="108" y="569"/>
                  </a:lnTo>
                  <a:cubicBezTo>
                    <a:pt x="0" y="677"/>
                    <a:pt x="0" y="843"/>
                    <a:pt x="108" y="950"/>
                  </a:cubicBezTo>
                  <a:cubicBezTo>
                    <a:pt x="167" y="998"/>
                    <a:pt x="227" y="1022"/>
                    <a:pt x="298" y="1022"/>
                  </a:cubicBezTo>
                  <a:cubicBezTo>
                    <a:pt x="370" y="1022"/>
                    <a:pt x="441" y="998"/>
                    <a:pt x="489" y="950"/>
                  </a:cubicBezTo>
                  <a:lnTo>
                    <a:pt x="977" y="462"/>
                  </a:lnTo>
                  <a:cubicBezTo>
                    <a:pt x="1084" y="355"/>
                    <a:pt x="1084" y="188"/>
                    <a:pt x="977" y="81"/>
                  </a:cubicBezTo>
                  <a:cubicBezTo>
                    <a:pt x="923" y="28"/>
                    <a:pt x="855" y="1"/>
                    <a:pt x="7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9"/>
            <p:cNvSpPr/>
            <p:nvPr/>
          </p:nvSpPr>
          <p:spPr>
            <a:xfrm>
              <a:off x="6198675" y="1357975"/>
              <a:ext cx="13725" cy="30825"/>
            </a:xfrm>
            <a:custGeom>
              <a:rect b="b" l="l" r="r" t="t"/>
              <a:pathLst>
                <a:path extrusionOk="0" h="1233" w="549">
                  <a:moveTo>
                    <a:pt x="271" y="0"/>
                  </a:moveTo>
                  <a:cubicBezTo>
                    <a:pt x="122" y="0"/>
                    <a:pt x="1" y="123"/>
                    <a:pt x="1" y="277"/>
                  </a:cubicBezTo>
                  <a:lnTo>
                    <a:pt x="1" y="967"/>
                  </a:lnTo>
                  <a:cubicBezTo>
                    <a:pt x="1" y="1110"/>
                    <a:pt x="122" y="1232"/>
                    <a:pt x="271" y="1232"/>
                  </a:cubicBezTo>
                  <a:cubicBezTo>
                    <a:pt x="284" y="1232"/>
                    <a:pt x="297" y="1231"/>
                    <a:pt x="310" y="1229"/>
                  </a:cubicBezTo>
                  <a:cubicBezTo>
                    <a:pt x="453" y="1205"/>
                    <a:pt x="548" y="1086"/>
                    <a:pt x="548" y="955"/>
                  </a:cubicBezTo>
                  <a:lnTo>
                    <a:pt x="548" y="289"/>
                  </a:lnTo>
                  <a:cubicBezTo>
                    <a:pt x="548" y="146"/>
                    <a:pt x="453" y="27"/>
                    <a:pt x="310" y="3"/>
                  </a:cubicBezTo>
                  <a:cubicBezTo>
                    <a:pt x="297" y="1"/>
                    <a:pt x="284" y="0"/>
                    <a:pt x="2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9"/>
            <p:cNvSpPr/>
            <p:nvPr/>
          </p:nvSpPr>
          <p:spPr>
            <a:xfrm>
              <a:off x="6198675" y="1405950"/>
              <a:ext cx="31875" cy="13725"/>
            </a:xfrm>
            <a:custGeom>
              <a:rect b="b" l="l" r="r" t="t"/>
              <a:pathLst>
                <a:path extrusionOk="0" h="549" w="1275">
                  <a:moveTo>
                    <a:pt x="298" y="1"/>
                  </a:moveTo>
                  <a:cubicBezTo>
                    <a:pt x="167" y="1"/>
                    <a:pt x="48" y="96"/>
                    <a:pt x="24" y="239"/>
                  </a:cubicBezTo>
                  <a:cubicBezTo>
                    <a:pt x="1" y="406"/>
                    <a:pt x="132" y="548"/>
                    <a:pt x="298" y="548"/>
                  </a:cubicBezTo>
                  <a:lnTo>
                    <a:pt x="977" y="548"/>
                  </a:lnTo>
                  <a:cubicBezTo>
                    <a:pt x="1108" y="548"/>
                    <a:pt x="1227" y="453"/>
                    <a:pt x="1251" y="310"/>
                  </a:cubicBezTo>
                  <a:cubicBezTo>
                    <a:pt x="1275" y="144"/>
                    <a:pt x="1144" y="1"/>
                    <a:pt x="9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9"/>
            <p:cNvSpPr/>
            <p:nvPr/>
          </p:nvSpPr>
          <p:spPr>
            <a:xfrm>
              <a:off x="6239750" y="1370900"/>
              <a:ext cx="26825" cy="25550"/>
            </a:xfrm>
            <a:custGeom>
              <a:rect b="b" l="l" r="r" t="t"/>
              <a:pathLst>
                <a:path extrusionOk="0" h="1022" w="1073">
                  <a:moveTo>
                    <a:pt x="298" y="1"/>
                  </a:moveTo>
                  <a:cubicBezTo>
                    <a:pt x="230" y="1"/>
                    <a:pt x="161" y="28"/>
                    <a:pt x="108" y="81"/>
                  </a:cubicBezTo>
                  <a:cubicBezTo>
                    <a:pt x="1" y="188"/>
                    <a:pt x="1" y="355"/>
                    <a:pt x="108" y="462"/>
                  </a:cubicBezTo>
                  <a:lnTo>
                    <a:pt x="596" y="950"/>
                  </a:lnTo>
                  <a:cubicBezTo>
                    <a:pt x="644" y="998"/>
                    <a:pt x="715" y="1022"/>
                    <a:pt x="787" y="1022"/>
                  </a:cubicBezTo>
                  <a:cubicBezTo>
                    <a:pt x="846" y="1022"/>
                    <a:pt x="918" y="998"/>
                    <a:pt x="977" y="950"/>
                  </a:cubicBezTo>
                  <a:cubicBezTo>
                    <a:pt x="1072" y="843"/>
                    <a:pt x="1072" y="677"/>
                    <a:pt x="977" y="569"/>
                  </a:cubicBezTo>
                  <a:lnTo>
                    <a:pt x="489" y="81"/>
                  </a:lnTo>
                  <a:cubicBezTo>
                    <a:pt x="435" y="28"/>
                    <a:pt x="367"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9"/>
            <p:cNvSpPr/>
            <p:nvPr/>
          </p:nvSpPr>
          <p:spPr>
            <a:xfrm>
              <a:off x="6293025" y="1421375"/>
              <a:ext cx="13425" cy="30525"/>
            </a:xfrm>
            <a:custGeom>
              <a:rect b="b" l="l" r="r" t="t"/>
              <a:pathLst>
                <a:path extrusionOk="0" h="1221" w="537">
                  <a:moveTo>
                    <a:pt x="266" y="0"/>
                  </a:moveTo>
                  <a:cubicBezTo>
                    <a:pt x="254" y="0"/>
                    <a:pt x="240" y="1"/>
                    <a:pt x="227" y="3"/>
                  </a:cubicBezTo>
                  <a:cubicBezTo>
                    <a:pt x="96" y="15"/>
                    <a:pt x="1" y="134"/>
                    <a:pt x="1" y="277"/>
                  </a:cubicBezTo>
                  <a:lnTo>
                    <a:pt x="1" y="944"/>
                  </a:lnTo>
                  <a:cubicBezTo>
                    <a:pt x="1" y="1086"/>
                    <a:pt x="96" y="1205"/>
                    <a:pt x="227" y="1217"/>
                  </a:cubicBezTo>
                  <a:cubicBezTo>
                    <a:pt x="241" y="1219"/>
                    <a:pt x="256" y="1220"/>
                    <a:pt x="269" y="1220"/>
                  </a:cubicBezTo>
                  <a:cubicBezTo>
                    <a:pt x="417" y="1220"/>
                    <a:pt x="537" y="1108"/>
                    <a:pt x="537" y="955"/>
                  </a:cubicBezTo>
                  <a:lnTo>
                    <a:pt x="537" y="265"/>
                  </a:lnTo>
                  <a:cubicBezTo>
                    <a:pt x="537" y="122"/>
                    <a:pt x="41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9"/>
            <p:cNvSpPr/>
            <p:nvPr/>
          </p:nvSpPr>
          <p:spPr>
            <a:xfrm>
              <a:off x="6246600" y="1412200"/>
              <a:ext cx="27125" cy="25625"/>
            </a:xfrm>
            <a:custGeom>
              <a:rect b="b" l="l" r="r" t="t"/>
              <a:pathLst>
                <a:path extrusionOk="0" h="1025" w="1085">
                  <a:moveTo>
                    <a:pt x="786" y="1"/>
                  </a:moveTo>
                  <a:cubicBezTo>
                    <a:pt x="718" y="1"/>
                    <a:pt x="649" y="25"/>
                    <a:pt x="596" y="72"/>
                  </a:cubicBezTo>
                  <a:lnTo>
                    <a:pt x="108" y="560"/>
                  </a:lnTo>
                  <a:cubicBezTo>
                    <a:pt x="1" y="668"/>
                    <a:pt x="1" y="834"/>
                    <a:pt x="108" y="941"/>
                  </a:cubicBezTo>
                  <a:cubicBezTo>
                    <a:pt x="155" y="1001"/>
                    <a:pt x="227" y="1025"/>
                    <a:pt x="298" y="1025"/>
                  </a:cubicBezTo>
                  <a:cubicBezTo>
                    <a:pt x="370" y="1025"/>
                    <a:pt x="429" y="1001"/>
                    <a:pt x="489" y="941"/>
                  </a:cubicBezTo>
                  <a:lnTo>
                    <a:pt x="977" y="453"/>
                  </a:lnTo>
                  <a:cubicBezTo>
                    <a:pt x="1084" y="346"/>
                    <a:pt x="1084" y="179"/>
                    <a:pt x="977" y="72"/>
                  </a:cubicBezTo>
                  <a:cubicBezTo>
                    <a:pt x="923" y="25"/>
                    <a:pt x="855" y="1"/>
                    <a:pt x="7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9"/>
            <p:cNvSpPr/>
            <p:nvPr/>
          </p:nvSpPr>
          <p:spPr>
            <a:xfrm>
              <a:off x="6148675" y="1387875"/>
              <a:ext cx="27100" cy="25550"/>
            </a:xfrm>
            <a:custGeom>
              <a:rect b="b" l="l" r="r" t="t"/>
              <a:pathLst>
                <a:path extrusionOk="0" h="1022" w="1084">
                  <a:moveTo>
                    <a:pt x="786" y="0"/>
                  </a:moveTo>
                  <a:cubicBezTo>
                    <a:pt x="718" y="0"/>
                    <a:pt x="649" y="27"/>
                    <a:pt x="596" y="81"/>
                  </a:cubicBezTo>
                  <a:lnTo>
                    <a:pt x="108" y="569"/>
                  </a:lnTo>
                  <a:cubicBezTo>
                    <a:pt x="0" y="676"/>
                    <a:pt x="0" y="843"/>
                    <a:pt x="108" y="950"/>
                  </a:cubicBezTo>
                  <a:cubicBezTo>
                    <a:pt x="167" y="998"/>
                    <a:pt x="227" y="1021"/>
                    <a:pt x="298" y="1021"/>
                  </a:cubicBezTo>
                  <a:cubicBezTo>
                    <a:pt x="370" y="1021"/>
                    <a:pt x="441" y="998"/>
                    <a:pt x="489" y="950"/>
                  </a:cubicBezTo>
                  <a:lnTo>
                    <a:pt x="977" y="462"/>
                  </a:lnTo>
                  <a:cubicBezTo>
                    <a:pt x="1084" y="355"/>
                    <a:pt x="1084" y="188"/>
                    <a:pt x="977" y="81"/>
                  </a:cubicBezTo>
                  <a:cubicBezTo>
                    <a:pt x="923" y="27"/>
                    <a:pt x="855" y="0"/>
                    <a:pt x="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9"/>
            <p:cNvSpPr/>
            <p:nvPr/>
          </p:nvSpPr>
          <p:spPr>
            <a:xfrm>
              <a:off x="6085275" y="1609750"/>
              <a:ext cx="14900" cy="13525"/>
            </a:xfrm>
            <a:custGeom>
              <a:rect b="b" l="l" r="r" t="t"/>
              <a:pathLst>
                <a:path extrusionOk="0" h="541" w="596">
                  <a:moveTo>
                    <a:pt x="304" y="0"/>
                  </a:moveTo>
                  <a:cubicBezTo>
                    <a:pt x="234" y="0"/>
                    <a:pt x="163" y="27"/>
                    <a:pt x="108" y="76"/>
                  </a:cubicBezTo>
                  <a:cubicBezTo>
                    <a:pt x="0" y="183"/>
                    <a:pt x="0" y="362"/>
                    <a:pt x="108" y="457"/>
                  </a:cubicBezTo>
                  <a:cubicBezTo>
                    <a:pt x="155" y="517"/>
                    <a:pt x="227" y="540"/>
                    <a:pt x="298" y="540"/>
                  </a:cubicBezTo>
                  <a:cubicBezTo>
                    <a:pt x="369" y="540"/>
                    <a:pt x="441" y="517"/>
                    <a:pt x="489" y="457"/>
                  </a:cubicBezTo>
                  <a:cubicBezTo>
                    <a:pt x="596" y="362"/>
                    <a:pt x="596" y="183"/>
                    <a:pt x="489" y="76"/>
                  </a:cubicBezTo>
                  <a:cubicBezTo>
                    <a:pt x="437" y="24"/>
                    <a:pt x="371" y="0"/>
                    <a:pt x="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4" name="Google Shape;3044;p49"/>
          <p:cNvGrpSpPr/>
          <p:nvPr/>
        </p:nvGrpSpPr>
        <p:grpSpPr>
          <a:xfrm>
            <a:off x="292950" y="4135388"/>
            <a:ext cx="335475" cy="344850"/>
            <a:chOff x="1923450" y="3332550"/>
            <a:chExt cx="335475" cy="344850"/>
          </a:xfrm>
        </p:grpSpPr>
        <p:sp>
          <p:nvSpPr>
            <p:cNvPr id="3045" name="Google Shape;3045;p49"/>
            <p:cNvSpPr/>
            <p:nvPr/>
          </p:nvSpPr>
          <p:spPr>
            <a:xfrm>
              <a:off x="1952325" y="3552425"/>
              <a:ext cx="14900" cy="13650"/>
            </a:xfrm>
            <a:custGeom>
              <a:rect b="b" l="l" r="r" t="t"/>
              <a:pathLst>
                <a:path extrusionOk="0" h="546" w="596">
                  <a:moveTo>
                    <a:pt x="298" y="1"/>
                  </a:moveTo>
                  <a:cubicBezTo>
                    <a:pt x="229" y="1"/>
                    <a:pt x="161" y="27"/>
                    <a:pt x="107" y="81"/>
                  </a:cubicBezTo>
                  <a:cubicBezTo>
                    <a:pt x="0" y="188"/>
                    <a:pt x="0" y="355"/>
                    <a:pt x="107" y="462"/>
                  </a:cubicBezTo>
                  <a:cubicBezTo>
                    <a:pt x="155" y="510"/>
                    <a:pt x="226" y="545"/>
                    <a:pt x="298" y="545"/>
                  </a:cubicBezTo>
                  <a:cubicBezTo>
                    <a:pt x="369" y="545"/>
                    <a:pt x="441" y="521"/>
                    <a:pt x="488" y="462"/>
                  </a:cubicBezTo>
                  <a:cubicBezTo>
                    <a:pt x="595" y="355"/>
                    <a:pt x="595" y="188"/>
                    <a:pt x="488" y="81"/>
                  </a:cubicBezTo>
                  <a:cubicBezTo>
                    <a:pt x="435" y="27"/>
                    <a:pt x="366"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9"/>
            <p:cNvSpPr/>
            <p:nvPr/>
          </p:nvSpPr>
          <p:spPr>
            <a:xfrm>
              <a:off x="2216050" y="3608375"/>
              <a:ext cx="14600" cy="13350"/>
            </a:xfrm>
            <a:custGeom>
              <a:rect b="b" l="l" r="r" t="t"/>
              <a:pathLst>
                <a:path extrusionOk="0" h="534" w="584">
                  <a:moveTo>
                    <a:pt x="292" y="1"/>
                  </a:moveTo>
                  <a:cubicBezTo>
                    <a:pt x="223" y="1"/>
                    <a:pt x="155" y="28"/>
                    <a:pt x="107" y="81"/>
                  </a:cubicBezTo>
                  <a:cubicBezTo>
                    <a:pt x="0" y="188"/>
                    <a:pt x="0" y="355"/>
                    <a:pt x="107" y="462"/>
                  </a:cubicBezTo>
                  <a:cubicBezTo>
                    <a:pt x="155" y="510"/>
                    <a:pt x="226" y="534"/>
                    <a:pt x="286" y="534"/>
                  </a:cubicBezTo>
                  <a:cubicBezTo>
                    <a:pt x="357" y="534"/>
                    <a:pt x="429" y="510"/>
                    <a:pt x="476" y="462"/>
                  </a:cubicBezTo>
                  <a:cubicBezTo>
                    <a:pt x="583" y="355"/>
                    <a:pt x="583" y="188"/>
                    <a:pt x="476" y="81"/>
                  </a:cubicBezTo>
                  <a:cubicBezTo>
                    <a:pt x="429" y="28"/>
                    <a:pt x="360"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9"/>
            <p:cNvSpPr/>
            <p:nvPr/>
          </p:nvSpPr>
          <p:spPr>
            <a:xfrm>
              <a:off x="2053525" y="3483375"/>
              <a:ext cx="44675" cy="44600"/>
            </a:xfrm>
            <a:custGeom>
              <a:rect b="b" l="l" r="r" t="t"/>
              <a:pathLst>
                <a:path extrusionOk="0" h="1784" w="1787">
                  <a:moveTo>
                    <a:pt x="893" y="533"/>
                  </a:moveTo>
                  <a:cubicBezTo>
                    <a:pt x="977" y="533"/>
                    <a:pt x="1072" y="569"/>
                    <a:pt x="1143" y="640"/>
                  </a:cubicBezTo>
                  <a:cubicBezTo>
                    <a:pt x="1203" y="712"/>
                    <a:pt x="1238" y="795"/>
                    <a:pt x="1238" y="890"/>
                  </a:cubicBezTo>
                  <a:cubicBezTo>
                    <a:pt x="1238" y="986"/>
                    <a:pt x="1203" y="1069"/>
                    <a:pt x="1143" y="1140"/>
                  </a:cubicBezTo>
                  <a:cubicBezTo>
                    <a:pt x="1072" y="1206"/>
                    <a:pt x="980" y="1239"/>
                    <a:pt x="887" y="1239"/>
                  </a:cubicBezTo>
                  <a:cubicBezTo>
                    <a:pt x="795" y="1239"/>
                    <a:pt x="703" y="1206"/>
                    <a:pt x="631" y="1140"/>
                  </a:cubicBezTo>
                  <a:cubicBezTo>
                    <a:pt x="572" y="1069"/>
                    <a:pt x="536" y="986"/>
                    <a:pt x="536" y="890"/>
                  </a:cubicBezTo>
                  <a:cubicBezTo>
                    <a:pt x="536" y="795"/>
                    <a:pt x="572" y="712"/>
                    <a:pt x="643" y="640"/>
                  </a:cubicBezTo>
                  <a:cubicBezTo>
                    <a:pt x="703" y="569"/>
                    <a:pt x="798" y="533"/>
                    <a:pt x="893" y="533"/>
                  </a:cubicBezTo>
                  <a:close/>
                  <a:moveTo>
                    <a:pt x="887" y="0"/>
                  </a:moveTo>
                  <a:cubicBezTo>
                    <a:pt x="658" y="0"/>
                    <a:pt x="429" y="87"/>
                    <a:pt x="250" y="259"/>
                  </a:cubicBezTo>
                  <a:cubicBezTo>
                    <a:pt x="84" y="426"/>
                    <a:pt x="0" y="652"/>
                    <a:pt x="0" y="890"/>
                  </a:cubicBezTo>
                  <a:cubicBezTo>
                    <a:pt x="0" y="1128"/>
                    <a:pt x="84" y="1355"/>
                    <a:pt x="262" y="1521"/>
                  </a:cubicBezTo>
                  <a:cubicBezTo>
                    <a:pt x="429" y="1700"/>
                    <a:pt x="655" y="1783"/>
                    <a:pt x="893" y="1783"/>
                  </a:cubicBezTo>
                  <a:cubicBezTo>
                    <a:pt x="1119" y="1783"/>
                    <a:pt x="1346" y="1700"/>
                    <a:pt x="1524" y="1521"/>
                  </a:cubicBezTo>
                  <a:cubicBezTo>
                    <a:pt x="1691" y="1355"/>
                    <a:pt x="1786" y="1128"/>
                    <a:pt x="1786" y="890"/>
                  </a:cubicBezTo>
                  <a:cubicBezTo>
                    <a:pt x="1786" y="652"/>
                    <a:pt x="1691" y="426"/>
                    <a:pt x="1524" y="259"/>
                  </a:cubicBezTo>
                  <a:cubicBezTo>
                    <a:pt x="1346" y="87"/>
                    <a:pt x="1116" y="0"/>
                    <a:pt x="8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9"/>
            <p:cNvSpPr/>
            <p:nvPr/>
          </p:nvSpPr>
          <p:spPr>
            <a:xfrm>
              <a:off x="2024025" y="3466025"/>
              <a:ext cx="15825" cy="13675"/>
            </a:xfrm>
            <a:custGeom>
              <a:rect b="b" l="l" r="r" t="t"/>
              <a:pathLst>
                <a:path extrusionOk="0" h="547" w="633">
                  <a:moveTo>
                    <a:pt x="311" y="1"/>
                  </a:moveTo>
                  <a:cubicBezTo>
                    <a:pt x="216" y="1"/>
                    <a:pt x="121" y="60"/>
                    <a:pt x="85" y="156"/>
                  </a:cubicBezTo>
                  <a:cubicBezTo>
                    <a:pt x="1" y="356"/>
                    <a:pt x="140" y="547"/>
                    <a:pt x="330" y="547"/>
                  </a:cubicBezTo>
                  <a:cubicBezTo>
                    <a:pt x="355" y="547"/>
                    <a:pt x="380" y="543"/>
                    <a:pt x="406" y="537"/>
                  </a:cubicBezTo>
                  <a:cubicBezTo>
                    <a:pt x="490" y="501"/>
                    <a:pt x="561" y="441"/>
                    <a:pt x="585" y="346"/>
                  </a:cubicBezTo>
                  <a:cubicBezTo>
                    <a:pt x="633" y="167"/>
                    <a:pt x="502" y="1"/>
                    <a:pt x="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9"/>
            <p:cNvSpPr/>
            <p:nvPr/>
          </p:nvSpPr>
          <p:spPr>
            <a:xfrm>
              <a:off x="1996675" y="3525575"/>
              <a:ext cx="16975" cy="13400"/>
            </a:xfrm>
            <a:custGeom>
              <a:rect b="b" l="l" r="r" t="t"/>
              <a:pathLst>
                <a:path extrusionOk="0" h="536" w="679">
                  <a:moveTo>
                    <a:pt x="334" y="0"/>
                  </a:moveTo>
                  <a:cubicBezTo>
                    <a:pt x="226" y="0"/>
                    <a:pt x="143" y="48"/>
                    <a:pt x="95" y="143"/>
                  </a:cubicBezTo>
                  <a:cubicBezTo>
                    <a:pt x="0" y="333"/>
                    <a:pt x="143" y="536"/>
                    <a:pt x="334" y="536"/>
                  </a:cubicBezTo>
                  <a:cubicBezTo>
                    <a:pt x="536" y="536"/>
                    <a:pt x="679" y="321"/>
                    <a:pt x="572" y="119"/>
                  </a:cubicBezTo>
                  <a:cubicBezTo>
                    <a:pt x="524" y="36"/>
                    <a:pt x="441" y="0"/>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9"/>
            <p:cNvSpPr/>
            <p:nvPr/>
          </p:nvSpPr>
          <p:spPr>
            <a:xfrm>
              <a:off x="1955600" y="3466175"/>
              <a:ext cx="51500" cy="46900"/>
            </a:xfrm>
            <a:custGeom>
              <a:rect b="b" l="l" r="r" t="t"/>
              <a:pathLst>
                <a:path extrusionOk="0" h="1876" w="2060">
                  <a:moveTo>
                    <a:pt x="1024" y="542"/>
                  </a:moveTo>
                  <a:cubicBezTo>
                    <a:pt x="1131" y="542"/>
                    <a:pt x="1226" y="578"/>
                    <a:pt x="1310" y="650"/>
                  </a:cubicBezTo>
                  <a:cubicBezTo>
                    <a:pt x="1465" y="804"/>
                    <a:pt x="1465" y="1066"/>
                    <a:pt x="1310" y="1221"/>
                  </a:cubicBezTo>
                  <a:cubicBezTo>
                    <a:pt x="1232" y="1299"/>
                    <a:pt x="1128" y="1337"/>
                    <a:pt x="1024" y="1337"/>
                  </a:cubicBezTo>
                  <a:cubicBezTo>
                    <a:pt x="920" y="1337"/>
                    <a:pt x="816" y="1299"/>
                    <a:pt x="738" y="1221"/>
                  </a:cubicBezTo>
                  <a:cubicBezTo>
                    <a:pt x="583" y="1066"/>
                    <a:pt x="583" y="804"/>
                    <a:pt x="738" y="650"/>
                  </a:cubicBezTo>
                  <a:cubicBezTo>
                    <a:pt x="822" y="578"/>
                    <a:pt x="917" y="542"/>
                    <a:pt x="1024" y="542"/>
                  </a:cubicBezTo>
                  <a:close/>
                  <a:moveTo>
                    <a:pt x="1024" y="1"/>
                  </a:moveTo>
                  <a:cubicBezTo>
                    <a:pt x="783" y="1"/>
                    <a:pt x="542" y="90"/>
                    <a:pt x="357" y="269"/>
                  </a:cubicBezTo>
                  <a:cubicBezTo>
                    <a:pt x="0" y="638"/>
                    <a:pt x="0" y="1233"/>
                    <a:pt x="357" y="1602"/>
                  </a:cubicBezTo>
                  <a:cubicBezTo>
                    <a:pt x="548" y="1781"/>
                    <a:pt x="786" y="1876"/>
                    <a:pt x="1024" y="1876"/>
                  </a:cubicBezTo>
                  <a:cubicBezTo>
                    <a:pt x="1262" y="1876"/>
                    <a:pt x="1512" y="1781"/>
                    <a:pt x="1691" y="1602"/>
                  </a:cubicBezTo>
                  <a:cubicBezTo>
                    <a:pt x="2060" y="1233"/>
                    <a:pt x="2060" y="638"/>
                    <a:pt x="1691" y="269"/>
                  </a:cubicBezTo>
                  <a:cubicBezTo>
                    <a:pt x="1506" y="90"/>
                    <a:pt x="1265" y="1"/>
                    <a:pt x="10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9"/>
            <p:cNvSpPr/>
            <p:nvPr/>
          </p:nvSpPr>
          <p:spPr>
            <a:xfrm>
              <a:off x="2020150" y="3421075"/>
              <a:ext cx="16125" cy="13375"/>
            </a:xfrm>
            <a:custGeom>
              <a:rect b="b" l="l" r="r" t="t"/>
              <a:pathLst>
                <a:path extrusionOk="0" h="535" w="645">
                  <a:moveTo>
                    <a:pt x="323" y="1"/>
                  </a:moveTo>
                  <a:cubicBezTo>
                    <a:pt x="216" y="1"/>
                    <a:pt x="133" y="60"/>
                    <a:pt x="85" y="144"/>
                  </a:cubicBezTo>
                  <a:cubicBezTo>
                    <a:pt x="1" y="344"/>
                    <a:pt x="150" y="535"/>
                    <a:pt x="342" y="535"/>
                  </a:cubicBezTo>
                  <a:cubicBezTo>
                    <a:pt x="367" y="535"/>
                    <a:pt x="392" y="532"/>
                    <a:pt x="418" y="525"/>
                  </a:cubicBezTo>
                  <a:cubicBezTo>
                    <a:pt x="502" y="501"/>
                    <a:pt x="573" y="430"/>
                    <a:pt x="597" y="346"/>
                  </a:cubicBezTo>
                  <a:cubicBezTo>
                    <a:pt x="645" y="156"/>
                    <a:pt x="502" y="1"/>
                    <a:pt x="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9"/>
            <p:cNvSpPr/>
            <p:nvPr/>
          </p:nvSpPr>
          <p:spPr>
            <a:xfrm>
              <a:off x="2071675" y="3447275"/>
              <a:ext cx="14600" cy="13425"/>
            </a:xfrm>
            <a:custGeom>
              <a:rect b="b" l="l" r="r" t="t"/>
              <a:pathLst>
                <a:path extrusionOk="0" h="537" w="584">
                  <a:moveTo>
                    <a:pt x="322" y="1"/>
                  </a:moveTo>
                  <a:cubicBezTo>
                    <a:pt x="203" y="1"/>
                    <a:pt x="96" y="72"/>
                    <a:pt x="60" y="179"/>
                  </a:cubicBezTo>
                  <a:cubicBezTo>
                    <a:pt x="1" y="370"/>
                    <a:pt x="143" y="536"/>
                    <a:pt x="322" y="536"/>
                  </a:cubicBezTo>
                  <a:cubicBezTo>
                    <a:pt x="465" y="536"/>
                    <a:pt x="584" y="417"/>
                    <a:pt x="584" y="275"/>
                  </a:cubicBezTo>
                  <a:cubicBezTo>
                    <a:pt x="584" y="120"/>
                    <a:pt x="465"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9"/>
            <p:cNvSpPr/>
            <p:nvPr/>
          </p:nvSpPr>
          <p:spPr>
            <a:xfrm>
              <a:off x="2036550" y="3536875"/>
              <a:ext cx="17000" cy="13425"/>
            </a:xfrm>
            <a:custGeom>
              <a:rect b="b" l="l" r="r" t="t"/>
              <a:pathLst>
                <a:path extrusionOk="0" h="537" w="680">
                  <a:moveTo>
                    <a:pt x="322" y="0"/>
                  </a:moveTo>
                  <a:cubicBezTo>
                    <a:pt x="227" y="0"/>
                    <a:pt x="132" y="60"/>
                    <a:pt x="96" y="143"/>
                  </a:cubicBezTo>
                  <a:cubicBezTo>
                    <a:pt x="1" y="346"/>
                    <a:pt x="143" y="536"/>
                    <a:pt x="334" y="536"/>
                  </a:cubicBezTo>
                  <a:cubicBezTo>
                    <a:pt x="524" y="536"/>
                    <a:pt x="679" y="322"/>
                    <a:pt x="560" y="120"/>
                  </a:cubicBezTo>
                  <a:cubicBezTo>
                    <a:pt x="513" y="48"/>
                    <a:pt x="441" y="0"/>
                    <a:pt x="3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9"/>
            <p:cNvSpPr/>
            <p:nvPr/>
          </p:nvSpPr>
          <p:spPr>
            <a:xfrm>
              <a:off x="2172575" y="3654450"/>
              <a:ext cx="14925" cy="13425"/>
            </a:xfrm>
            <a:custGeom>
              <a:rect b="b" l="l" r="r" t="t"/>
              <a:pathLst>
                <a:path extrusionOk="0" h="537" w="597">
                  <a:moveTo>
                    <a:pt x="303" y="0"/>
                  </a:moveTo>
                  <a:cubicBezTo>
                    <a:pt x="233" y="0"/>
                    <a:pt x="161" y="24"/>
                    <a:pt x="108" y="72"/>
                  </a:cubicBezTo>
                  <a:cubicBezTo>
                    <a:pt x="1" y="179"/>
                    <a:pt x="1" y="358"/>
                    <a:pt x="108" y="453"/>
                  </a:cubicBezTo>
                  <a:cubicBezTo>
                    <a:pt x="167" y="512"/>
                    <a:pt x="239" y="536"/>
                    <a:pt x="298" y="536"/>
                  </a:cubicBezTo>
                  <a:cubicBezTo>
                    <a:pt x="370" y="536"/>
                    <a:pt x="441" y="512"/>
                    <a:pt x="489" y="453"/>
                  </a:cubicBezTo>
                  <a:cubicBezTo>
                    <a:pt x="596" y="346"/>
                    <a:pt x="596" y="179"/>
                    <a:pt x="489" y="72"/>
                  </a:cubicBezTo>
                  <a:cubicBezTo>
                    <a:pt x="441" y="24"/>
                    <a:pt x="373"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9"/>
            <p:cNvSpPr/>
            <p:nvPr/>
          </p:nvSpPr>
          <p:spPr>
            <a:xfrm>
              <a:off x="2205625" y="3646200"/>
              <a:ext cx="14900" cy="13625"/>
            </a:xfrm>
            <a:custGeom>
              <a:rect b="b" l="l" r="r" t="t"/>
              <a:pathLst>
                <a:path extrusionOk="0" h="545" w="596">
                  <a:moveTo>
                    <a:pt x="298" y="0"/>
                  </a:moveTo>
                  <a:cubicBezTo>
                    <a:pt x="230" y="0"/>
                    <a:pt x="161" y="27"/>
                    <a:pt x="107" y="80"/>
                  </a:cubicBezTo>
                  <a:cubicBezTo>
                    <a:pt x="0" y="188"/>
                    <a:pt x="0" y="354"/>
                    <a:pt x="107" y="461"/>
                  </a:cubicBezTo>
                  <a:cubicBezTo>
                    <a:pt x="167" y="509"/>
                    <a:pt x="238" y="545"/>
                    <a:pt x="298" y="545"/>
                  </a:cubicBezTo>
                  <a:cubicBezTo>
                    <a:pt x="369" y="545"/>
                    <a:pt x="441" y="509"/>
                    <a:pt x="488" y="461"/>
                  </a:cubicBezTo>
                  <a:cubicBezTo>
                    <a:pt x="596" y="354"/>
                    <a:pt x="596" y="188"/>
                    <a:pt x="488" y="80"/>
                  </a:cubicBezTo>
                  <a:cubicBezTo>
                    <a:pt x="435" y="27"/>
                    <a:pt x="366" y="0"/>
                    <a:pt x="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9"/>
            <p:cNvSpPr/>
            <p:nvPr/>
          </p:nvSpPr>
          <p:spPr>
            <a:xfrm>
              <a:off x="2118700" y="3592025"/>
              <a:ext cx="14900" cy="13325"/>
            </a:xfrm>
            <a:custGeom>
              <a:rect b="b" l="l" r="r" t="t"/>
              <a:pathLst>
                <a:path extrusionOk="0" h="533" w="596">
                  <a:moveTo>
                    <a:pt x="298" y="0"/>
                  </a:moveTo>
                  <a:cubicBezTo>
                    <a:pt x="230" y="0"/>
                    <a:pt x="161" y="27"/>
                    <a:pt x="108" y="80"/>
                  </a:cubicBezTo>
                  <a:cubicBezTo>
                    <a:pt x="1" y="188"/>
                    <a:pt x="1" y="354"/>
                    <a:pt x="108" y="461"/>
                  </a:cubicBezTo>
                  <a:cubicBezTo>
                    <a:pt x="155" y="509"/>
                    <a:pt x="227" y="533"/>
                    <a:pt x="298" y="533"/>
                  </a:cubicBezTo>
                  <a:cubicBezTo>
                    <a:pt x="370" y="533"/>
                    <a:pt x="429" y="509"/>
                    <a:pt x="489" y="461"/>
                  </a:cubicBezTo>
                  <a:cubicBezTo>
                    <a:pt x="596" y="354"/>
                    <a:pt x="596" y="188"/>
                    <a:pt x="489" y="80"/>
                  </a:cubicBezTo>
                  <a:cubicBezTo>
                    <a:pt x="435" y="27"/>
                    <a:pt x="367" y="0"/>
                    <a:pt x="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9"/>
            <p:cNvSpPr/>
            <p:nvPr/>
          </p:nvSpPr>
          <p:spPr>
            <a:xfrm>
              <a:off x="2174950" y="3434175"/>
              <a:ext cx="47650" cy="43500"/>
            </a:xfrm>
            <a:custGeom>
              <a:rect b="b" l="l" r="r" t="t"/>
              <a:pathLst>
                <a:path extrusionOk="0" h="1740" w="1906">
                  <a:moveTo>
                    <a:pt x="953" y="537"/>
                  </a:moveTo>
                  <a:cubicBezTo>
                    <a:pt x="1037" y="537"/>
                    <a:pt x="1120" y="572"/>
                    <a:pt x="1192" y="632"/>
                  </a:cubicBezTo>
                  <a:cubicBezTo>
                    <a:pt x="1311" y="763"/>
                    <a:pt x="1311" y="965"/>
                    <a:pt x="1192" y="1096"/>
                  </a:cubicBezTo>
                  <a:cubicBezTo>
                    <a:pt x="1126" y="1162"/>
                    <a:pt x="1043" y="1194"/>
                    <a:pt x="959" y="1194"/>
                  </a:cubicBezTo>
                  <a:cubicBezTo>
                    <a:pt x="876" y="1194"/>
                    <a:pt x="793" y="1162"/>
                    <a:pt x="727" y="1096"/>
                  </a:cubicBezTo>
                  <a:cubicBezTo>
                    <a:pt x="596" y="965"/>
                    <a:pt x="596" y="763"/>
                    <a:pt x="727" y="632"/>
                  </a:cubicBezTo>
                  <a:cubicBezTo>
                    <a:pt x="787" y="572"/>
                    <a:pt x="870" y="537"/>
                    <a:pt x="953" y="537"/>
                  </a:cubicBezTo>
                  <a:close/>
                  <a:moveTo>
                    <a:pt x="955" y="1"/>
                  </a:moveTo>
                  <a:cubicBezTo>
                    <a:pt x="733" y="1"/>
                    <a:pt x="513" y="84"/>
                    <a:pt x="346" y="251"/>
                  </a:cubicBezTo>
                  <a:cubicBezTo>
                    <a:pt x="1" y="596"/>
                    <a:pt x="1" y="1144"/>
                    <a:pt x="346" y="1477"/>
                  </a:cubicBezTo>
                  <a:cubicBezTo>
                    <a:pt x="513" y="1644"/>
                    <a:pt x="739" y="1739"/>
                    <a:pt x="953" y="1739"/>
                  </a:cubicBezTo>
                  <a:cubicBezTo>
                    <a:pt x="1180" y="1739"/>
                    <a:pt x="1394" y="1644"/>
                    <a:pt x="1573" y="1477"/>
                  </a:cubicBezTo>
                  <a:cubicBezTo>
                    <a:pt x="1906" y="1144"/>
                    <a:pt x="1906" y="596"/>
                    <a:pt x="1573" y="251"/>
                  </a:cubicBezTo>
                  <a:cubicBezTo>
                    <a:pt x="1400" y="84"/>
                    <a:pt x="1177" y="1"/>
                    <a:pt x="9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9"/>
            <p:cNvSpPr/>
            <p:nvPr/>
          </p:nvSpPr>
          <p:spPr>
            <a:xfrm>
              <a:off x="2184200" y="3391325"/>
              <a:ext cx="16975" cy="13425"/>
            </a:xfrm>
            <a:custGeom>
              <a:rect b="b" l="l" r="r" t="t"/>
              <a:pathLst>
                <a:path extrusionOk="0" h="537" w="679">
                  <a:moveTo>
                    <a:pt x="322" y="0"/>
                  </a:moveTo>
                  <a:cubicBezTo>
                    <a:pt x="226" y="0"/>
                    <a:pt x="131" y="60"/>
                    <a:pt x="95" y="143"/>
                  </a:cubicBezTo>
                  <a:cubicBezTo>
                    <a:pt x="0" y="346"/>
                    <a:pt x="143" y="536"/>
                    <a:pt x="333" y="536"/>
                  </a:cubicBezTo>
                  <a:cubicBezTo>
                    <a:pt x="536" y="536"/>
                    <a:pt x="679" y="334"/>
                    <a:pt x="560" y="119"/>
                  </a:cubicBezTo>
                  <a:cubicBezTo>
                    <a:pt x="524" y="48"/>
                    <a:pt x="441" y="0"/>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9"/>
            <p:cNvSpPr/>
            <p:nvPr/>
          </p:nvSpPr>
          <p:spPr>
            <a:xfrm>
              <a:off x="1923450" y="3332550"/>
              <a:ext cx="335475" cy="344850"/>
            </a:xfrm>
            <a:custGeom>
              <a:rect b="b" l="l" r="r" t="t"/>
              <a:pathLst>
                <a:path extrusionOk="0" h="13794" w="13419">
                  <a:moveTo>
                    <a:pt x="8882" y="553"/>
                  </a:moveTo>
                  <a:lnTo>
                    <a:pt x="8882" y="553"/>
                  </a:lnTo>
                  <a:cubicBezTo>
                    <a:pt x="8930" y="804"/>
                    <a:pt x="8847" y="1077"/>
                    <a:pt x="8632" y="1256"/>
                  </a:cubicBezTo>
                  <a:cubicBezTo>
                    <a:pt x="8497" y="1371"/>
                    <a:pt x="8331" y="1426"/>
                    <a:pt x="8167" y="1426"/>
                  </a:cubicBezTo>
                  <a:cubicBezTo>
                    <a:pt x="7955" y="1426"/>
                    <a:pt x="7744" y="1335"/>
                    <a:pt x="7596" y="1161"/>
                  </a:cubicBezTo>
                  <a:cubicBezTo>
                    <a:pt x="7537" y="1089"/>
                    <a:pt x="7489" y="1006"/>
                    <a:pt x="7465" y="923"/>
                  </a:cubicBezTo>
                  <a:cubicBezTo>
                    <a:pt x="7906" y="696"/>
                    <a:pt x="8394" y="577"/>
                    <a:pt x="8882" y="553"/>
                  </a:cubicBezTo>
                  <a:close/>
                  <a:moveTo>
                    <a:pt x="2334" y="2994"/>
                  </a:moveTo>
                  <a:lnTo>
                    <a:pt x="2334" y="2994"/>
                  </a:lnTo>
                  <a:cubicBezTo>
                    <a:pt x="2453" y="3316"/>
                    <a:pt x="2381" y="3697"/>
                    <a:pt x="2131" y="3959"/>
                  </a:cubicBezTo>
                  <a:cubicBezTo>
                    <a:pt x="1959" y="4132"/>
                    <a:pt x="1729" y="4216"/>
                    <a:pt x="1497" y="4216"/>
                  </a:cubicBezTo>
                  <a:cubicBezTo>
                    <a:pt x="1377" y="4216"/>
                    <a:pt x="1257" y="4194"/>
                    <a:pt x="1143" y="4149"/>
                  </a:cubicBezTo>
                  <a:cubicBezTo>
                    <a:pt x="1286" y="3935"/>
                    <a:pt x="1453" y="3732"/>
                    <a:pt x="1643" y="3542"/>
                  </a:cubicBezTo>
                  <a:cubicBezTo>
                    <a:pt x="1858" y="3328"/>
                    <a:pt x="2084" y="3149"/>
                    <a:pt x="2334" y="2994"/>
                  </a:cubicBezTo>
                  <a:close/>
                  <a:moveTo>
                    <a:pt x="9430" y="553"/>
                  </a:moveTo>
                  <a:cubicBezTo>
                    <a:pt x="10287" y="625"/>
                    <a:pt x="11121" y="994"/>
                    <a:pt x="11775" y="1649"/>
                  </a:cubicBezTo>
                  <a:cubicBezTo>
                    <a:pt x="12490" y="2351"/>
                    <a:pt x="12883" y="3304"/>
                    <a:pt x="12883" y="4316"/>
                  </a:cubicBezTo>
                  <a:cubicBezTo>
                    <a:pt x="12883" y="5316"/>
                    <a:pt x="12490" y="6268"/>
                    <a:pt x="11775" y="6983"/>
                  </a:cubicBezTo>
                  <a:cubicBezTo>
                    <a:pt x="11561" y="7185"/>
                    <a:pt x="11323" y="7376"/>
                    <a:pt x="11073" y="7531"/>
                  </a:cubicBezTo>
                  <a:cubicBezTo>
                    <a:pt x="10990" y="7400"/>
                    <a:pt x="10894" y="7280"/>
                    <a:pt x="10799" y="7161"/>
                  </a:cubicBezTo>
                  <a:cubicBezTo>
                    <a:pt x="10228" y="6495"/>
                    <a:pt x="9454" y="6030"/>
                    <a:pt x="8608" y="5852"/>
                  </a:cubicBezTo>
                  <a:cubicBezTo>
                    <a:pt x="8525" y="4828"/>
                    <a:pt x="8085" y="3887"/>
                    <a:pt x="7358" y="3161"/>
                  </a:cubicBezTo>
                  <a:cubicBezTo>
                    <a:pt x="6953" y="2744"/>
                    <a:pt x="6465" y="2435"/>
                    <a:pt x="5965" y="2220"/>
                  </a:cubicBezTo>
                  <a:cubicBezTo>
                    <a:pt x="6096" y="2018"/>
                    <a:pt x="6263" y="1827"/>
                    <a:pt x="6441" y="1649"/>
                  </a:cubicBezTo>
                  <a:cubicBezTo>
                    <a:pt x="6608" y="1470"/>
                    <a:pt x="6787" y="1327"/>
                    <a:pt x="6989" y="1185"/>
                  </a:cubicBezTo>
                  <a:cubicBezTo>
                    <a:pt x="7037" y="1304"/>
                    <a:pt x="7096" y="1411"/>
                    <a:pt x="7180" y="1506"/>
                  </a:cubicBezTo>
                  <a:cubicBezTo>
                    <a:pt x="7430" y="1804"/>
                    <a:pt x="7799" y="1958"/>
                    <a:pt x="8156" y="1958"/>
                  </a:cubicBezTo>
                  <a:cubicBezTo>
                    <a:pt x="8454" y="1958"/>
                    <a:pt x="8739" y="1863"/>
                    <a:pt x="8978" y="1673"/>
                  </a:cubicBezTo>
                  <a:cubicBezTo>
                    <a:pt x="9311" y="1387"/>
                    <a:pt x="9466" y="970"/>
                    <a:pt x="9430" y="553"/>
                  </a:cubicBezTo>
                  <a:close/>
                  <a:moveTo>
                    <a:pt x="8620" y="6399"/>
                  </a:moveTo>
                  <a:cubicBezTo>
                    <a:pt x="9525" y="6638"/>
                    <a:pt x="10275" y="7221"/>
                    <a:pt x="10728" y="7995"/>
                  </a:cubicBezTo>
                  <a:cubicBezTo>
                    <a:pt x="10740" y="7995"/>
                    <a:pt x="10740" y="8007"/>
                    <a:pt x="10752" y="8019"/>
                  </a:cubicBezTo>
                  <a:cubicBezTo>
                    <a:pt x="10752" y="8031"/>
                    <a:pt x="10763" y="8054"/>
                    <a:pt x="10775" y="8066"/>
                  </a:cubicBezTo>
                  <a:cubicBezTo>
                    <a:pt x="11061" y="8566"/>
                    <a:pt x="11216" y="9138"/>
                    <a:pt x="11216" y="9757"/>
                  </a:cubicBezTo>
                  <a:cubicBezTo>
                    <a:pt x="10561" y="10031"/>
                    <a:pt x="10121" y="10674"/>
                    <a:pt x="10121" y="11400"/>
                  </a:cubicBezTo>
                  <a:lnTo>
                    <a:pt x="10121" y="11448"/>
                  </a:lnTo>
                  <a:lnTo>
                    <a:pt x="10109" y="11448"/>
                  </a:lnTo>
                  <a:cubicBezTo>
                    <a:pt x="9132" y="11448"/>
                    <a:pt x="8346" y="12233"/>
                    <a:pt x="8335" y="13210"/>
                  </a:cubicBezTo>
                  <a:cubicBezTo>
                    <a:pt x="8132" y="13246"/>
                    <a:pt x="7942" y="13257"/>
                    <a:pt x="7739" y="13257"/>
                  </a:cubicBezTo>
                  <a:cubicBezTo>
                    <a:pt x="6084" y="13257"/>
                    <a:pt x="4679" y="12103"/>
                    <a:pt x="4334" y="10519"/>
                  </a:cubicBezTo>
                  <a:cubicBezTo>
                    <a:pt x="4525" y="10519"/>
                    <a:pt x="4727" y="10507"/>
                    <a:pt x="4917" y="10483"/>
                  </a:cubicBezTo>
                  <a:cubicBezTo>
                    <a:pt x="5846" y="10352"/>
                    <a:pt x="6692" y="9924"/>
                    <a:pt x="7358" y="9257"/>
                  </a:cubicBezTo>
                  <a:cubicBezTo>
                    <a:pt x="8120" y="8495"/>
                    <a:pt x="8573" y="7483"/>
                    <a:pt x="8620" y="6399"/>
                  </a:cubicBezTo>
                  <a:close/>
                  <a:moveTo>
                    <a:pt x="9085" y="1"/>
                  </a:moveTo>
                  <a:cubicBezTo>
                    <a:pt x="9069" y="1"/>
                    <a:pt x="9053" y="6"/>
                    <a:pt x="9037" y="6"/>
                  </a:cubicBezTo>
                  <a:cubicBezTo>
                    <a:pt x="8346" y="18"/>
                    <a:pt x="7668" y="184"/>
                    <a:pt x="7049" y="530"/>
                  </a:cubicBezTo>
                  <a:cubicBezTo>
                    <a:pt x="7037" y="530"/>
                    <a:pt x="7025" y="530"/>
                    <a:pt x="7013" y="542"/>
                  </a:cubicBezTo>
                  <a:cubicBezTo>
                    <a:pt x="6668" y="732"/>
                    <a:pt x="6346" y="970"/>
                    <a:pt x="6060" y="1268"/>
                  </a:cubicBezTo>
                  <a:cubicBezTo>
                    <a:pt x="5822" y="1506"/>
                    <a:pt x="5608" y="1768"/>
                    <a:pt x="5441" y="2042"/>
                  </a:cubicBezTo>
                  <a:cubicBezTo>
                    <a:pt x="5076" y="1945"/>
                    <a:pt x="4700" y="1897"/>
                    <a:pt x="4324" y="1897"/>
                  </a:cubicBezTo>
                  <a:cubicBezTo>
                    <a:pt x="3216" y="1897"/>
                    <a:pt x="2107" y="2317"/>
                    <a:pt x="1262" y="3161"/>
                  </a:cubicBezTo>
                  <a:cubicBezTo>
                    <a:pt x="453" y="3971"/>
                    <a:pt x="0" y="5054"/>
                    <a:pt x="0" y="6209"/>
                  </a:cubicBezTo>
                  <a:cubicBezTo>
                    <a:pt x="0" y="6911"/>
                    <a:pt x="167" y="7614"/>
                    <a:pt x="500" y="8233"/>
                  </a:cubicBezTo>
                  <a:cubicBezTo>
                    <a:pt x="549" y="8323"/>
                    <a:pt x="643" y="8373"/>
                    <a:pt x="739" y="8373"/>
                  </a:cubicBezTo>
                  <a:cubicBezTo>
                    <a:pt x="783" y="8373"/>
                    <a:pt x="828" y="8363"/>
                    <a:pt x="869" y="8340"/>
                  </a:cubicBezTo>
                  <a:cubicBezTo>
                    <a:pt x="1000" y="8269"/>
                    <a:pt x="1048" y="8114"/>
                    <a:pt x="977" y="7971"/>
                  </a:cubicBezTo>
                  <a:cubicBezTo>
                    <a:pt x="691" y="7435"/>
                    <a:pt x="536" y="6828"/>
                    <a:pt x="536" y="6209"/>
                  </a:cubicBezTo>
                  <a:cubicBezTo>
                    <a:pt x="536" y="5649"/>
                    <a:pt x="655" y="5114"/>
                    <a:pt x="881" y="4625"/>
                  </a:cubicBezTo>
                  <a:cubicBezTo>
                    <a:pt x="1072" y="4709"/>
                    <a:pt x="1286" y="4756"/>
                    <a:pt x="1488" y="4756"/>
                  </a:cubicBezTo>
                  <a:cubicBezTo>
                    <a:pt x="1858" y="4756"/>
                    <a:pt x="2227" y="4614"/>
                    <a:pt x="2512" y="4340"/>
                  </a:cubicBezTo>
                  <a:cubicBezTo>
                    <a:pt x="2751" y="4090"/>
                    <a:pt x="2905" y="3768"/>
                    <a:pt x="2929" y="3423"/>
                  </a:cubicBezTo>
                  <a:cubicBezTo>
                    <a:pt x="2941" y="3185"/>
                    <a:pt x="2905" y="2959"/>
                    <a:pt x="2810" y="2744"/>
                  </a:cubicBezTo>
                  <a:cubicBezTo>
                    <a:pt x="3288" y="2538"/>
                    <a:pt x="3801" y="2435"/>
                    <a:pt x="4314" y="2435"/>
                  </a:cubicBezTo>
                  <a:cubicBezTo>
                    <a:pt x="5280" y="2435"/>
                    <a:pt x="6246" y="2803"/>
                    <a:pt x="6977" y="3542"/>
                  </a:cubicBezTo>
                  <a:cubicBezTo>
                    <a:pt x="7692" y="4256"/>
                    <a:pt x="8085" y="5197"/>
                    <a:pt x="8085" y="6209"/>
                  </a:cubicBezTo>
                  <a:cubicBezTo>
                    <a:pt x="8085" y="7221"/>
                    <a:pt x="7692" y="8162"/>
                    <a:pt x="6977" y="8876"/>
                  </a:cubicBezTo>
                  <a:cubicBezTo>
                    <a:pt x="6245" y="9609"/>
                    <a:pt x="5274" y="9989"/>
                    <a:pt x="4297" y="9989"/>
                  </a:cubicBezTo>
                  <a:cubicBezTo>
                    <a:pt x="4226" y="9989"/>
                    <a:pt x="4155" y="9987"/>
                    <a:pt x="4084" y="9983"/>
                  </a:cubicBezTo>
                  <a:cubicBezTo>
                    <a:pt x="4048" y="9971"/>
                    <a:pt x="4025" y="9971"/>
                    <a:pt x="3989" y="9971"/>
                  </a:cubicBezTo>
                  <a:cubicBezTo>
                    <a:pt x="3489" y="9936"/>
                    <a:pt x="3001" y="9793"/>
                    <a:pt x="2536" y="9543"/>
                  </a:cubicBezTo>
                  <a:cubicBezTo>
                    <a:pt x="2495" y="9520"/>
                    <a:pt x="2451" y="9509"/>
                    <a:pt x="2409" y="9509"/>
                  </a:cubicBezTo>
                  <a:cubicBezTo>
                    <a:pt x="2316" y="9509"/>
                    <a:pt x="2228" y="9560"/>
                    <a:pt x="2179" y="9650"/>
                  </a:cubicBezTo>
                  <a:cubicBezTo>
                    <a:pt x="2108" y="9781"/>
                    <a:pt x="2155" y="9947"/>
                    <a:pt x="2286" y="10019"/>
                  </a:cubicBezTo>
                  <a:cubicBezTo>
                    <a:pt x="2751" y="10269"/>
                    <a:pt x="3263" y="10424"/>
                    <a:pt x="3786" y="10483"/>
                  </a:cubicBezTo>
                  <a:cubicBezTo>
                    <a:pt x="4120" y="12388"/>
                    <a:pt x="5787" y="13793"/>
                    <a:pt x="7739" y="13793"/>
                  </a:cubicBezTo>
                  <a:cubicBezTo>
                    <a:pt x="8061" y="13793"/>
                    <a:pt x="8370" y="13757"/>
                    <a:pt x="8680" y="13686"/>
                  </a:cubicBezTo>
                  <a:cubicBezTo>
                    <a:pt x="8823" y="13650"/>
                    <a:pt x="8906" y="13519"/>
                    <a:pt x="8882" y="13388"/>
                  </a:cubicBezTo>
                  <a:cubicBezTo>
                    <a:pt x="8882" y="13329"/>
                    <a:pt x="8870" y="13281"/>
                    <a:pt x="8870" y="13222"/>
                  </a:cubicBezTo>
                  <a:cubicBezTo>
                    <a:pt x="8870" y="12543"/>
                    <a:pt x="9430" y="11983"/>
                    <a:pt x="10109" y="11983"/>
                  </a:cubicBezTo>
                  <a:cubicBezTo>
                    <a:pt x="10204" y="11983"/>
                    <a:pt x="10287" y="11995"/>
                    <a:pt x="10371" y="12019"/>
                  </a:cubicBezTo>
                  <a:cubicBezTo>
                    <a:pt x="10386" y="12021"/>
                    <a:pt x="10401" y="12022"/>
                    <a:pt x="10417" y="12022"/>
                  </a:cubicBezTo>
                  <a:cubicBezTo>
                    <a:pt x="10496" y="12022"/>
                    <a:pt x="10571" y="11996"/>
                    <a:pt x="10621" y="11936"/>
                  </a:cubicBezTo>
                  <a:cubicBezTo>
                    <a:pt x="10692" y="11876"/>
                    <a:pt x="10716" y="11781"/>
                    <a:pt x="10692" y="11686"/>
                  </a:cubicBezTo>
                  <a:cubicBezTo>
                    <a:pt x="10668" y="11591"/>
                    <a:pt x="10656" y="11495"/>
                    <a:pt x="10656" y="11400"/>
                  </a:cubicBezTo>
                  <a:cubicBezTo>
                    <a:pt x="10656" y="10852"/>
                    <a:pt x="11025" y="10352"/>
                    <a:pt x="11561" y="10209"/>
                  </a:cubicBezTo>
                  <a:cubicBezTo>
                    <a:pt x="11668" y="10174"/>
                    <a:pt x="11752" y="10078"/>
                    <a:pt x="11764" y="9959"/>
                  </a:cubicBezTo>
                  <a:cubicBezTo>
                    <a:pt x="11764" y="9900"/>
                    <a:pt x="11764" y="9840"/>
                    <a:pt x="11764" y="9769"/>
                  </a:cubicBezTo>
                  <a:cubicBezTo>
                    <a:pt x="11764" y="9150"/>
                    <a:pt x="11621" y="8543"/>
                    <a:pt x="11347" y="7995"/>
                  </a:cubicBezTo>
                  <a:cubicBezTo>
                    <a:pt x="11645" y="7816"/>
                    <a:pt x="11906" y="7602"/>
                    <a:pt x="12156" y="7364"/>
                  </a:cubicBezTo>
                  <a:cubicBezTo>
                    <a:pt x="12966" y="6542"/>
                    <a:pt x="13419" y="5459"/>
                    <a:pt x="13419" y="4316"/>
                  </a:cubicBezTo>
                  <a:cubicBezTo>
                    <a:pt x="13419" y="3161"/>
                    <a:pt x="12966" y="2077"/>
                    <a:pt x="12156" y="1268"/>
                  </a:cubicBezTo>
                  <a:cubicBezTo>
                    <a:pt x="11311" y="423"/>
                    <a:pt x="10204" y="6"/>
                    <a:pt x="9108" y="6"/>
                  </a:cubicBezTo>
                  <a:cubicBezTo>
                    <a:pt x="9101" y="2"/>
                    <a:pt x="9093" y="1"/>
                    <a:pt x="90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9"/>
            <p:cNvSpPr/>
            <p:nvPr/>
          </p:nvSpPr>
          <p:spPr>
            <a:xfrm>
              <a:off x="2134775" y="3538075"/>
              <a:ext cx="45275" cy="43475"/>
            </a:xfrm>
            <a:custGeom>
              <a:rect b="b" l="l" r="r" t="t"/>
              <a:pathLst>
                <a:path extrusionOk="0" h="1739" w="1811">
                  <a:moveTo>
                    <a:pt x="858" y="548"/>
                  </a:moveTo>
                  <a:cubicBezTo>
                    <a:pt x="941" y="548"/>
                    <a:pt x="1025" y="572"/>
                    <a:pt x="1096" y="643"/>
                  </a:cubicBezTo>
                  <a:cubicBezTo>
                    <a:pt x="1215" y="762"/>
                    <a:pt x="1215" y="976"/>
                    <a:pt x="1096" y="1095"/>
                  </a:cubicBezTo>
                  <a:cubicBezTo>
                    <a:pt x="1036" y="1167"/>
                    <a:pt x="953" y="1203"/>
                    <a:pt x="858" y="1203"/>
                  </a:cubicBezTo>
                  <a:cubicBezTo>
                    <a:pt x="775" y="1203"/>
                    <a:pt x="691" y="1167"/>
                    <a:pt x="632" y="1095"/>
                  </a:cubicBezTo>
                  <a:cubicBezTo>
                    <a:pt x="572" y="1036"/>
                    <a:pt x="536" y="953"/>
                    <a:pt x="536" y="869"/>
                  </a:cubicBezTo>
                  <a:cubicBezTo>
                    <a:pt x="536" y="786"/>
                    <a:pt x="572" y="703"/>
                    <a:pt x="632" y="643"/>
                  </a:cubicBezTo>
                  <a:cubicBezTo>
                    <a:pt x="691" y="572"/>
                    <a:pt x="775" y="548"/>
                    <a:pt x="858" y="548"/>
                  </a:cubicBezTo>
                  <a:close/>
                  <a:moveTo>
                    <a:pt x="859" y="0"/>
                  </a:moveTo>
                  <a:cubicBezTo>
                    <a:pt x="638" y="0"/>
                    <a:pt x="417" y="83"/>
                    <a:pt x="251" y="250"/>
                  </a:cubicBezTo>
                  <a:cubicBezTo>
                    <a:pt x="84" y="417"/>
                    <a:pt x="1" y="631"/>
                    <a:pt x="1" y="869"/>
                  </a:cubicBezTo>
                  <a:cubicBezTo>
                    <a:pt x="1" y="1095"/>
                    <a:pt x="84" y="1322"/>
                    <a:pt x="251" y="1476"/>
                  </a:cubicBezTo>
                  <a:cubicBezTo>
                    <a:pt x="417" y="1643"/>
                    <a:pt x="632" y="1738"/>
                    <a:pt x="858" y="1738"/>
                  </a:cubicBezTo>
                  <a:cubicBezTo>
                    <a:pt x="1096" y="1738"/>
                    <a:pt x="1310" y="1643"/>
                    <a:pt x="1477" y="1476"/>
                  </a:cubicBezTo>
                  <a:cubicBezTo>
                    <a:pt x="1810" y="1143"/>
                    <a:pt x="1810" y="595"/>
                    <a:pt x="1477" y="250"/>
                  </a:cubicBezTo>
                  <a:cubicBezTo>
                    <a:pt x="1304" y="83"/>
                    <a:pt x="1081" y="0"/>
                    <a:pt x="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9"/>
            <p:cNvSpPr/>
            <p:nvPr/>
          </p:nvSpPr>
          <p:spPr>
            <a:xfrm>
              <a:off x="2141025" y="3408275"/>
              <a:ext cx="17300" cy="13425"/>
            </a:xfrm>
            <a:custGeom>
              <a:rect b="b" l="l" r="r" t="t"/>
              <a:pathLst>
                <a:path extrusionOk="0" h="537" w="692">
                  <a:moveTo>
                    <a:pt x="334" y="1"/>
                  </a:moveTo>
                  <a:cubicBezTo>
                    <a:pt x="227" y="1"/>
                    <a:pt x="144" y="49"/>
                    <a:pt x="96" y="144"/>
                  </a:cubicBezTo>
                  <a:cubicBezTo>
                    <a:pt x="1" y="334"/>
                    <a:pt x="155" y="537"/>
                    <a:pt x="346" y="537"/>
                  </a:cubicBezTo>
                  <a:cubicBezTo>
                    <a:pt x="536" y="537"/>
                    <a:pt x="691" y="322"/>
                    <a:pt x="572" y="120"/>
                  </a:cubicBezTo>
                  <a:cubicBezTo>
                    <a:pt x="525" y="37"/>
                    <a:pt x="441" y="1"/>
                    <a:pt x="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9"/>
            <p:cNvSpPr/>
            <p:nvPr/>
          </p:nvSpPr>
          <p:spPr>
            <a:xfrm>
              <a:off x="2073750" y="3605700"/>
              <a:ext cx="14625" cy="13650"/>
            </a:xfrm>
            <a:custGeom>
              <a:rect b="b" l="l" r="r" t="t"/>
              <a:pathLst>
                <a:path extrusionOk="0" h="546" w="585">
                  <a:moveTo>
                    <a:pt x="294" y="1"/>
                  </a:moveTo>
                  <a:cubicBezTo>
                    <a:pt x="224" y="1"/>
                    <a:pt x="156" y="28"/>
                    <a:pt x="108" y="81"/>
                  </a:cubicBezTo>
                  <a:cubicBezTo>
                    <a:pt x="1" y="188"/>
                    <a:pt x="1" y="355"/>
                    <a:pt x="108" y="462"/>
                  </a:cubicBezTo>
                  <a:cubicBezTo>
                    <a:pt x="156" y="522"/>
                    <a:pt x="227" y="545"/>
                    <a:pt x="299" y="545"/>
                  </a:cubicBezTo>
                  <a:cubicBezTo>
                    <a:pt x="358" y="545"/>
                    <a:pt x="429" y="522"/>
                    <a:pt x="489" y="462"/>
                  </a:cubicBezTo>
                  <a:cubicBezTo>
                    <a:pt x="584" y="355"/>
                    <a:pt x="584" y="188"/>
                    <a:pt x="489" y="81"/>
                  </a:cubicBezTo>
                  <a:cubicBezTo>
                    <a:pt x="435" y="28"/>
                    <a:pt x="364" y="1"/>
                    <a:pt x="2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9"/>
            <p:cNvSpPr/>
            <p:nvPr/>
          </p:nvSpPr>
          <p:spPr>
            <a:xfrm>
              <a:off x="2102925" y="3621700"/>
              <a:ext cx="14625" cy="13425"/>
            </a:xfrm>
            <a:custGeom>
              <a:rect b="b" l="l" r="r" t="t"/>
              <a:pathLst>
                <a:path extrusionOk="0" h="537" w="585">
                  <a:moveTo>
                    <a:pt x="292" y="1"/>
                  </a:moveTo>
                  <a:cubicBezTo>
                    <a:pt x="224" y="1"/>
                    <a:pt x="155" y="25"/>
                    <a:pt x="108" y="72"/>
                  </a:cubicBezTo>
                  <a:cubicBezTo>
                    <a:pt x="1" y="179"/>
                    <a:pt x="1" y="358"/>
                    <a:pt x="108" y="453"/>
                  </a:cubicBezTo>
                  <a:cubicBezTo>
                    <a:pt x="155" y="513"/>
                    <a:pt x="227" y="537"/>
                    <a:pt x="298" y="537"/>
                  </a:cubicBezTo>
                  <a:cubicBezTo>
                    <a:pt x="358" y="537"/>
                    <a:pt x="429" y="513"/>
                    <a:pt x="477" y="453"/>
                  </a:cubicBezTo>
                  <a:cubicBezTo>
                    <a:pt x="584" y="358"/>
                    <a:pt x="584" y="179"/>
                    <a:pt x="477" y="72"/>
                  </a:cubicBezTo>
                  <a:cubicBezTo>
                    <a:pt x="429" y="25"/>
                    <a:pt x="361"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9"/>
            <p:cNvSpPr/>
            <p:nvPr/>
          </p:nvSpPr>
          <p:spPr>
            <a:xfrm>
              <a:off x="1952325" y="3552425"/>
              <a:ext cx="14900" cy="13650"/>
            </a:xfrm>
            <a:custGeom>
              <a:rect b="b" l="l" r="r" t="t"/>
              <a:pathLst>
                <a:path extrusionOk="0" h="546" w="596">
                  <a:moveTo>
                    <a:pt x="298" y="1"/>
                  </a:moveTo>
                  <a:cubicBezTo>
                    <a:pt x="229" y="1"/>
                    <a:pt x="161" y="27"/>
                    <a:pt x="107" y="81"/>
                  </a:cubicBezTo>
                  <a:cubicBezTo>
                    <a:pt x="0" y="188"/>
                    <a:pt x="0" y="355"/>
                    <a:pt x="107" y="462"/>
                  </a:cubicBezTo>
                  <a:cubicBezTo>
                    <a:pt x="155" y="510"/>
                    <a:pt x="226" y="545"/>
                    <a:pt x="298" y="545"/>
                  </a:cubicBezTo>
                  <a:cubicBezTo>
                    <a:pt x="369" y="545"/>
                    <a:pt x="429" y="510"/>
                    <a:pt x="488" y="462"/>
                  </a:cubicBezTo>
                  <a:cubicBezTo>
                    <a:pt x="595" y="355"/>
                    <a:pt x="595" y="188"/>
                    <a:pt x="488" y="81"/>
                  </a:cubicBezTo>
                  <a:cubicBezTo>
                    <a:pt x="435" y="27"/>
                    <a:pt x="366"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5" name="Google Shape;3065;p49"/>
          <p:cNvGrpSpPr/>
          <p:nvPr/>
        </p:nvGrpSpPr>
        <p:grpSpPr>
          <a:xfrm>
            <a:off x="288175" y="3549850"/>
            <a:ext cx="345025" cy="328800"/>
            <a:chOff x="1918675" y="1940075"/>
            <a:chExt cx="345025" cy="328800"/>
          </a:xfrm>
        </p:grpSpPr>
        <p:sp>
          <p:nvSpPr>
            <p:cNvPr id="3066" name="Google Shape;3066;p49"/>
            <p:cNvSpPr/>
            <p:nvPr/>
          </p:nvSpPr>
          <p:spPr>
            <a:xfrm>
              <a:off x="2003800" y="1951525"/>
              <a:ext cx="20875" cy="48275"/>
            </a:xfrm>
            <a:custGeom>
              <a:rect b="b" l="l" r="r" t="t"/>
              <a:pathLst>
                <a:path extrusionOk="0" h="1931" w="835">
                  <a:moveTo>
                    <a:pt x="404" y="1"/>
                  </a:moveTo>
                  <a:cubicBezTo>
                    <a:pt x="363" y="1"/>
                    <a:pt x="319" y="11"/>
                    <a:pt x="275" y="26"/>
                  </a:cubicBezTo>
                  <a:cubicBezTo>
                    <a:pt x="144" y="85"/>
                    <a:pt x="84" y="252"/>
                    <a:pt x="144" y="383"/>
                  </a:cubicBezTo>
                  <a:cubicBezTo>
                    <a:pt x="156" y="419"/>
                    <a:pt x="179" y="442"/>
                    <a:pt x="203" y="466"/>
                  </a:cubicBezTo>
                  <a:cubicBezTo>
                    <a:pt x="227" y="490"/>
                    <a:pt x="239" y="538"/>
                    <a:pt x="239" y="573"/>
                  </a:cubicBezTo>
                  <a:cubicBezTo>
                    <a:pt x="251" y="645"/>
                    <a:pt x="239" y="728"/>
                    <a:pt x="191" y="788"/>
                  </a:cubicBezTo>
                  <a:cubicBezTo>
                    <a:pt x="96" y="907"/>
                    <a:pt x="25" y="1050"/>
                    <a:pt x="13" y="1204"/>
                  </a:cubicBezTo>
                  <a:cubicBezTo>
                    <a:pt x="1" y="1335"/>
                    <a:pt x="13" y="1466"/>
                    <a:pt x="49" y="1597"/>
                  </a:cubicBezTo>
                  <a:cubicBezTo>
                    <a:pt x="108" y="1752"/>
                    <a:pt x="215" y="1931"/>
                    <a:pt x="394" y="1931"/>
                  </a:cubicBezTo>
                  <a:cubicBezTo>
                    <a:pt x="430" y="1931"/>
                    <a:pt x="477" y="1919"/>
                    <a:pt x="513" y="1895"/>
                  </a:cubicBezTo>
                  <a:cubicBezTo>
                    <a:pt x="644" y="1835"/>
                    <a:pt x="703" y="1669"/>
                    <a:pt x="632" y="1538"/>
                  </a:cubicBezTo>
                  <a:cubicBezTo>
                    <a:pt x="620" y="1502"/>
                    <a:pt x="584" y="1478"/>
                    <a:pt x="572" y="1443"/>
                  </a:cubicBezTo>
                  <a:cubicBezTo>
                    <a:pt x="549" y="1407"/>
                    <a:pt x="549" y="1371"/>
                    <a:pt x="549" y="1324"/>
                  </a:cubicBezTo>
                  <a:cubicBezTo>
                    <a:pt x="549" y="1288"/>
                    <a:pt x="549" y="1240"/>
                    <a:pt x="560" y="1204"/>
                  </a:cubicBezTo>
                  <a:cubicBezTo>
                    <a:pt x="572" y="1169"/>
                    <a:pt x="596" y="1145"/>
                    <a:pt x="620" y="1109"/>
                  </a:cubicBezTo>
                  <a:cubicBezTo>
                    <a:pt x="822" y="847"/>
                    <a:pt x="834" y="442"/>
                    <a:pt x="644" y="157"/>
                  </a:cubicBezTo>
                  <a:cubicBezTo>
                    <a:pt x="608" y="97"/>
                    <a:pt x="560" y="50"/>
                    <a:pt x="477" y="14"/>
                  </a:cubicBezTo>
                  <a:cubicBezTo>
                    <a:pt x="454" y="5"/>
                    <a:pt x="430" y="1"/>
                    <a:pt x="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9"/>
            <p:cNvSpPr/>
            <p:nvPr/>
          </p:nvSpPr>
          <p:spPr>
            <a:xfrm>
              <a:off x="1956475" y="1985175"/>
              <a:ext cx="21175" cy="48275"/>
            </a:xfrm>
            <a:custGeom>
              <a:rect b="b" l="l" r="r" t="t"/>
              <a:pathLst>
                <a:path extrusionOk="0" h="1931" w="847">
                  <a:moveTo>
                    <a:pt x="401" y="1"/>
                  </a:moveTo>
                  <a:cubicBezTo>
                    <a:pt x="395" y="1"/>
                    <a:pt x="388" y="1"/>
                    <a:pt x="382" y="1"/>
                  </a:cubicBezTo>
                  <a:cubicBezTo>
                    <a:pt x="227" y="13"/>
                    <a:pt x="120" y="156"/>
                    <a:pt x="132" y="299"/>
                  </a:cubicBezTo>
                  <a:cubicBezTo>
                    <a:pt x="144" y="335"/>
                    <a:pt x="144" y="370"/>
                    <a:pt x="167" y="406"/>
                  </a:cubicBezTo>
                  <a:cubicBezTo>
                    <a:pt x="179" y="418"/>
                    <a:pt x="191" y="442"/>
                    <a:pt x="215" y="466"/>
                  </a:cubicBezTo>
                  <a:cubicBezTo>
                    <a:pt x="251" y="525"/>
                    <a:pt x="251" y="597"/>
                    <a:pt x="251" y="656"/>
                  </a:cubicBezTo>
                  <a:cubicBezTo>
                    <a:pt x="239" y="704"/>
                    <a:pt x="227" y="739"/>
                    <a:pt x="203" y="775"/>
                  </a:cubicBezTo>
                  <a:cubicBezTo>
                    <a:pt x="191" y="811"/>
                    <a:pt x="156" y="835"/>
                    <a:pt x="132" y="870"/>
                  </a:cubicBezTo>
                  <a:cubicBezTo>
                    <a:pt x="96" y="942"/>
                    <a:pt x="60" y="1013"/>
                    <a:pt x="37" y="1097"/>
                  </a:cubicBezTo>
                  <a:cubicBezTo>
                    <a:pt x="1" y="1263"/>
                    <a:pt x="1" y="1454"/>
                    <a:pt x="60" y="1609"/>
                  </a:cubicBezTo>
                  <a:cubicBezTo>
                    <a:pt x="120" y="1763"/>
                    <a:pt x="227" y="1930"/>
                    <a:pt x="406" y="1930"/>
                  </a:cubicBezTo>
                  <a:cubicBezTo>
                    <a:pt x="441" y="1930"/>
                    <a:pt x="489" y="1918"/>
                    <a:pt x="525" y="1906"/>
                  </a:cubicBezTo>
                  <a:cubicBezTo>
                    <a:pt x="656" y="1835"/>
                    <a:pt x="715" y="1656"/>
                    <a:pt x="632" y="1525"/>
                  </a:cubicBezTo>
                  <a:cubicBezTo>
                    <a:pt x="620" y="1501"/>
                    <a:pt x="596" y="1478"/>
                    <a:pt x="584" y="1442"/>
                  </a:cubicBezTo>
                  <a:cubicBezTo>
                    <a:pt x="560" y="1406"/>
                    <a:pt x="548" y="1371"/>
                    <a:pt x="548" y="1323"/>
                  </a:cubicBezTo>
                  <a:cubicBezTo>
                    <a:pt x="548" y="1251"/>
                    <a:pt x="560" y="1192"/>
                    <a:pt x="608" y="1132"/>
                  </a:cubicBezTo>
                  <a:cubicBezTo>
                    <a:pt x="799" y="894"/>
                    <a:pt x="846" y="549"/>
                    <a:pt x="715" y="275"/>
                  </a:cubicBezTo>
                  <a:cubicBezTo>
                    <a:pt x="658" y="138"/>
                    <a:pt x="557" y="1"/>
                    <a:pt x="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9"/>
            <p:cNvSpPr/>
            <p:nvPr/>
          </p:nvSpPr>
          <p:spPr>
            <a:xfrm>
              <a:off x="2158600" y="1951525"/>
              <a:ext cx="21150" cy="48275"/>
            </a:xfrm>
            <a:custGeom>
              <a:rect b="b" l="l" r="r" t="t"/>
              <a:pathLst>
                <a:path extrusionOk="0" h="1931" w="846">
                  <a:moveTo>
                    <a:pt x="416" y="1"/>
                  </a:moveTo>
                  <a:cubicBezTo>
                    <a:pt x="374" y="1"/>
                    <a:pt x="330" y="11"/>
                    <a:pt x="286" y="26"/>
                  </a:cubicBezTo>
                  <a:cubicBezTo>
                    <a:pt x="155" y="85"/>
                    <a:pt x="95" y="252"/>
                    <a:pt x="155" y="383"/>
                  </a:cubicBezTo>
                  <a:cubicBezTo>
                    <a:pt x="167" y="407"/>
                    <a:pt x="191" y="431"/>
                    <a:pt x="203" y="454"/>
                  </a:cubicBezTo>
                  <a:cubicBezTo>
                    <a:pt x="226" y="490"/>
                    <a:pt x="238" y="526"/>
                    <a:pt x="250" y="573"/>
                  </a:cubicBezTo>
                  <a:cubicBezTo>
                    <a:pt x="250" y="645"/>
                    <a:pt x="250" y="728"/>
                    <a:pt x="203" y="788"/>
                  </a:cubicBezTo>
                  <a:cubicBezTo>
                    <a:pt x="155" y="847"/>
                    <a:pt x="107" y="907"/>
                    <a:pt x="72" y="990"/>
                  </a:cubicBezTo>
                  <a:cubicBezTo>
                    <a:pt x="48" y="1050"/>
                    <a:pt x="24" y="1133"/>
                    <a:pt x="24" y="1204"/>
                  </a:cubicBezTo>
                  <a:cubicBezTo>
                    <a:pt x="0" y="1335"/>
                    <a:pt x="12" y="1478"/>
                    <a:pt x="60" y="1597"/>
                  </a:cubicBezTo>
                  <a:cubicBezTo>
                    <a:pt x="119" y="1752"/>
                    <a:pt x="226" y="1931"/>
                    <a:pt x="405" y="1931"/>
                  </a:cubicBezTo>
                  <a:cubicBezTo>
                    <a:pt x="441" y="1931"/>
                    <a:pt x="488" y="1919"/>
                    <a:pt x="524" y="1895"/>
                  </a:cubicBezTo>
                  <a:cubicBezTo>
                    <a:pt x="655" y="1835"/>
                    <a:pt x="703" y="1669"/>
                    <a:pt x="643" y="1538"/>
                  </a:cubicBezTo>
                  <a:cubicBezTo>
                    <a:pt x="619" y="1502"/>
                    <a:pt x="595" y="1478"/>
                    <a:pt x="584" y="1443"/>
                  </a:cubicBezTo>
                  <a:cubicBezTo>
                    <a:pt x="560" y="1407"/>
                    <a:pt x="548" y="1371"/>
                    <a:pt x="548" y="1324"/>
                  </a:cubicBezTo>
                  <a:cubicBezTo>
                    <a:pt x="548" y="1288"/>
                    <a:pt x="548" y="1252"/>
                    <a:pt x="572" y="1204"/>
                  </a:cubicBezTo>
                  <a:cubicBezTo>
                    <a:pt x="584" y="1169"/>
                    <a:pt x="607" y="1145"/>
                    <a:pt x="631" y="1109"/>
                  </a:cubicBezTo>
                  <a:cubicBezTo>
                    <a:pt x="834" y="847"/>
                    <a:pt x="845" y="442"/>
                    <a:pt x="655" y="169"/>
                  </a:cubicBezTo>
                  <a:cubicBezTo>
                    <a:pt x="619" y="97"/>
                    <a:pt x="560" y="50"/>
                    <a:pt x="488" y="14"/>
                  </a:cubicBezTo>
                  <a:cubicBezTo>
                    <a:pt x="466" y="5"/>
                    <a:pt x="441" y="1"/>
                    <a:pt x="4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9"/>
            <p:cNvSpPr/>
            <p:nvPr/>
          </p:nvSpPr>
          <p:spPr>
            <a:xfrm>
              <a:off x="2205625" y="1985175"/>
              <a:ext cx="21150" cy="48275"/>
            </a:xfrm>
            <a:custGeom>
              <a:rect b="b" l="l" r="r" t="t"/>
              <a:pathLst>
                <a:path extrusionOk="0" h="1931" w="846">
                  <a:moveTo>
                    <a:pt x="402" y="1"/>
                  </a:moveTo>
                  <a:cubicBezTo>
                    <a:pt x="395" y="1"/>
                    <a:pt x="388" y="1"/>
                    <a:pt x="381" y="1"/>
                  </a:cubicBezTo>
                  <a:cubicBezTo>
                    <a:pt x="238" y="13"/>
                    <a:pt x="119" y="156"/>
                    <a:pt x="143" y="299"/>
                  </a:cubicBezTo>
                  <a:cubicBezTo>
                    <a:pt x="143" y="335"/>
                    <a:pt x="155" y="370"/>
                    <a:pt x="167" y="406"/>
                  </a:cubicBezTo>
                  <a:cubicBezTo>
                    <a:pt x="179" y="430"/>
                    <a:pt x="203" y="442"/>
                    <a:pt x="215" y="466"/>
                  </a:cubicBezTo>
                  <a:cubicBezTo>
                    <a:pt x="250" y="525"/>
                    <a:pt x="262" y="597"/>
                    <a:pt x="250" y="668"/>
                  </a:cubicBezTo>
                  <a:cubicBezTo>
                    <a:pt x="250" y="704"/>
                    <a:pt x="238" y="739"/>
                    <a:pt x="215" y="775"/>
                  </a:cubicBezTo>
                  <a:cubicBezTo>
                    <a:pt x="191" y="811"/>
                    <a:pt x="167" y="835"/>
                    <a:pt x="143" y="870"/>
                  </a:cubicBezTo>
                  <a:cubicBezTo>
                    <a:pt x="96" y="942"/>
                    <a:pt x="60" y="1013"/>
                    <a:pt x="48" y="1097"/>
                  </a:cubicBezTo>
                  <a:cubicBezTo>
                    <a:pt x="0" y="1263"/>
                    <a:pt x="12" y="1454"/>
                    <a:pt x="72" y="1609"/>
                  </a:cubicBezTo>
                  <a:cubicBezTo>
                    <a:pt x="131" y="1763"/>
                    <a:pt x="227" y="1930"/>
                    <a:pt x="405" y="1930"/>
                  </a:cubicBezTo>
                  <a:cubicBezTo>
                    <a:pt x="453" y="1930"/>
                    <a:pt x="488" y="1918"/>
                    <a:pt x="524" y="1906"/>
                  </a:cubicBezTo>
                  <a:cubicBezTo>
                    <a:pt x="667" y="1835"/>
                    <a:pt x="715" y="1656"/>
                    <a:pt x="643" y="1525"/>
                  </a:cubicBezTo>
                  <a:cubicBezTo>
                    <a:pt x="619" y="1501"/>
                    <a:pt x="596" y="1478"/>
                    <a:pt x="584" y="1442"/>
                  </a:cubicBezTo>
                  <a:cubicBezTo>
                    <a:pt x="572" y="1406"/>
                    <a:pt x="560" y="1371"/>
                    <a:pt x="560" y="1335"/>
                  </a:cubicBezTo>
                  <a:cubicBezTo>
                    <a:pt x="560" y="1251"/>
                    <a:pt x="572" y="1192"/>
                    <a:pt x="619" y="1132"/>
                  </a:cubicBezTo>
                  <a:cubicBezTo>
                    <a:pt x="810" y="906"/>
                    <a:pt x="846" y="549"/>
                    <a:pt x="727" y="275"/>
                  </a:cubicBezTo>
                  <a:cubicBezTo>
                    <a:pt x="669" y="138"/>
                    <a:pt x="568" y="1"/>
                    <a:pt x="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9"/>
            <p:cNvSpPr/>
            <p:nvPr/>
          </p:nvSpPr>
          <p:spPr>
            <a:xfrm>
              <a:off x="2084475" y="2044650"/>
              <a:ext cx="13425" cy="41925"/>
            </a:xfrm>
            <a:custGeom>
              <a:rect b="b" l="l" r="r" t="t"/>
              <a:pathLst>
                <a:path extrusionOk="0" h="1677" w="537">
                  <a:moveTo>
                    <a:pt x="268" y="1"/>
                  </a:moveTo>
                  <a:cubicBezTo>
                    <a:pt x="120" y="1"/>
                    <a:pt x="0" y="113"/>
                    <a:pt x="0" y="265"/>
                  </a:cubicBezTo>
                  <a:lnTo>
                    <a:pt x="0" y="1397"/>
                  </a:lnTo>
                  <a:cubicBezTo>
                    <a:pt x="0" y="1539"/>
                    <a:pt x="96" y="1659"/>
                    <a:pt x="227" y="1670"/>
                  </a:cubicBezTo>
                  <a:cubicBezTo>
                    <a:pt x="245" y="1674"/>
                    <a:pt x="264" y="1676"/>
                    <a:pt x="282" y="1676"/>
                  </a:cubicBezTo>
                  <a:cubicBezTo>
                    <a:pt x="424" y="1676"/>
                    <a:pt x="536" y="1556"/>
                    <a:pt x="536" y="1408"/>
                  </a:cubicBezTo>
                  <a:lnTo>
                    <a:pt x="536" y="277"/>
                  </a:lnTo>
                  <a:cubicBezTo>
                    <a:pt x="536" y="135"/>
                    <a:pt x="441" y="15"/>
                    <a:pt x="310" y="4"/>
                  </a:cubicBezTo>
                  <a:cubicBezTo>
                    <a:pt x="296" y="2"/>
                    <a:pt x="282" y="1"/>
                    <a:pt x="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9"/>
            <p:cNvSpPr/>
            <p:nvPr/>
          </p:nvSpPr>
          <p:spPr>
            <a:xfrm>
              <a:off x="2025825" y="2044675"/>
              <a:ext cx="32175" cy="37575"/>
            </a:xfrm>
            <a:custGeom>
              <a:rect b="b" l="l" r="r" t="t"/>
              <a:pathLst>
                <a:path extrusionOk="0" h="1503" w="1287">
                  <a:moveTo>
                    <a:pt x="971" y="1"/>
                  </a:moveTo>
                  <a:cubicBezTo>
                    <a:pt x="886" y="1"/>
                    <a:pt x="801" y="38"/>
                    <a:pt x="751" y="110"/>
                  </a:cubicBezTo>
                  <a:lnTo>
                    <a:pt x="96" y="1074"/>
                  </a:lnTo>
                  <a:cubicBezTo>
                    <a:pt x="1" y="1193"/>
                    <a:pt x="37" y="1372"/>
                    <a:pt x="156" y="1455"/>
                  </a:cubicBezTo>
                  <a:cubicBezTo>
                    <a:pt x="203" y="1479"/>
                    <a:pt x="263" y="1503"/>
                    <a:pt x="311" y="1503"/>
                  </a:cubicBezTo>
                  <a:cubicBezTo>
                    <a:pt x="394" y="1503"/>
                    <a:pt x="477" y="1455"/>
                    <a:pt x="537" y="1384"/>
                  </a:cubicBezTo>
                  <a:lnTo>
                    <a:pt x="1203" y="419"/>
                  </a:lnTo>
                  <a:cubicBezTo>
                    <a:pt x="1287" y="300"/>
                    <a:pt x="1251" y="134"/>
                    <a:pt x="1132" y="50"/>
                  </a:cubicBezTo>
                  <a:cubicBezTo>
                    <a:pt x="1085" y="17"/>
                    <a:pt x="1028" y="1"/>
                    <a:pt x="9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9"/>
            <p:cNvSpPr/>
            <p:nvPr/>
          </p:nvSpPr>
          <p:spPr>
            <a:xfrm>
              <a:off x="2124350" y="2044675"/>
              <a:ext cx="31875" cy="37575"/>
            </a:xfrm>
            <a:custGeom>
              <a:rect b="b" l="l" r="r" t="t"/>
              <a:pathLst>
                <a:path extrusionOk="0" h="1503" w="1275">
                  <a:moveTo>
                    <a:pt x="321" y="1"/>
                  </a:moveTo>
                  <a:cubicBezTo>
                    <a:pt x="266" y="1"/>
                    <a:pt x="208" y="17"/>
                    <a:pt x="156" y="50"/>
                  </a:cubicBezTo>
                  <a:cubicBezTo>
                    <a:pt x="37" y="134"/>
                    <a:pt x="1" y="300"/>
                    <a:pt x="84" y="419"/>
                  </a:cubicBezTo>
                  <a:lnTo>
                    <a:pt x="751" y="1384"/>
                  </a:lnTo>
                  <a:cubicBezTo>
                    <a:pt x="799" y="1455"/>
                    <a:pt x="882" y="1503"/>
                    <a:pt x="977" y="1503"/>
                  </a:cubicBezTo>
                  <a:cubicBezTo>
                    <a:pt x="1025" y="1503"/>
                    <a:pt x="1084" y="1479"/>
                    <a:pt x="1132" y="1455"/>
                  </a:cubicBezTo>
                  <a:cubicBezTo>
                    <a:pt x="1251" y="1372"/>
                    <a:pt x="1275" y="1193"/>
                    <a:pt x="1192" y="1074"/>
                  </a:cubicBezTo>
                  <a:lnTo>
                    <a:pt x="537" y="110"/>
                  </a:lnTo>
                  <a:cubicBezTo>
                    <a:pt x="486" y="38"/>
                    <a:pt x="406" y="1"/>
                    <a:pt x="3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9"/>
            <p:cNvSpPr/>
            <p:nvPr/>
          </p:nvSpPr>
          <p:spPr>
            <a:xfrm>
              <a:off x="1918675" y="1940075"/>
              <a:ext cx="345025" cy="328800"/>
            </a:xfrm>
            <a:custGeom>
              <a:rect b="b" l="l" r="r" t="t"/>
              <a:pathLst>
                <a:path extrusionOk="0" h="13152" w="13801">
                  <a:moveTo>
                    <a:pt x="6894" y="1484"/>
                  </a:moveTo>
                  <a:cubicBezTo>
                    <a:pt x="7335" y="1484"/>
                    <a:pt x="7692" y="1841"/>
                    <a:pt x="7692" y="2282"/>
                  </a:cubicBezTo>
                  <a:cubicBezTo>
                    <a:pt x="7692" y="2436"/>
                    <a:pt x="7645" y="2579"/>
                    <a:pt x="7561" y="2710"/>
                  </a:cubicBezTo>
                  <a:cubicBezTo>
                    <a:pt x="7347" y="2686"/>
                    <a:pt x="7121" y="2674"/>
                    <a:pt x="6894" y="2674"/>
                  </a:cubicBezTo>
                  <a:cubicBezTo>
                    <a:pt x="6680" y="2674"/>
                    <a:pt x="6454" y="2686"/>
                    <a:pt x="6228" y="2698"/>
                  </a:cubicBezTo>
                  <a:cubicBezTo>
                    <a:pt x="6144" y="2579"/>
                    <a:pt x="6109" y="2424"/>
                    <a:pt x="6109" y="2282"/>
                  </a:cubicBezTo>
                  <a:cubicBezTo>
                    <a:pt x="6109" y="1841"/>
                    <a:pt x="6466" y="1484"/>
                    <a:pt x="6894" y="1484"/>
                  </a:cubicBezTo>
                  <a:close/>
                  <a:moveTo>
                    <a:pt x="11657" y="7223"/>
                  </a:moveTo>
                  <a:cubicBezTo>
                    <a:pt x="12538" y="7223"/>
                    <a:pt x="13264" y="7758"/>
                    <a:pt x="13264" y="8425"/>
                  </a:cubicBezTo>
                  <a:cubicBezTo>
                    <a:pt x="13264" y="8973"/>
                    <a:pt x="12752" y="9449"/>
                    <a:pt x="12062" y="9580"/>
                  </a:cubicBezTo>
                  <a:cubicBezTo>
                    <a:pt x="12062" y="9580"/>
                    <a:pt x="12050" y="9580"/>
                    <a:pt x="12050" y="9592"/>
                  </a:cubicBezTo>
                  <a:cubicBezTo>
                    <a:pt x="11919" y="9616"/>
                    <a:pt x="11788" y="9628"/>
                    <a:pt x="11657" y="9628"/>
                  </a:cubicBezTo>
                  <a:cubicBezTo>
                    <a:pt x="11359" y="9628"/>
                    <a:pt x="11074" y="9556"/>
                    <a:pt x="10812" y="9449"/>
                  </a:cubicBezTo>
                  <a:cubicBezTo>
                    <a:pt x="10776" y="9425"/>
                    <a:pt x="10740" y="9413"/>
                    <a:pt x="10704" y="9413"/>
                  </a:cubicBezTo>
                  <a:cubicBezTo>
                    <a:pt x="10669" y="9413"/>
                    <a:pt x="10621" y="9425"/>
                    <a:pt x="10585" y="9449"/>
                  </a:cubicBezTo>
                  <a:cubicBezTo>
                    <a:pt x="10335" y="9556"/>
                    <a:pt x="10050" y="9628"/>
                    <a:pt x="9752" y="9628"/>
                  </a:cubicBezTo>
                  <a:cubicBezTo>
                    <a:pt x="9454" y="9628"/>
                    <a:pt x="9169" y="9556"/>
                    <a:pt x="8918" y="9449"/>
                  </a:cubicBezTo>
                  <a:cubicBezTo>
                    <a:pt x="8883" y="9431"/>
                    <a:pt x="8844" y="9422"/>
                    <a:pt x="8805" y="9422"/>
                  </a:cubicBezTo>
                  <a:cubicBezTo>
                    <a:pt x="8767" y="9422"/>
                    <a:pt x="8728" y="9431"/>
                    <a:pt x="8692" y="9449"/>
                  </a:cubicBezTo>
                  <a:cubicBezTo>
                    <a:pt x="8442" y="9556"/>
                    <a:pt x="8145" y="9628"/>
                    <a:pt x="7847" y="9628"/>
                  </a:cubicBezTo>
                  <a:cubicBezTo>
                    <a:pt x="7549" y="9628"/>
                    <a:pt x="7264" y="9556"/>
                    <a:pt x="7013" y="9449"/>
                  </a:cubicBezTo>
                  <a:cubicBezTo>
                    <a:pt x="6978" y="9431"/>
                    <a:pt x="6939" y="9422"/>
                    <a:pt x="6900" y="9422"/>
                  </a:cubicBezTo>
                  <a:cubicBezTo>
                    <a:pt x="6862" y="9422"/>
                    <a:pt x="6823" y="9431"/>
                    <a:pt x="6787" y="9449"/>
                  </a:cubicBezTo>
                  <a:cubicBezTo>
                    <a:pt x="6537" y="9556"/>
                    <a:pt x="6240" y="9628"/>
                    <a:pt x="5954" y="9628"/>
                  </a:cubicBezTo>
                  <a:cubicBezTo>
                    <a:pt x="5656" y="9628"/>
                    <a:pt x="5359" y="9556"/>
                    <a:pt x="5108" y="9449"/>
                  </a:cubicBezTo>
                  <a:cubicBezTo>
                    <a:pt x="5073" y="9431"/>
                    <a:pt x="5034" y="9422"/>
                    <a:pt x="4995" y="9422"/>
                  </a:cubicBezTo>
                  <a:cubicBezTo>
                    <a:pt x="4957" y="9422"/>
                    <a:pt x="4918" y="9431"/>
                    <a:pt x="4882" y="9449"/>
                  </a:cubicBezTo>
                  <a:cubicBezTo>
                    <a:pt x="4632" y="9556"/>
                    <a:pt x="4346" y="9628"/>
                    <a:pt x="4049" y="9628"/>
                  </a:cubicBezTo>
                  <a:cubicBezTo>
                    <a:pt x="3751" y="9628"/>
                    <a:pt x="3465" y="9556"/>
                    <a:pt x="3215" y="9449"/>
                  </a:cubicBezTo>
                  <a:cubicBezTo>
                    <a:pt x="3180" y="9431"/>
                    <a:pt x="3141" y="9422"/>
                    <a:pt x="3102" y="9422"/>
                  </a:cubicBezTo>
                  <a:cubicBezTo>
                    <a:pt x="3064" y="9422"/>
                    <a:pt x="3025" y="9431"/>
                    <a:pt x="2989" y="9449"/>
                  </a:cubicBezTo>
                  <a:cubicBezTo>
                    <a:pt x="2727" y="9556"/>
                    <a:pt x="2441" y="9628"/>
                    <a:pt x="2144" y="9628"/>
                  </a:cubicBezTo>
                  <a:cubicBezTo>
                    <a:pt x="1263" y="9628"/>
                    <a:pt x="536" y="9080"/>
                    <a:pt x="536" y="8425"/>
                  </a:cubicBezTo>
                  <a:cubicBezTo>
                    <a:pt x="536" y="7758"/>
                    <a:pt x="1263" y="7223"/>
                    <a:pt x="2144" y="7223"/>
                  </a:cubicBezTo>
                  <a:cubicBezTo>
                    <a:pt x="2441" y="7223"/>
                    <a:pt x="2727" y="7282"/>
                    <a:pt x="2989" y="7401"/>
                  </a:cubicBezTo>
                  <a:cubicBezTo>
                    <a:pt x="3025" y="7419"/>
                    <a:pt x="3064" y="7428"/>
                    <a:pt x="3102" y="7428"/>
                  </a:cubicBezTo>
                  <a:cubicBezTo>
                    <a:pt x="3141" y="7428"/>
                    <a:pt x="3180" y="7419"/>
                    <a:pt x="3215" y="7401"/>
                  </a:cubicBezTo>
                  <a:cubicBezTo>
                    <a:pt x="3465" y="7282"/>
                    <a:pt x="3751" y="7223"/>
                    <a:pt x="4049" y="7223"/>
                  </a:cubicBezTo>
                  <a:cubicBezTo>
                    <a:pt x="4346" y="7223"/>
                    <a:pt x="4632" y="7282"/>
                    <a:pt x="4882" y="7401"/>
                  </a:cubicBezTo>
                  <a:cubicBezTo>
                    <a:pt x="4918" y="7419"/>
                    <a:pt x="4957" y="7428"/>
                    <a:pt x="4995" y="7428"/>
                  </a:cubicBezTo>
                  <a:cubicBezTo>
                    <a:pt x="5034" y="7428"/>
                    <a:pt x="5073" y="7419"/>
                    <a:pt x="5108" y="7401"/>
                  </a:cubicBezTo>
                  <a:cubicBezTo>
                    <a:pt x="5359" y="7282"/>
                    <a:pt x="5656" y="7223"/>
                    <a:pt x="5954" y="7223"/>
                  </a:cubicBezTo>
                  <a:cubicBezTo>
                    <a:pt x="6240" y="7223"/>
                    <a:pt x="6537" y="7282"/>
                    <a:pt x="6787" y="7401"/>
                  </a:cubicBezTo>
                  <a:cubicBezTo>
                    <a:pt x="6823" y="7419"/>
                    <a:pt x="6862" y="7428"/>
                    <a:pt x="6900" y="7428"/>
                  </a:cubicBezTo>
                  <a:cubicBezTo>
                    <a:pt x="6939" y="7428"/>
                    <a:pt x="6978" y="7419"/>
                    <a:pt x="7013" y="7401"/>
                  </a:cubicBezTo>
                  <a:cubicBezTo>
                    <a:pt x="7264" y="7282"/>
                    <a:pt x="7549" y="7223"/>
                    <a:pt x="7847" y="7223"/>
                  </a:cubicBezTo>
                  <a:cubicBezTo>
                    <a:pt x="8145" y="7223"/>
                    <a:pt x="8442" y="7282"/>
                    <a:pt x="8692" y="7401"/>
                  </a:cubicBezTo>
                  <a:cubicBezTo>
                    <a:pt x="8728" y="7419"/>
                    <a:pt x="8767" y="7428"/>
                    <a:pt x="8805" y="7428"/>
                  </a:cubicBezTo>
                  <a:cubicBezTo>
                    <a:pt x="8844" y="7428"/>
                    <a:pt x="8883" y="7419"/>
                    <a:pt x="8918" y="7401"/>
                  </a:cubicBezTo>
                  <a:cubicBezTo>
                    <a:pt x="9169" y="7282"/>
                    <a:pt x="9454" y="7223"/>
                    <a:pt x="9752" y="7223"/>
                  </a:cubicBezTo>
                  <a:cubicBezTo>
                    <a:pt x="10050" y="7223"/>
                    <a:pt x="10335" y="7282"/>
                    <a:pt x="10585" y="7401"/>
                  </a:cubicBezTo>
                  <a:cubicBezTo>
                    <a:pt x="10621" y="7419"/>
                    <a:pt x="10660" y="7428"/>
                    <a:pt x="10698" y="7428"/>
                  </a:cubicBezTo>
                  <a:cubicBezTo>
                    <a:pt x="10737" y="7428"/>
                    <a:pt x="10776" y="7419"/>
                    <a:pt x="10812" y="7401"/>
                  </a:cubicBezTo>
                  <a:cubicBezTo>
                    <a:pt x="11074" y="7282"/>
                    <a:pt x="11359" y="7223"/>
                    <a:pt x="11657" y="7223"/>
                  </a:cubicBezTo>
                  <a:close/>
                  <a:moveTo>
                    <a:pt x="3096" y="9985"/>
                  </a:moveTo>
                  <a:cubicBezTo>
                    <a:pt x="3394" y="10104"/>
                    <a:pt x="3715" y="10163"/>
                    <a:pt x="4049" y="10163"/>
                  </a:cubicBezTo>
                  <a:lnTo>
                    <a:pt x="4108" y="10163"/>
                  </a:lnTo>
                  <a:lnTo>
                    <a:pt x="4811" y="12616"/>
                  </a:lnTo>
                  <a:lnTo>
                    <a:pt x="4001" y="12616"/>
                  </a:lnTo>
                  <a:cubicBezTo>
                    <a:pt x="3549" y="12616"/>
                    <a:pt x="3358" y="12283"/>
                    <a:pt x="3049" y="11711"/>
                  </a:cubicBezTo>
                  <a:cubicBezTo>
                    <a:pt x="3001" y="11604"/>
                    <a:pt x="2942" y="11509"/>
                    <a:pt x="2882" y="11402"/>
                  </a:cubicBezTo>
                  <a:lnTo>
                    <a:pt x="2180" y="10163"/>
                  </a:lnTo>
                  <a:cubicBezTo>
                    <a:pt x="2501" y="10163"/>
                    <a:pt x="2811" y="10104"/>
                    <a:pt x="3096" y="9985"/>
                  </a:cubicBezTo>
                  <a:close/>
                  <a:moveTo>
                    <a:pt x="5001" y="9985"/>
                  </a:moveTo>
                  <a:cubicBezTo>
                    <a:pt x="5287" y="10104"/>
                    <a:pt x="5620" y="10163"/>
                    <a:pt x="5942" y="10163"/>
                  </a:cubicBezTo>
                  <a:cubicBezTo>
                    <a:pt x="6180" y="10163"/>
                    <a:pt x="6406" y="10140"/>
                    <a:pt x="6632" y="10068"/>
                  </a:cubicBezTo>
                  <a:lnTo>
                    <a:pt x="6632" y="12616"/>
                  </a:lnTo>
                  <a:lnTo>
                    <a:pt x="5370" y="12616"/>
                  </a:lnTo>
                  <a:lnTo>
                    <a:pt x="4644" y="10092"/>
                  </a:lnTo>
                  <a:cubicBezTo>
                    <a:pt x="4775" y="10068"/>
                    <a:pt x="4882" y="10033"/>
                    <a:pt x="5001" y="9985"/>
                  </a:cubicBezTo>
                  <a:close/>
                  <a:moveTo>
                    <a:pt x="8799" y="9985"/>
                  </a:moveTo>
                  <a:cubicBezTo>
                    <a:pt x="8918" y="10033"/>
                    <a:pt x="9026" y="10068"/>
                    <a:pt x="9145" y="10092"/>
                  </a:cubicBezTo>
                  <a:lnTo>
                    <a:pt x="8430" y="12616"/>
                  </a:lnTo>
                  <a:lnTo>
                    <a:pt x="7168" y="12616"/>
                  </a:lnTo>
                  <a:lnTo>
                    <a:pt x="7168" y="10080"/>
                  </a:lnTo>
                  <a:cubicBezTo>
                    <a:pt x="7383" y="10140"/>
                    <a:pt x="7621" y="10163"/>
                    <a:pt x="7847" y="10163"/>
                  </a:cubicBezTo>
                  <a:cubicBezTo>
                    <a:pt x="8180" y="10163"/>
                    <a:pt x="8502" y="10104"/>
                    <a:pt x="8799" y="9985"/>
                  </a:cubicBezTo>
                  <a:close/>
                  <a:moveTo>
                    <a:pt x="10704" y="9985"/>
                  </a:moveTo>
                  <a:cubicBezTo>
                    <a:pt x="10990" y="10092"/>
                    <a:pt x="11300" y="10163"/>
                    <a:pt x="11621" y="10163"/>
                  </a:cubicBezTo>
                  <a:lnTo>
                    <a:pt x="10919" y="11402"/>
                  </a:lnTo>
                  <a:cubicBezTo>
                    <a:pt x="10859" y="11509"/>
                    <a:pt x="10800" y="11604"/>
                    <a:pt x="10752" y="11711"/>
                  </a:cubicBezTo>
                  <a:cubicBezTo>
                    <a:pt x="10442" y="12283"/>
                    <a:pt x="10240" y="12616"/>
                    <a:pt x="9800" y="12616"/>
                  </a:cubicBezTo>
                  <a:lnTo>
                    <a:pt x="8990" y="12616"/>
                  </a:lnTo>
                  <a:lnTo>
                    <a:pt x="9692" y="10163"/>
                  </a:lnTo>
                  <a:lnTo>
                    <a:pt x="9752" y="10163"/>
                  </a:lnTo>
                  <a:cubicBezTo>
                    <a:pt x="10085" y="10163"/>
                    <a:pt x="10407" y="10104"/>
                    <a:pt x="10704" y="9985"/>
                  </a:cubicBezTo>
                  <a:close/>
                  <a:moveTo>
                    <a:pt x="7491" y="1"/>
                  </a:moveTo>
                  <a:cubicBezTo>
                    <a:pt x="7450" y="1"/>
                    <a:pt x="7409" y="10"/>
                    <a:pt x="7371" y="31"/>
                  </a:cubicBezTo>
                  <a:cubicBezTo>
                    <a:pt x="6954" y="234"/>
                    <a:pt x="6728" y="531"/>
                    <a:pt x="6656" y="972"/>
                  </a:cubicBezTo>
                  <a:cubicBezTo>
                    <a:pt x="6037" y="1091"/>
                    <a:pt x="5573" y="1627"/>
                    <a:pt x="5573" y="2282"/>
                  </a:cubicBezTo>
                  <a:cubicBezTo>
                    <a:pt x="5573" y="2460"/>
                    <a:pt x="5609" y="2639"/>
                    <a:pt x="5668" y="2794"/>
                  </a:cubicBezTo>
                  <a:cubicBezTo>
                    <a:pt x="5001" y="2924"/>
                    <a:pt x="4370" y="3163"/>
                    <a:pt x="3787" y="3496"/>
                  </a:cubicBezTo>
                  <a:cubicBezTo>
                    <a:pt x="3668" y="3567"/>
                    <a:pt x="3620" y="3734"/>
                    <a:pt x="3692" y="3853"/>
                  </a:cubicBezTo>
                  <a:cubicBezTo>
                    <a:pt x="3741" y="3943"/>
                    <a:pt x="3834" y="3994"/>
                    <a:pt x="3930" y="3994"/>
                  </a:cubicBezTo>
                  <a:cubicBezTo>
                    <a:pt x="3975" y="3994"/>
                    <a:pt x="4019" y="3983"/>
                    <a:pt x="4061" y="3960"/>
                  </a:cubicBezTo>
                  <a:cubicBezTo>
                    <a:pt x="4906" y="3472"/>
                    <a:pt x="5882" y="3210"/>
                    <a:pt x="6894" y="3210"/>
                  </a:cubicBezTo>
                  <a:cubicBezTo>
                    <a:pt x="9299" y="3210"/>
                    <a:pt x="11371" y="4663"/>
                    <a:pt x="11978" y="6711"/>
                  </a:cubicBezTo>
                  <a:cubicBezTo>
                    <a:pt x="11871" y="6699"/>
                    <a:pt x="11764" y="6687"/>
                    <a:pt x="11645" y="6687"/>
                  </a:cubicBezTo>
                  <a:cubicBezTo>
                    <a:pt x="11324" y="6687"/>
                    <a:pt x="10990" y="6746"/>
                    <a:pt x="10704" y="6865"/>
                  </a:cubicBezTo>
                  <a:cubicBezTo>
                    <a:pt x="10407" y="6746"/>
                    <a:pt x="10085" y="6687"/>
                    <a:pt x="9752" y="6687"/>
                  </a:cubicBezTo>
                  <a:cubicBezTo>
                    <a:pt x="9419" y="6687"/>
                    <a:pt x="9097" y="6746"/>
                    <a:pt x="8799" y="6865"/>
                  </a:cubicBezTo>
                  <a:cubicBezTo>
                    <a:pt x="8502" y="6746"/>
                    <a:pt x="8180" y="6687"/>
                    <a:pt x="7847" y="6687"/>
                  </a:cubicBezTo>
                  <a:cubicBezTo>
                    <a:pt x="7514" y="6687"/>
                    <a:pt x="7192" y="6746"/>
                    <a:pt x="6894" y="6865"/>
                  </a:cubicBezTo>
                  <a:cubicBezTo>
                    <a:pt x="6609" y="6746"/>
                    <a:pt x="6275" y="6687"/>
                    <a:pt x="5942" y="6687"/>
                  </a:cubicBezTo>
                  <a:cubicBezTo>
                    <a:pt x="5620" y="6687"/>
                    <a:pt x="5287" y="6746"/>
                    <a:pt x="5001" y="6865"/>
                  </a:cubicBezTo>
                  <a:cubicBezTo>
                    <a:pt x="4704" y="6746"/>
                    <a:pt x="4382" y="6687"/>
                    <a:pt x="4049" y="6687"/>
                  </a:cubicBezTo>
                  <a:cubicBezTo>
                    <a:pt x="3715" y="6687"/>
                    <a:pt x="3394" y="6746"/>
                    <a:pt x="3096" y="6865"/>
                  </a:cubicBezTo>
                  <a:cubicBezTo>
                    <a:pt x="2799" y="6746"/>
                    <a:pt x="2477" y="6687"/>
                    <a:pt x="2144" y="6687"/>
                  </a:cubicBezTo>
                  <a:cubicBezTo>
                    <a:pt x="2037" y="6687"/>
                    <a:pt x="1918" y="6699"/>
                    <a:pt x="1810" y="6711"/>
                  </a:cubicBezTo>
                  <a:cubicBezTo>
                    <a:pt x="1941" y="6282"/>
                    <a:pt x="2132" y="5877"/>
                    <a:pt x="2382" y="5508"/>
                  </a:cubicBezTo>
                  <a:cubicBezTo>
                    <a:pt x="2465" y="5389"/>
                    <a:pt x="2453" y="5234"/>
                    <a:pt x="2346" y="5151"/>
                  </a:cubicBezTo>
                  <a:cubicBezTo>
                    <a:pt x="2295" y="5099"/>
                    <a:pt x="2230" y="5075"/>
                    <a:pt x="2165" y="5075"/>
                  </a:cubicBezTo>
                  <a:cubicBezTo>
                    <a:pt x="2080" y="5075"/>
                    <a:pt x="1995" y="5117"/>
                    <a:pt x="1941" y="5199"/>
                  </a:cubicBezTo>
                  <a:cubicBezTo>
                    <a:pt x="1596" y="5711"/>
                    <a:pt x="1346" y="6270"/>
                    <a:pt x="1215" y="6854"/>
                  </a:cubicBezTo>
                  <a:cubicBezTo>
                    <a:pt x="501" y="7139"/>
                    <a:pt x="1" y="7735"/>
                    <a:pt x="1" y="8425"/>
                  </a:cubicBezTo>
                  <a:cubicBezTo>
                    <a:pt x="1" y="9211"/>
                    <a:pt x="644" y="9866"/>
                    <a:pt x="1513" y="10092"/>
                  </a:cubicBezTo>
                  <a:lnTo>
                    <a:pt x="2418" y="11664"/>
                  </a:lnTo>
                  <a:cubicBezTo>
                    <a:pt x="2465" y="11759"/>
                    <a:pt x="2525" y="11866"/>
                    <a:pt x="2572" y="11961"/>
                  </a:cubicBezTo>
                  <a:cubicBezTo>
                    <a:pt x="2870" y="12521"/>
                    <a:pt x="3203" y="13152"/>
                    <a:pt x="4001" y="13152"/>
                  </a:cubicBezTo>
                  <a:lnTo>
                    <a:pt x="9800" y="13152"/>
                  </a:lnTo>
                  <a:cubicBezTo>
                    <a:pt x="10585" y="13152"/>
                    <a:pt x="10931" y="12521"/>
                    <a:pt x="11228" y="11961"/>
                  </a:cubicBezTo>
                  <a:cubicBezTo>
                    <a:pt x="11276" y="11866"/>
                    <a:pt x="11324" y="11759"/>
                    <a:pt x="11383" y="11664"/>
                  </a:cubicBezTo>
                  <a:lnTo>
                    <a:pt x="12288" y="10092"/>
                  </a:lnTo>
                  <a:cubicBezTo>
                    <a:pt x="13157" y="9866"/>
                    <a:pt x="13800" y="9211"/>
                    <a:pt x="13800" y="8425"/>
                  </a:cubicBezTo>
                  <a:cubicBezTo>
                    <a:pt x="13800" y="7735"/>
                    <a:pt x="13300" y="7139"/>
                    <a:pt x="12586" y="6865"/>
                  </a:cubicBezTo>
                  <a:cubicBezTo>
                    <a:pt x="12312" y="5711"/>
                    <a:pt x="11633" y="4675"/>
                    <a:pt x="10633" y="3913"/>
                  </a:cubicBezTo>
                  <a:cubicBezTo>
                    <a:pt x="9907" y="3353"/>
                    <a:pt x="9038" y="2972"/>
                    <a:pt x="8121" y="2794"/>
                  </a:cubicBezTo>
                  <a:cubicBezTo>
                    <a:pt x="8192" y="2639"/>
                    <a:pt x="8228" y="2460"/>
                    <a:pt x="8228" y="2282"/>
                  </a:cubicBezTo>
                  <a:cubicBezTo>
                    <a:pt x="8228" y="1651"/>
                    <a:pt x="7787" y="1127"/>
                    <a:pt x="7204" y="984"/>
                  </a:cubicBezTo>
                  <a:cubicBezTo>
                    <a:pt x="7264" y="734"/>
                    <a:pt x="7394" y="615"/>
                    <a:pt x="7609" y="519"/>
                  </a:cubicBezTo>
                  <a:cubicBezTo>
                    <a:pt x="7740" y="448"/>
                    <a:pt x="7799" y="281"/>
                    <a:pt x="7728" y="150"/>
                  </a:cubicBezTo>
                  <a:cubicBezTo>
                    <a:pt x="7686" y="58"/>
                    <a:pt x="7590" y="1"/>
                    <a:pt x="74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9"/>
            <p:cNvSpPr/>
            <p:nvPr/>
          </p:nvSpPr>
          <p:spPr>
            <a:xfrm>
              <a:off x="1984750" y="2044200"/>
              <a:ext cx="15500" cy="13350"/>
            </a:xfrm>
            <a:custGeom>
              <a:rect b="b" l="l" r="r" t="t"/>
              <a:pathLst>
                <a:path extrusionOk="0" h="534" w="620">
                  <a:moveTo>
                    <a:pt x="321" y="0"/>
                  </a:moveTo>
                  <a:cubicBezTo>
                    <a:pt x="277" y="0"/>
                    <a:pt x="233" y="11"/>
                    <a:pt x="191" y="33"/>
                  </a:cubicBezTo>
                  <a:cubicBezTo>
                    <a:pt x="60" y="93"/>
                    <a:pt x="1" y="260"/>
                    <a:pt x="72" y="391"/>
                  </a:cubicBezTo>
                  <a:cubicBezTo>
                    <a:pt x="120" y="486"/>
                    <a:pt x="215" y="534"/>
                    <a:pt x="310" y="534"/>
                  </a:cubicBezTo>
                  <a:cubicBezTo>
                    <a:pt x="346" y="534"/>
                    <a:pt x="394" y="534"/>
                    <a:pt x="430" y="510"/>
                  </a:cubicBezTo>
                  <a:cubicBezTo>
                    <a:pt x="560" y="438"/>
                    <a:pt x="620" y="283"/>
                    <a:pt x="549" y="141"/>
                  </a:cubicBezTo>
                  <a:cubicBezTo>
                    <a:pt x="508" y="51"/>
                    <a:pt x="417"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5" name="Google Shape;3075;p49"/>
          <p:cNvGrpSpPr/>
          <p:nvPr/>
        </p:nvGrpSpPr>
        <p:grpSpPr>
          <a:xfrm>
            <a:off x="287138" y="4660800"/>
            <a:ext cx="347100" cy="314050"/>
            <a:chOff x="609875" y="4050925"/>
            <a:chExt cx="347100" cy="314050"/>
          </a:xfrm>
        </p:grpSpPr>
        <p:sp>
          <p:nvSpPr>
            <p:cNvPr id="3076" name="Google Shape;3076;p49"/>
            <p:cNvSpPr/>
            <p:nvPr/>
          </p:nvSpPr>
          <p:spPr>
            <a:xfrm>
              <a:off x="609875" y="4050925"/>
              <a:ext cx="347100" cy="314050"/>
            </a:xfrm>
            <a:custGeom>
              <a:rect b="b" l="l" r="r" t="t"/>
              <a:pathLst>
                <a:path extrusionOk="0" h="12562" w="13884">
                  <a:moveTo>
                    <a:pt x="5609" y="1548"/>
                  </a:moveTo>
                  <a:cubicBezTo>
                    <a:pt x="6049" y="1548"/>
                    <a:pt x="6418" y="1906"/>
                    <a:pt x="6418" y="2358"/>
                  </a:cubicBezTo>
                  <a:cubicBezTo>
                    <a:pt x="6418" y="2382"/>
                    <a:pt x="6418" y="2394"/>
                    <a:pt x="6418" y="2417"/>
                  </a:cubicBezTo>
                  <a:cubicBezTo>
                    <a:pt x="6109" y="2537"/>
                    <a:pt x="5847" y="2763"/>
                    <a:pt x="5656" y="3049"/>
                  </a:cubicBezTo>
                  <a:cubicBezTo>
                    <a:pt x="5644" y="3025"/>
                    <a:pt x="5621" y="2989"/>
                    <a:pt x="5597" y="2965"/>
                  </a:cubicBezTo>
                  <a:cubicBezTo>
                    <a:pt x="5406" y="2715"/>
                    <a:pt x="5121" y="2548"/>
                    <a:pt x="4799" y="2477"/>
                  </a:cubicBezTo>
                  <a:cubicBezTo>
                    <a:pt x="4799" y="2441"/>
                    <a:pt x="4799" y="2394"/>
                    <a:pt x="4799" y="2358"/>
                  </a:cubicBezTo>
                  <a:cubicBezTo>
                    <a:pt x="4787" y="1917"/>
                    <a:pt x="5156" y="1548"/>
                    <a:pt x="5609" y="1548"/>
                  </a:cubicBezTo>
                  <a:close/>
                  <a:moveTo>
                    <a:pt x="6942" y="2834"/>
                  </a:moveTo>
                  <a:cubicBezTo>
                    <a:pt x="7633" y="2882"/>
                    <a:pt x="7966" y="3513"/>
                    <a:pt x="8038" y="4049"/>
                  </a:cubicBezTo>
                  <a:cubicBezTo>
                    <a:pt x="8059" y="4178"/>
                    <a:pt x="8169" y="4278"/>
                    <a:pt x="8304" y="4278"/>
                  </a:cubicBezTo>
                  <a:cubicBezTo>
                    <a:pt x="8318" y="4278"/>
                    <a:pt x="8333" y="4277"/>
                    <a:pt x="8347" y="4275"/>
                  </a:cubicBezTo>
                  <a:cubicBezTo>
                    <a:pt x="8490" y="4251"/>
                    <a:pt x="8597" y="4120"/>
                    <a:pt x="8573" y="3977"/>
                  </a:cubicBezTo>
                  <a:cubicBezTo>
                    <a:pt x="8490" y="3358"/>
                    <a:pt x="8871" y="3060"/>
                    <a:pt x="9276" y="2989"/>
                  </a:cubicBezTo>
                  <a:cubicBezTo>
                    <a:pt x="9338" y="2978"/>
                    <a:pt x="9401" y="2973"/>
                    <a:pt x="9465" y="2973"/>
                  </a:cubicBezTo>
                  <a:cubicBezTo>
                    <a:pt x="9966" y="2973"/>
                    <a:pt x="10499" y="3306"/>
                    <a:pt x="10657" y="4013"/>
                  </a:cubicBezTo>
                  <a:lnTo>
                    <a:pt x="10740" y="4418"/>
                  </a:lnTo>
                  <a:lnTo>
                    <a:pt x="10645" y="4418"/>
                  </a:lnTo>
                  <a:cubicBezTo>
                    <a:pt x="10109" y="4418"/>
                    <a:pt x="9669" y="4846"/>
                    <a:pt x="9669" y="5382"/>
                  </a:cubicBezTo>
                  <a:lnTo>
                    <a:pt x="9669" y="5620"/>
                  </a:lnTo>
                  <a:cubicBezTo>
                    <a:pt x="9669" y="5906"/>
                    <a:pt x="9454" y="6156"/>
                    <a:pt x="9169" y="6180"/>
                  </a:cubicBezTo>
                  <a:cubicBezTo>
                    <a:pt x="9149" y="6182"/>
                    <a:pt x="9129" y="6183"/>
                    <a:pt x="9110" y="6183"/>
                  </a:cubicBezTo>
                  <a:cubicBezTo>
                    <a:pt x="8815" y="6183"/>
                    <a:pt x="8573" y="5934"/>
                    <a:pt x="8573" y="5632"/>
                  </a:cubicBezTo>
                  <a:cubicBezTo>
                    <a:pt x="8573" y="5094"/>
                    <a:pt x="8133" y="4666"/>
                    <a:pt x="7601" y="4666"/>
                  </a:cubicBezTo>
                  <a:cubicBezTo>
                    <a:pt x="7580" y="4666"/>
                    <a:pt x="7559" y="4666"/>
                    <a:pt x="7538" y="4668"/>
                  </a:cubicBezTo>
                  <a:cubicBezTo>
                    <a:pt x="7014" y="4692"/>
                    <a:pt x="6621" y="5132"/>
                    <a:pt x="6621" y="5656"/>
                  </a:cubicBezTo>
                  <a:lnTo>
                    <a:pt x="6621" y="7882"/>
                  </a:lnTo>
                  <a:cubicBezTo>
                    <a:pt x="6621" y="8156"/>
                    <a:pt x="6430" y="8394"/>
                    <a:pt x="6156" y="8430"/>
                  </a:cubicBezTo>
                  <a:cubicBezTo>
                    <a:pt x="6129" y="8434"/>
                    <a:pt x="6102" y="8436"/>
                    <a:pt x="6075" y="8436"/>
                  </a:cubicBezTo>
                  <a:cubicBezTo>
                    <a:pt x="5766" y="8436"/>
                    <a:pt x="5514" y="8189"/>
                    <a:pt x="5514" y="7882"/>
                  </a:cubicBezTo>
                  <a:lnTo>
                    <a:pt x="5514" y="6120"/>
                  </a:lnTo>
                  <a:cubicBezTo>
                    <a:pt x="5514" y="5580"/>
                    <a:pt x="5085" y="5144"/>
                    <a:pt x="4547" y="5144"/>
                  </a:cubicBezTo>
                  <a:cubicBezTo>
                    <a:pt x="4540" y="5144"/>
                    <a:pt x="4533" y="5144"/>
                    <a:pt x="4525" y="5144"/>
                  </a:cubicBezTo>
                  <a:cubicBezTo>
                    <a:pt x="4001" y="5156"/>
                    <a:pt x="3573" y="5608"/>
                    <a:pt x="3573" y="6132"/>
                  </a:cubicBezTo>
                  <a:lnTo>
                    <a:pt x="3573" y="6608"/>
                  </a:lnTo>
                  <a:cubicBezTo>
                    <a:pt x="3573" y="6906"/>
                    <a:pt x="3335" y="7156"/>
                    <a:pt x="3025" y="7156"/>
                  </a:cubicBezTo>
                  <a:cubicBezTo>
                    <a:pt x="2858" y="7156"/>
                    <a:pt x="2692" y="7073"/>
                    <a:pt x="2585" y="6930"/>
                  </a:cubicBezTo>
                  <a:lnTo>
                    <a:pt x="3228" y="4013"/>
                  </a:lnTo>
                  <a:cubicBezTo>
                    <a:pt x="3386" y="3306"/>
                    <a:pt x="3919" y="2973"/>
                    <a:pt x="4419" y="2973"/>
                  </a:cubicBezTo>
                  <a:cubicBezTo>
                    <a:pt x="4483" y="2973"/>
                    <a:pt x="4547" y="2978"/>
                    <a:pt x="4609" y="2989"/>
                  </a:cubicBezTo>
                  <a:cubicBezTo>
                    <a:pt x="5013" y="3060"/>
                    <a:pt x="5394" y="3358"/>
                    <a:pt x="5311" y="3965"/>
                  </a:cubicBezTo>
                  <a:cubicBezTo>
                    <a:pt x="5287" y="4120"/>
                    <a:pt x="5394" y="4251"/>
                    <a:pt x="5537" y="4275"/>
                  </a:cubicBezTo>
                  <a:cubicBezTo>
                    <a:pt x="5552" y="4277"/>
                    <a:pt x="5566" y="4278"/>
                    <a:pt x="5580" y="4278"/>
                  </a:cubicBezTo>
                  <a:cubicBezTo>
                    <a:pt x="5716" y="4278"/>
                    <a:pt x="5825" y="4178"/>
                    <a:pt x="5847" y="4049"/>
                  </a:cubicBezTo>
                  <a:cubicBezTo>
                    <a:pt x="5906" y="3584"/>
                    <a:pt x="6180" y="3037"/>
                    <a:pt x="6704" y="2882"/>
                  </a:cubicBezTo>
                  <a:cubicBezTo>
                    <a:pt x="6716" y="2882"/>
                    <a:pt x="6728" y="2870"/>
                    <a:pt x="6728" y="2870"/>
                  </a:cubicBezTo>
                  <a:cubicBezTo>
                    <a:pt x="6799" y="2858"/>
                    <a:pt x="6871" y="2846"/>
                    <a:pt x="6942" y="2834"/>
                  </a:cubicBezTo>
                  <a:close/>
                  <a:moveTo>
                    <a:pt x="10648" y="4942"/>
                  </a:moveTo>
                  <a:cubicBezTo>
                    <a:pt x="10733" y="4942"/>
                    <a:pt x="10814" y="4967"/>
                    <a:pt x="10883" y="5013"/>
                  </a:cubicBezTo>
                  <a:lnTo>
                    <a:pt x="11526" y="7978"/>
                  </a:lnTo>
                  <a:cubicBezTo>
                    <a:pt x="11264" y="8073"/>
                    <a:pt x="11002" y="8204"/>
                    <a:pt x="10788" y="8347"/>
                  </a:cubicBezTo>
                  <a:cubicBezTo>
                    <a:pt x="10278" y="7769"/>
                    <a:pt x="9294" y="7223"/>
                    <a:pt x="8502" y="7223"/>
                  </a:cubicBezTo>
                  <a:cubicBezTo>
                    <a:pt x="8462" y="7223"/>
                    <a:pt x="8422" y="7225"/>
                    <a:pt x="8383" y="7228"/>
                  </a:cubicBezTo>
                  <a:cubicBezTo>
                    <a:pt x="8276" y="7239"/>
                    <a:pt x="8181" y="7311"/>
                    <a:pt x="8145" y="7406"/>
                  </a:cubicBezTo>
                  <a:cubicBezTo>
                    <a:pt x="7919" y="8073"/>
                    <a:pt x="8085" y="8990"/>
                    <a:pt x="8407" y="9656"/>
                  </a:cubicBezTo>
                  <a:lnTo>
                    <a:pt x="2013" y="9656"/>
                  </a:lnTo>
                  <a:lnTo>
                    <a:pt x="2466" y="7513"/>
                  </a:lnTo>
                  <a:cubicBezTo>
                    <a:pt x="2632" y="7620"/>
                    <a:pt x="2835" y="7680"/>
                    <a:pt x="3037" y="7680"/>
                  </a:cubicBezTo>
                  <a:cubicBezTo>
                    <a:pt x="3632" y="7680"/>
                    <a:pt x="4120" y="7192"/>
                    <a:pt x="4120" y="6585"/>
                  </a:cubicBezTo>
                  <a:lnTo>
                    <a:pt x="4120" y="6108"/>
                  </a:lnTo>
                  <a:cubicBezTo>
                    <a:pt x="4120" y="5894"/>
                    <a:pt x="4287" y="5692"/>
                    <a:pt x="4501" y="5668"/>
                  </a:cubicBezTo>
                  <a:cubicBezTo>
                    <a:pt x="4516" y="5667"/>
                    <a:pt x="4529" y="5666"/>
                    <a:pt x="4543" y="5666"/>
                  </a:cubicBezTo>
                  <a:cubicBezTo>
                    <a:pt x="4787" y="5666"/>
                    <a:pt x="4990" y="5861"/>
                    <a:pt x="4990" y="6108"/>
                  </a:cubicBezTo>
                  <a:lnTo>
                    <a:pt x="4990" y="7871"/>
                  </a:lnTo>
                  <a:cubicBezTo>
                    <a:pt x="4990" y="8430"/>
                    <a:pt x="5406" y="8906"/>
                    <a:pt x="5954" y="8966"/>
                  </a:cubicBezTo>
                  <a:cubicBezTo>
                    <a:pt x="5995" y="8970"/>
                    <a:pt x="6036" y="8973"/>
                    <a:pt x="6076" y="8973"/>
                  </a:cubicBezTo>
                  <a:cubicBezTo>
                    <a:pt x="6677" y="8973"/>
                    <a:pt x="7168" y="8485"/>
                    <a:pt x="7168" y="7882"/>
                  </a:cubicBezTo>
                  <a:lnTo>
                    <a:pt x="7168" y="5489"/>
                  </a:lnTo>
                  <a:cubicBezTo>
                    <a:pt x="7168" y="5442"/>
                    <a:pt x="7192" y="5394"/>
                    <a:pt x="7228" y="5358"/>
                  </a:cubicBezTo>
                  <a:cubicBezTo>
                    <a:pt x="7352" y="5238"/>
                    <a:pt x="7484" y="5188"/>
                    <a:pt x="7605" y="5188"/>
                  </a:cubicBezTo>
                  <a:cubicBezTo>
                    <a:pt x="7844" y="5188"/>
                    <a:pt x="8038" y="5383"/>
                    <a:pt x="8038" y="5620"/>
                  </a:cubicBezTo>
                  <a:cubicBezTo>
                    <a:pt x="8038" y="6221"/>
                    <a:pt x="8526" y="6712"/>
                    <a:pt x="9127" y="6712"/>
                  </a:cubicBezTo>
                  <a:cubicBezTo>
                    <a:pt x="9430" y="6712"/>
                    <a:pt x="9762" y="6587"/>
                    <a:pt x="10074" y="6287"/>
                  </a:cubicBezTo>
                  <a:cubicBezTo>
                    <a:pt x="10157" y="6204"/>
                    <a:pt x="10216" y="6085"/>
                    <a:pt x="10216" y="5966"/>
                  </a:cubicBezTo>
                  <a:lnTo>
                    <a:pt x="10216" y="5263"/>
                  </a:lnTo>
                  <a:cubicBezTo>
                    <a:pt x="10216" y="5215"/>
                    <a:pt x="10228" y="5180"/>
                    <a:pt x="10252" y="5144"/>
                  </a:cubicBezTo>
                  <a:cubicBezTo>
                    <a:pt x="10369" y="5005"/>
                    <a:pt x="10513" y="4942"/>
                    <a:pt x="10648" y="4942"/>
                  </a:cubicBezTo>
                  <a:close/>
                  <a:moveTo>
                    <a:pt x="8621" y="7775"/>
                  </a:moveTo>
                  <a:lnTo>
                    <a:pt x="8621" y="7775"/>
                  </a:lnTo>
                  <a:cubicBezTo>
                    <a:pt x="9264" y="7823"/>
                    <a:pt x="10109" y="8323"/>
                    <a:pt x="10478" y="8799"/>
                  </a:cubicBezTo>
                  <a:cubicBezTo>
                    <a:pt x="10728" y="9121"/>
                    <a:pt x="10728" y="9454"/>
                    <a:pt x="10693" y="9656"/>
                  </a:cubicBezTo>
                  <a:lnTo>
                    <a:pt x="9026" y="9656"/>
                  </a:lnTo>
                  <a:cubicBezTo>
                    <a:pt x="8716" y="9156"/>
                    <a:pt x="8502" y="8347"/>
                    <a:pt x="8621" y="7775"/>
                  </a:cubicBezTo>
                  <a:close/>
                  <a:moveTo>
                    <a:pt x="12382" y="8370"/>
                  </a:moveTo>
                  <a:cubicBezTo>
                    <a:pt x="12394" y="8370"/>
                    <a:pt x="12407" y="8370"/>
                    <a:pt x="12419" y="8371"/>
                  </a:cubicBezTo>
                  <a:cubicBezTo>
                    <a:pt x="12431" y="8787"/>
                    <a:pt x="12229" y="9299"/>
                    <a:pt x="11991" y="9656"/>
                  </a:cubicBezTo>
                  <a:lnTo>
                    <a:pt x="11240" y="9656"/>
                  </a:lnTo>
                  <a:cubicBezTo>
                    <a:pt x="11276" y="9359"/>
                    <a:pt x="11229" y="9061"/>
                    <a:pt x="11098" y="8787"/>
                  </a:cubicBezTo>
                  <a:cubicBezTo>
                    <a:pt x="11456" y="8556"/>
                    <a:pt x="11971" y="8370"/>
                    <a:pt x="12382" y="8370"/>
                  </a:cubicBezTo>
                  <a:close/>
                  <a:moveTo>
                    <a:pt x="13205" y="10204"/>
                  </a:moveTo>
                  <a:cubicBezTo>
                    <a:pt x="13157" y="10359"/>
                    <a:pt x="13098" y="10526"/>
                    <a:pt x="13038" y="10657"/>
                  </a:cubicBezTo>
                  <a:cubicBezTo>
                    <a:pt x="12931" y="10871"/>
                    <a:pt x="12872" y="10895"/>
                    <a:pt x="12872" y="10895"/>
                  </a:cubicBezTo>
                  <a:lnTo>
                    <a:pt x="8169" y="10895"/>
                  </a:lnTo>
                  <a:cubicBezTo>
                    <a:pt x="8038" y="10895"/>
                    <a:pt x="7919" y="10990"/>
                    <a:pt x="7895" y="11133"/>
                  </a:cubicBezTo>
                  <a:cubicBezTo>
                    <a:pt x="7871" y="11300"/>
                    <a:pt x="8002" y="11442"/>
                    <a:pt x="8157" y="11442"/>
                  </a:cubicBezTo>
                  <a:lnTo>
                    <a:pt x="10633" y="11442"/>
                  </a:lnTo>
                  <a:cubicBezTo>
                    <a:pt x="10633" y="11454"/>
                    <a:pt x="10633" y="11466"/>
                    <a:pt x="10621" y="11478"/>
                  </a:cubicBezTo>
                  <a:cubicBezTo>
                    <a:pt x="10490" y="11895"/>
                    <a:pt x="10431" y="12026"/>
                    <a:pt x="10264" y="12026"/>
                  </a:cubicBezTo>
                  <a:lnTo>
                    <a:pt x="3644" y="12026"/>
                  </a:lnTo>
                  <a:cubicBezTo>
                    <a:pt x="3478" y="12026"/>
                    <a:pt x="3406" y="11895"/>
                    <a:pt x="3275" y="11478"/>
                  </a:cubicBezTo>
                  <a:cubicBezTo>
                    <a:pt x="3275" y="11466"/>
                    <a:pt x="3275" y="11454"/>
                    <a:pt x="3263" y="11442"/>
                  </a:cubicBezTo>
                  <a:lnTo>
                    <a:pt x="5728" y="11442"/>
                  </a:lnTo>
                  <a:cubicBezTo>
                    <a:pt x="5871" y="11442"/>
                    <a:pt x="5990" y="11347"/>
                    <a:pt x="6014" y="11204"/>
                  </a:cubicBezTo>
                  <a:cubicBezTo>
                    <a:pt x="6037" y="11038"/>
                    <a:pt x="5906" y="10895"/>
                    <a:pt x="5740" y="10895"/>
                  </a:cubicBezTo>
                  <a:lnTo>
                    <a:pt x="2918" y="10895"/>
                  </a:lnTo>
                  <a:lnTo>
                    <a:pt x="2906" y="10930"/>
                  </a:lnTo>
                  <a:lnTo>
                    <a:pt x="1049" y="10930"/>
                  </a:lnTo>
                  <a:cubicBezTo>
                    <a:pt x="1049" y="10930"/>
                    <a:pt x="977" y="10895"/>
                    <a:pt x="870" y="10680"/>
                  </a:cubicBezTo>
                  <a:cubicBezTo>
                    <a:pt x="799" y="10538"/>
                    <a:pt x="739" y="10359"/>
                    <a:pt x="680" y="10204"/>
                  </a:cubicBezTo>
                  <a:close/>
                  <a:moveTo>
                    <a:pt x="4997" y="1"/>
                  </a:moveTo>
                  <a:cubicBezTo>
                    <a:pt x="4914" y="1"/>
                    <a:pt x="4835" y="32"/>
                    <a:pt x="4787" y="96"/>
                  </a:cubicBezTo>
                  <a:cubicBezTo>
                    <a:pt x="4668" y="239"/>
                    <a:pt x="4716" y="441"/>
                    <a:pt x="4871" y="512"/>
                  </a:cubicBezTo>
                  <a:cubicBezTo>
                    <a:pt x="5097" y="620"/>
                    <a:pt x="5228" y="739"/>
                    <a:pt x="5299" y="1001"/>
                  </a:cubicBezTo>
                  <a:cubicBezTo>
                    <a:pt x="4692" y="1144"/>
                    <a:pt x="4240" y="1679"/>
                    <a:pt x="4240" y="2322"/>
                  </a:cubicBezTo>
                  <a:cubicBezTo>
                    <a:pt x="4240" y="2358"/>
                    <a:pt x="4240" y="2382"/>
                    <a:pt x="4251" y="2406"/>
                  </a:cubicBezTo>
                  <a:cubicBezTo>
                    <a:pt x="3978" y="2441"/>
                    <a:pt x="3716" y="2525"/>
                    <a:pt x="3489" y="2668"/>
                  </a:cubicBezTo>
                  <a:cubicBezTo>
                    <a:pt x="3216" y="2846"/>
                    <a:pt x="2835" y="3203"/>
                    <a:pt x="2692" y="3870"/>
                  </a:cubicBezTo>
                  <a:lnTo>
                    <a:pt x="1430" y="9656"/>
                  </a:lnTo>
                  <a:lnTo>
                    <a:pt x="310" y="9656"/>
                  </a:lnTo>
                  <a:cubicBezTo>
                    <a:pt x="251" y="9656"/>
                    <a:pt x="203" y="9668"/>
                    <a:pt x="156" y="9704"/>
                  </a:cubicBezTo>
                  <a:cubicBezTo>
                    <a:pt x="49" y="9776"/>
                    <a:pt x="1" y="9906"/>
                    <a:pt x="49" y="10014"/>
                  </a:cubicBezTo>
                  <a:cubicBezTo>
                    <a:pt x="72" y="10085"/>
                    <a:pt x="96" y="10157"/>
                    <a:pt x="120" y="10240"/>
                  </a:cubicBezTo>
                  <a:cubicBezTo>
                    <a:pt x="287" y="10776"/>
                    <a:pt x="501" y="11430"/>
                    <a:pt x="1013" y="11430"/>
                  </a:cubicBezTo>
                  <a:lnTo>
                    <a:pt x="2704" y="11430"/>
                  </a:lnTo>
                  <a:cubicBezTo>
                    <a:pt x="2727" y="11502"/>
                    <a:pt x="2751" y="11561"/>
                    <a:pt x="2775" y="11633"/>
                  </a:cubicBezTo>
                  <a:cubicBezTo>
                    <a:pt x="2894" y="12026"/>
                    <a:pt x="3061" y="12562"/>
                    <a:pt x="3656" y="12562"/>
                  </a:cubicBezTo>
                  <a:lnTo>
                    <a:pt x="10252" y="12562"/>
                  </a:lnTo>
                  <a:cubicBezTo>
                    <a:pt x="10848" y="12562"/>
                    <a:pt x="11002" y="12026"/>
                    <a:pt x="11133" y="11633"/>
                  </a:cubicBezTo>
                  <a:cubicBezTo>
                    <a:pt x="11145" y="11561"/>
                    <a:pt x="11169" y="11502"/>
                    <a:pt x="11193" y="11430"/>
                  </a:cubicBezTo>
                  <a:lnTo>
                    <a:pt x="12883" y="11430"/>
                  </a:lnTo>
                  <a:cubicBezTo>
                    <a:pt x="13395" y="11430"/>
                    <a:pt x="13610" y="10776"/>
                    <a:pt x="13776" y="10240"/>
                  </a:cubicBezTo>
                  <a:cubicBezTo>
                    <a:pt x="13812" y="10157"/>
                    <a:pt x="13836" y="10085"/>
                    <a:pt x="13848" y="10026"/>
                  </a:cubicBezTo>
                  <a:cubicBezTo>
                    <a:pt x="13872" y="9978"/>
                    <a:pt x="13884" y="9918"/>
                    <a:pt x="13872" y="9871"/>
                  </a:cubicBezTo>
                  <a:cubicBezTo>
                    <a:pt x="13836" y="9740"/>
                    <a:pt x="13729" y="9656"/>
                    <a:pt x="13610" y="9656"/>
                  </a:cubicBezTo>
                  <a:lnTo>
                    <a:pt x="12633" y="9656"/>
                  </a:lnTo>
                  <a:cubicBezTo>
                    <a:pt x="12883" y="9180"/>
                    <a:pt x="13050" y="8573"/>
                    <a:pt x="12943" y="8061"/>
                  </a:cubicBezTo>
                  <a:cubicBezTo>
                    <a:pt x="12931" y="7966"/>
                    <a:pt x="12848" y="7882"/>
                    <a:pt x="12741" y="7859"/>
                  </a:cubicBezTo>
                  <a:cubicBezTo>
                    <a:pt x="12632" y="7833"/>
                    <a:pt x="12517" y="7821"/>
                    <a:pt x="12398" y="7821"/>
                  </a:cubicBezTo>
                  <a:cubicBezTo>
                    <a:pt x="12296" y="7821"/>
                    <a:pt x="12191" y="7830"/>
                    <a:pt x="12086" y="7847"/>
                  </a:cubicBezTo>
                  <a:lnTo>
                    <a:pt x="11205" y="3870"/>
                  </a:lnTo>
                  <a:cubicBezTo>
                    <a:pt x="11062" y="3203"/>
                    <a:pt x="10693" y="2846"/>
                    <a:pt x="10407" y="2668"/>
                  </a:cubicBezTo>
                  <a:cubicBezTo>
                    <a:pt x="10133" y="2494"/>
                    <a:pt x="9810" y="2405"/>
                    <a:pt x="9486" y="2405"/>
                  </a:cubicBezTo>
                  <a:cubicBezTo>
                    <a:pt x="9388" y="2405"/>
                    <a:pt x="9290" y="2413"/>
                    <a:pt x="9193" y="2429"/>
                  </a:cubicBezTo>
                  <a:cubicBezTo>
                    <a:pt x="8835" y="2489"/>
                    <a:pt x="8526" y="2668"/>
                    <a:pt x="8323" y="2929"/>
                  </a:cubicBezTo>
                  <a:cubicBezTo>
                    <a:pt x="8300" y="2965"/>
                    <a:pt x="8276" y="2989"/>
                    <a:pt x="8252" y="3025"/>
                  </a:cubicBezTo>
                  <a:cubicBezTo>
                    <a:pt x="7954" y="2572"/>
                    <a:pt x="7502" y="2298"/>
                    <a:pt x="6966" y="2263"/>
                  </a:cubicBezTo>
                  <a:lnTo>
                    <a:pt x="6954" y="2263"/>
                  </a:lnTo>
                  <a:cubicBezTo>
                    <a:pt x="6930" y="1632"/>
                    <a:pt x="6454" y="1108"/>
                    <a:pt x="5847" y="989"/>
                  </a:cubicBezTo>
                  <a:cubicBezTo>
                    <a:pt x="5764" y="536"/>
                    <a:pt x="5537" y="239"/>
                    <a:pt x="5121" y="24"/>
                  </a:cubicBezTo>
                  <a:cubicBezTo>
                    <a:pt x="5081" y="8"/>
                    <a:pt x="5039" y="1"/>
                    <a:pt x="49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9"/>
            <p:cNvSpPr/>
            <p:nvPr/>
          </p:nvSpPr>
          <p:spPr>
            <a:xfrm>
              <a:off x="775075" y="4323275"/>
              <a:ext cx="17000" cy="13725"/>
            </a:xfrm>
            <a:custGeom>
              <a:rect b="b" l="l" r="r" t="t"/>
              <a:pathLst>
                <a:path extrusionOk="0" h="549" w="680">
                  <a:moveTo>
                    <a:pt x="346" y="1"/>
                  </a:moveTo>
                  <a:cubicBezTo>
                    <a:pt x="144" y="1"/>
                    <a:pt x="1" y="215"/>
                    <a:pt x="120" y="429"/>
                  </a:cubicBezTo>
                  <a:cubicBezTo>
                    <a:pt x="156" y="501"/>
                    <a:pt x="239" y="548"/>
                    <a:pt x="322" y="548"/>
                  </a:cubicBezTo>
                  <a:lnTo>
                    <a:pt x="358" y="548"/>
                  </a:lnTo>
                  <a:cubicBezTo>
                    <a:pt x="453" y="548"/>
                    <a:pt x="549" y="489"/>
                    <a:pt x="584" y="406"/>
                  </a:cubicBezTo>
                  <a:cubicBezTo>
                    <a:pt x="680" y="203"/>
                    <a:pt x="537" y="1"/>
                    <a:pt x="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8" name="Google Shape;3078;p49"/>
          <p:cNvSpPr txBox="1"/>
          <p:nvPr/>
        </p:nvSpPr>
        <p:spPr>
          <a:xfrm>
            <a:off x="872150" y="3452650"/>
            <a:ext cx="1212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2200">
                <a:latin typeface="DM Sans"/>
                <a:ea typeface="DM Sans"/>
                <a:cs typeface="DM Sans"/>
                <a:sym typeface="DM Sans"/>
              </a:rPr>
              <a:t>Tiago</a:t>
            </a:r>
            <a:endParaRPr sz="2200">
              <a:latin typeface="DM Sans"/>
              <a:ea typeface="DM Sans"/>
              <a:cs typeface="DM Sans"/>
              <a:sym typeface="DM Sans"/>
            </a:endParaRPr>
          </a:p>
        </p:txBody>
      </p:sp>
      <p:sp>
        <p:nvSpPr>
          <p:cNvPr id="3079" name="Google Shape;3079;p49"/>
          <p:cNvSpPr txBox="1"/>
          <p:nvPr/>
        </p:nvSpPr>
        <p:spPr>
          <a:xfrm>
            <a:off x="872150" y="3986050"/>
            <a:ext cx="1212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2200">
                <a:latin typeface="DM Sans"/>
                <a:ea typeface="DM Sans"/>
                <a:cs typeface="DM Sans"/>
                <a:sym typeface="DM Sans"/>
              </a:rPr>
              <a:t>Mariko</a:t>
            </a:r>
            <a:endParaRPr sz="2200">
              <a:latin typeface="DM Sans"/>
              <a:ea typeface="DM Sans"/>
              <a:cs typeface="DM Sans"/>
              <a:sym typeface="DM Sans"/>
            </a:endParaRPr>
          </a:p>
        </p:txBody>
      </p:sp>
      <p:sp>
        <p:nvSpPr>
          <p:cNvPr id="3080" name="Google Shape;3080;p49"/>
          <p:cNvSpPr txBox="1"/>
          <p:nvPr/>
        </p:nvSpPr>
        <p:spPr>
          <a:xfrm>
            <a:off x="872150" y="4519450"/>
            <a:ext cx="1212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2200">
                <a:latin typeface="DM Sans"/>
                <a:ea typeface="DM Sans"/>
                <a:cs typeface="DM Sans"/>
                <a:sym typeface="DM Sans"/>
              </a:rPr>
              <a:t>Adriana</a:t>
            </a:r>
            <a:endParaRPr sz="2200">
              <a:latin typeface="DM Sans"/>
              <a:ea typeface="DM Sans"/>
              <a:cs typeface="DM Sans"/>
              <a:sym typeface="DM Sans"/>
            </a:endParaRPr>
          </a:p>
        </p:txBody>
      </p:sp>
      <p:sp>
        <p:nvSpPr>
          <p:cNvPr id="3081" name="Google Shape;3081;p49"/>
          <p:cNvSpPr txBox="1"/>
          <p:nvPr>
            <p:ph idx="4294967295" type="ctrTitle"/>
          </p:nvPr>
        </p:nvSpPr>
        <p:spPr>
          <a:xfrm>
            <a:off x="2779200" y="1578200"/>
            <a:ext cx="3585600" cy="4113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80000"/>
              </a:lnSpc>
              <a:spcBef>
                <a:spcPts val="0"/>
              </a:spcBef>
              <a:spcAft>
                <a:spcPts val="0"/>
              </a:spcAft>
              <a:buClr>
                <a:srgbClr val="FFFFFF"/>
              </a:buClr>
              <a:buSzPct val="163636"/>
              <a:buFont typeface="Rockwell"/>
              <a:buNone/>
            </a:pPr>
            <a:r>
              <a:rPr lang="pt-PT" sz="4400">
                <a:solidFill>
                  <a:srgbClr val="C07ACC"/>
                </a:solidFill>
                <a:latin typeface="Courier New"/>
                <a:ea typeface="Courier New"/>
                <a:cs typeface="Courier New"/>
                <a:sym typeface="Courier New"/>
              </a:rPr>
              <a:t>return</a:t>
            </a:r>
            <a:r>
              <a:rPr lang="pt-PT" sz="4400">
                <a:solidFill>
                  <a:srgbClr val="FFFFFF"/>
                </a:solidFill>
              </a:rPr>
              <a:t> </a:t>
            </a:r>
            <a:r>
              <a:rPr lang="pt-PT" sz="5000">
                <a:solidFill>
                  <a:schemeClr val="dk2"/>
                </a:solidFill>
                <a:latin typeface="Caveat SemiBold"/>
                <a:ea typeface="Caveat SemiBold"/>
                <a:cs typeface="Caveat SemiBold"/>
                <a:sym typeface="Caveat SemiBold"/>
              </a:rPr>
              <a:t>yum!</a:t>
            </a:r>
            <a:endParaRPr sz="5000">
              <a:solidFill>
                <a:schemeClr val="dk2"/>
              </a:solidFill>
              <a:latin typeface="Caveat SemiBold"/>
              <a:ea typeface="Caveat SemiBold"/>
              <a:cs typeface="Caveat SemiBold"/>
              <a:sym typeface="Caveat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5" name="Shape 3085"/>
        <p:cNvGrpSpPr/>
        <p:nvPr/>
      </p:nvGrpSpPr>
      <p:grpSpPr>
        <a:xfrm>
          <a:off x="0" y="0"/>
          <a:ext cx="0" cy="0"/>
          <a:chOff x="0" y="0"/>
          <a:chExt cx="0" cy="0"/>
        </a:xfrm>
      </p:grpSpPr>
      <p:sp>
        <p:nvSpPr>
          <p:cNvPr id="3086" name="Google Shape;3086;p50"/>
          <p:cNvSpPr/>
          <p:nvPr/>
        </p:nvSpPr>
        <p:spPr>
          <a:xfrm>
            <a:off x="1111288" y="3072163"/>
            <a:ext cx="3146700" cy="12372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0"/>
          <p:cNvSpPr/>
          <p:nvPr/>
        </p:nvSpPr>
        <p:spPr>
          <a:xfrm>
            <a:off x="4971113" y="3072163"/>
            <a:ext cx="3146700" cy="12372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0"/>
          <p:cNvSpPr/>
          <p:nvPr/>
        </p:nvSpPr>
        <p:spPr>
          <a:xfrm>
            <a:off x="992088" y="2956613"/>
            <a:ext cx="3146700" cy="1237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0"/>
          <p:cNvSpPr/>
          <p:nvPr/>
        </p:nvSpPr>
        <p:spPr>
          <a:xfrm>
            <a:off x="4851913" y="2956613"/>
            <a:ext cx="3146700" cy="1237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0" name="Google Shape;3090;p50"/>
          <p:cNvGrpSpPr/>
          <p:nvPr/>
        </p:nvGrpSpPr>
        <p:grpSpPr>
          <a:xfrm>
            <a:off x="5613843" y="1245695"/>
            <a:ext cx="1484895" cy="1443044"/>
            <a:chOff x="1909898" y="1445000"/>
            <a:chExt cx="1463527" cy="1474450"/>
          </a:xfrm>
        </p:grpSpPr>
        <p:sp>
          <p:nvSpPr>
            <p:cNvPr id="3091" name="Google Shape;3091;p50"/>
            <p:cNvSpPr/>
            <p:nvPr/>
          </p:nvSpPr>
          <p:spPr>
            <a:xfrm>
              <a:off x="1909898" y="1457776"/>
              <a:ext cx="1463527" cy="1461673"/>
            </a:xfrm>
            <a:custGeom>
              <a:rect b="b" l="l" r="r" t="t"/>
              <a:pathLst>
                <a:path extrusionOk="0" h="26020" w="26053">
                  <a:moveTo>
                    <a:pt x="13043" y="0"/>
                  </a:moveTo>
                  <a:cubicBezTo>
                    <a:pt x="5838" y="0"/>
                    <a:pt x="0" y="5805"/>
                    <a:pt x="0" y="13010"/>
                  </a:cubicBezTo>
                  <a:cubicBezTo>
                    <a:pt x="0" y="20182"/>
                    <a:pt x="5838" y="26019"/>
                    <a:pt x="13043" y="26019"/>
                  </a:cubicBezTo>
                  <a:cubicBezTo>
                    <a:pt x="20215" y="26019"/>
                    <a:pt x="26052" y="20182"/>
                    <a:pt x="26052" y="13010"/>
                  </a:cubicBezTo>
                  <a:cubicBezTo>
                    <a:pt x="26052" y="5805"/>
                    <a:pt x="20215" y="0"/>
                    <a:pt x="13043"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0"/>
            <p:cNvSpPr/>
            <p:nvPr/>
          </p:nvSpPr>
          <p:spPr>
            <a:xfrm>
              <a:off x="1909900" y="1445000"/>
              <a:ext cx="1463400" cy="1463400"/>
            </a:xfrm>
            <a:prstGeom prst="blockArc">
              <a:avLst>
                <a:gd fmla="val 11111723" name="adj1"/>
                <a:gd fmla="val 2062676" name="adj2"/>
                <a:gd fmla="val 14009" name="adj3"/>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0"/>
            <p:cNvSpPr/>
            <p:nvPr/>
          </p:nvSpPr>
          <p:spPr>
            <a:xfrm>
              <a:off x="2098909" y="1650562"/>
              <a:ext cx="1085438" cy="1085388"/>
            </a:xfrm>
            <a:custGeom>
              <a:rect b="b" l="l" r="r" t="t"/>
              <a:pathLst>
                <a:path extrusionOk="0" h="20182" w="20182">
                  <a:moveTo>
                    <a:pt x="10108" y="1"/>
                  </a:moveTo>
                  <a:cubicBezTo>
                    <a:pt x="4537" y="1"/>
                    <a:pt x="1" y="4537"/>
                    <a:pt x="1" y="10108"/>
                  </a:cubicBezTo>
                  <a:cubicBezTo>
                    <a:pt x="1" y="15679"/>
                    <a:pt x="4537" y="20182"/>
                    <a:pt x="10108" y="20182"/>
                  </a:cubicBezTo>
                  <a:cubicBezTo>
                    <a:pt x="15645" y="20182"/>
                    <a:pt x="20182" y="15679"/>
                    <a:pt x="20182" y="10108"/>
                  </a:cubicBezTo>
                  <a:cubicBezTo>
                    <a:pt x="20182" y="4537"/>
                    <a:pt x="15645" y="1"/>
                    <a:pt x="10108" y="1"/>
                  </a:cubicBezTo>
                  <a:close/>
                </a:path>
              </a:pathLst>
            </a:cu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4" name="Google Shape;3094;p50"/>
          <p:cNvSpPr txBox="1"/>
          <p:nvPr/>
        </p:nvSpPr>
        <p:spPr>
          <a:xfrm>
            <a:off x="5207873" y="3541763"/>
            <a:ext cx="2434800" cy="456000"/>
          </a:xfrm>
          <a:prstGeom prst="rect">
            <a:avLst/>
          </a:prstGeom>
          <a:noFill/>
          <a:ln>
            <a:noFill/>
          </a:ln>
        </p:spPr>
        <p:txBody>
          <a:bodyPr anchorCtr="0" anchor="ctr" bIns="91425" lIns="91425" spcFirstLastPara="1" rIns="91425" wrap="square" tIns="91425">
            <a:noAutofit/>
          </a:bodyPr>
          <a:lstStyle/>
          <a:p>
            <a:pPr indent="-127000" lvl="0" marL="127000" rtl="0" algn="ctr">
              <a:spcBef>
                <a:spcPts val="0"/>
              </a:spcBef>
              <a:spcAft>
                <a:spcPts val="0"/>
              </a:spcAft>
              <a:buNone/>
            </a:pPr>
            <a:r>
              <a:rPr lang="pt-PT" sz="1800">
                <a:solidFill>
                  <a:schemeClr val="dk1"/>
                </a:solidFill>
                <a:latin typeface="DM Sans"/>
                <a:ea typeface="DM Sans"/>
                <a:cs typeface="DM Sans"/>
                <a:sym typeface="DM Sans"/>
              </a:rPr>
              <a:t>Deliver waste back</a:t>
            </a:r>
            <a:r>
              <a:rPr lang="pt-PT">
                <a:solidFill>
                  <a:schemeClr val="dk1"/>
                </a:solidFill>
                <a:latin typeface="DM Sans"/>
                <a:ea typeface="DM Sans"/>
                <a:cs typeface="DM Sans"/>
                <a:sym typeface="DM Sans"/>
              </a:rPr>
              <a:t>  </a:t>
            </a:r>
            <a:endParaRPr>
              <a:solidFill>
                <a:srgbClr val="104D4D"/>
              </a:solidFill>
              <a:latin typeface="DM Sans"/>
              <a:ea typeface="DM Sans"/>
              <a:cs typeface="DM Sans"/>
              <a:sym typeface="DM Sans"/>
            </a:endParaRPr>
          </a:p>
        </p:txBody>
      </p:sp>
      <p:sp>
        <p:nvSpPr>
          <p:cNvPr id="3095" name="Google Shape;3095;p50"/>
          <p:cNvSpPr txBox="1"/>
          <p:nvPr/>
        </p:nvSpPr>
        <p:spPr>
          <a:xfrm>
            <a:off x="5207873" y="3077763"/>
            <a:ext cx="24348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PT" sz="1800">
                <a:solidFill>
                  <a:srgbClr val="104D4D"/>
                </a:solidFill>
                <a:latin typeface="Poppins"/>
                <a:ea typeface="Poppins"/>
                <a:cs typeface="Poppins"/>
                <a:sym typeface="Poppins"/>
              </a:rPr>
              <a:t>Donation system</a:t>
            </a:r>
            <a:endParaRPr b="1">
              <a:solidFill>
                <a:srgbClr val="104D4D"/>
              </a:solidFill>
              <a:latin typeface="DM Sans"/>
              <a:ea typeface="DM Sans"/>
              <a:cs typeface="DM Sans"/>
              <a:sym typeface="DM Sans"/>
            </a:endParaRPr>
          </a:p>
        </p:txBody>
      </p:sp>
      <p:grpSp>
        <p:nvGrpSpPr>
          <p:cNvPr id="3096" name="Google Shape;3096;p50"/>
          <p:cNvGrpSpPr/>
          <p:nvPr/>
        </p:nvGrpSpPr>
        <p:grpSpPr>
          <a:xfrm>
            <a:off x="1891917" y="1245868"/>
            <a:ext cx="1484887" cy="1443093"/>
            <a:chOff x="1909898" y="1445009"/>
            <a:chExt cx="1463519" cy="1474500"/>
          </a:xfrm>
        </p:grpSpPr>
        <p:sp>
          <p:nvSpPr>
            <p:cNvPr id="3097" name="Google Shape;3097;p50"/>
            <p:cNvSpPr/>
            <p:nvPr/>
          </p:nvSpPr>
          <p:spPr>
            <a:xfrm>
              <a:off x="1909898" y="1457776"/>
              <a:ext cx="1463519" cy="1461665"/>
            </a:xfrm>
            <a:custGeom>
              <a:rect b="b" l="l" r="r" t="t"/>
              <a:pathLst>
                <a:path extrusionOk="0" h="26020" w="26053">
                  <a:moveTo>
                    <a:pt x="13043" y="0"/>
                  </a:moveTo>
                  <a:cubicBezTo>
                    <a:pt x="5838" y="0"/>
                    <a:pt x="0" y="5805"/>
                    <a:pt x="0" y="13010"/>
                  </a:cubicBezTo>
                  <a:cubicBezTo>
                    <a:pt x="0" y="20182"/>
                    <a:pt x="5838" y="26019"/>
                    <a:pt x="13043" y="26019"/>
                  </a:cubicBezTo>
                  <a:cubicBezTo>
                    <a:pt x="20215" y="26019"/>
                    <a:pt x="26052" y="20182"/>
                    <a:pt x="26052" y="13010"/>
                  </a:cubicBezTo>
                  <a:cubicBezTo>
                    <a:pt x="26052" y="5805"/>
                    <a:pt x="20215" y="0"/>
                    <a:pt x="13043"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0"/>
            <p:cNvSpPr/>
            <p:nvPr/>
          </p:nvSpPr>
          <p:spPr>
            <a:xfrm>
              <a:off x="1909909" y="1445009"/>
              <a:ext cx="1463400" cy="1474500"/>
            </a:xfrm>
            <a:prstGeom prst="blockArc">
              <a:avLst>
                <a:gd fmla="val 1861874" name="adj1"/>
                <a:gd fmla="val 11713921" name="adj2"/>
                <a:gd fmla="val 12499" name="adj3"/>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0"/>
            <p:cNvSpPr/>
            <p:nvPr/>
          </p:nvSpPr>
          <p:spPr>
            <a:xfrm>
              <a:off x="2098909" y="1650562"/>
              <a:ext cx="1085438" cy="1085388"/>
            </a:xfrm>
            <a:custGeom>
              <a:rect b="b" l="l" r="r" t="t"/>
              <a:pathLst>
                <a:path extrusionOk="0" h="20182" w="20182">
                  <a:moveTo>
                    <a:pt x="10108" y="1"/>
                  </a:moveTo>
                  <a:cubicBezTo>
                    <a:pt x="4537" y="1"/>
                    <a:pt x="1" y="4537"/>
                    <a:pt x="1" y="10108"/>
                  </a:cubicBezTo>
                  <a:cubicBezTo>
                    <a:pt x="1" y="15679"/>
                    <a:pt x="4537" y="20182"/>
                    <a:pt x="10108" y="20182"/>
                  </a:cubicBezTo>
                  <a:cubicBezTo>
                    <a:pt x="15645" y="20182"/>
                    <a:pt x="20182" y="15679"/>
                    <a:pt x="20182" y="10108"/>
                  </a:cubicBezTo>
                  <a:cubicBezTo>
                    <a:pt x="20182" y="4537"/>
                    <a:pt x="15645" y="1"/>
                    <a:pt x="10108" y="1"/>
                  </a:cubicBezTo>
                  <a:close/>
                </a:path>
              </a:pathLst>
            </a:cu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0" name="Google Shape;3100;p50"/>
          <p:cNvSpPr txBox="1"/>
          <p:nvPr/>
        </p:nvSpPr>
        <p:spPr>
          <a:xfrm>
            <a:off x="991975" y="3541775"/>
            <a:ext cx="3146700" cy="456000"/>
          </a:xfrm>
          <a:prstGeom prst="rect">
            <a:avLst/>
          </a:prstGeom>
          <a:noFill/>
          <a:ln>
            <a:noFill/>
          </a:ln>
        </p:spPr>
        <p:txBody>
          <a:bodyPr anchorCtr="0" anchor="ctr" bIns="91425" lIns="91425" spcFirstLastPara="1" rIns="91425" wrap="square" tIns="91425">
            <a:noAutofit/>
          </a:bodyPr>
          <a:lstStyle/>
          <a:p>
            <a:pPr indent="50800" lvl="0" marL="0" rtl="0" algn="ctr">
              <a:spcBef>
                <a:spcPts val="0"/>
              </a:spcBef>
              <a:spcAft>
                <a:spcPts val="0"/>
              </a:spcAft>
              <a:buNone/>
            </a:pPr>
            <a:r>
              <a:rPr lang="pt-PT" sz="1800">
                <a:solidFill>
                  <a:schemeClr val="dk1"/>
                </a:solidFill>
                <a:latin typeface="DM Sans"/>
                <a:ea typeface="DM Sans"/>
                <a:cs typeface="DM Sans"/>
                <a:sym typeface="DM Sans"/>
              </a:rPr>
              <a:t>Awareness for </a:t>
            </a:r>
            <a:r>
              <a:rPr lang="pt-PT" sz="1800">
                <a:solidFill>
                  <a:schemeClr val="dk1"/>
                </a:solidFill>
                <a:latin typeface="DM Sans"/>
                <a:ea typeface="DM Sans"/>
                <a:cs typeface="DM Sans"/>
                <a:sym typeface="DM Sans"/>
              </a:rPr>
              <a:t>shopping list</a:t>
            </a:r>
            <a:endParaRPr sz="1800">
              <a:solidFill>
                <a:srgbClr val="104D4D"/>
              </a:solidFill>
              <a:latin typeface="DM Sans"/>
              <a:ea typeface="DM Sans"/>
              <a:cs typeface="DM Sans"/>
              <a:sym typeface="DM Sans"/>
            </a:endParaRPr>
          </a:p>
        </p:txBody>
      </p:sp>
      <p:sp>
        <p:nvSpPr>
          <p:cNvPr id="3101" name="Google Shape;3101;p50"/>
          <p:cNvSpPr txBox="1"/>
          <p:nvPr/>
        </p:nvSpPr>
        <p:spPr>
          <a:xfrm>
            <a:off x="1111300" y="3077775"/>
            <a:ext cx="29007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PT" sz="1800">
                <a:solidFill>
                  <a:srgbClr val="104D4D"/>
                </a:solidFill>
                <a:latin typeface="Poppins"/>
                <a:ea typeface="Poppins"/>
                <a:cs typeface="Poppins"/>
                <a:sym typeface="Poppins"/>
              </a:rPr>
              <a:t>Most frequent items</a:t>
            </a:r>
            <a:endParaRPr b="1">
              <a:solidFill>
                <a:srgbClr val="104D4D"/>
              </a:solidFill>
              <a:latin typeface="DM Sans"/>
              <a:ea typeface="DM Sans"/>
              <a:cs typeface="DM Sans"/>
              <a:sym typeface="DM Sans"/>
            </a:endParaRPr>
          </a:p>
        </p:txBody>
      </p:sp>
      <p:sp>
        <p:nvSpPr>
          <p:cNvPr id="3102" name="Google Shape;3102;p50"/>
          <p:cNvSpPr txBox="1"/>
          <p:nvPr>
            <p:ph idx="4294967295" type="ctrTitle"/>
          </p:nvPr>
        </p:nvSpPr>
        <p:spPr>
          <a:xfrm>
            <a:off x="1960325" y="402975"/>
            <a:ext cx="5238600" cy="4113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80000"/>
              </a:lnSpc>
              <a:spcBef>
                <a:spcPts val="0"/>
              </a:spcBef>
              <a:spcAft>
                <a:spcPts val="0"/>
              </a:spcAft>
              <a:buClr>
                <a:srgbClr val="FFFFFF"/>
              </a:buClr>
              <a:buSzPct val="271698"/>
              <a:buFont typeface="Rockwell"/>
              <a:buNone/>
            </a:pPr>
            <a:r>
              <a:rPr b="1" lang="pt-PT" sz="2650">
                <a:latin typeface="Poppins"/>
                <a:ea typeface="Poppins"/>
                <a:cs typeface="Poppins"/>
                <a:sym typeface="Poppins"/>
              </a:rPr>
              <a:t>Upgrades on</a:t>
            </a:r>
            <a:r>
              <a:rPr lang="pt-PT" sz="2650">
                <a:solidFill>
                  <a:srgbClr val="C07ACC"/>
                </a:solidFill>
                <a:latin typeface="Courier New"/>
                <a:ea typeface="Courier New"/>
                <a:cs typeface="Courier New"/>
                <a:sym typeface="Courier New"/>
              </a:rPr>
              <a:t> </a:t>
            </a:r>
            <a:r>
              <a:rPr lang="pt-PT" sz="3550">
                <a:solidFill>
                  <a:srgbClr val="C07ACC"/>
                </a:solidFill>
                <a:latin typeface="Courier New"/>
                <a:ea typeface="Courier New"/>
                <a:cs typeface="Courier New"/>
                <a:sym typeface="Courier New"/>
              </a:rPr>
              <a:t>return</a:t>
            </a:r>
            <a:r>
              <a:rPr lang="pt-PT" sz="4400">
                <a:solidFill>
                  <a:srgbClr val="FFFFFF"/>
                </a:solidFill>
              </a:rPr>
              <a:t> </a:t>
            </a:r>
            <a:r>
              <a:rPr lang="pt-PT" sz="4400">
                <a:solidFill>
                  <a:schemeClr val="dk2"/>
                </a:solidFill>
                <a:latin typeface="Caveat SemiBold"/>
                <a:ea typeface="Caveat SemiBold"/>
                <a:cs typeface="Caveat SemiBold"/>
                <a:sym typeface="Caveat SemiBold"/>
              </a:rPr>
              <a:t>yum!</a:t>
            </a:r>
            <a:endParaRPr sz="4400">
              <a:solidFill>
                <a:schemeClr val="dk2"/>
              </a:solidFill>
              <a:latin typeface="Caveat SemiBold"/>
              <a:ea typeface="Caveat SemiBold"/>
              <a:cs typeface="Caveat SemiBold"/>
              <a:sym typeface="Caveat SemiBold"/>
            </a:endParaRPr>
          </a:p>
        </p:txBody>
      </p:sp>
      <p:cxnSp>
        <p:nvCxnSpPr>
          <p:cNvPr id="3103" name="Google Shape;3103;p50"/>
          <p:cNvCxnSpPr/>
          <p:nvPr/>
        </p:nvCxnSpPr>
        <p:spPr>
          <a:xfrm>
            <a:off x="-134700" y="755838"/>
            <a:ext cx="9278700" cy="0"/>
          </a:xfrm>
          <a:prstGeom prst="straightConnector1">
            <a:avLst/>
          </a:prstGeom>
          <a:noFill/>
          <a:ln cap="flat" cmpd="sng" w="9525">
            <a:solidFill>
              <a:srgbClr val="C07ACC"/>
            </a:solidFill>
            <a:prstDash val="solid"/>
            <a:round/>
            <a:headEnd len="med" w="med" type="none"/>
            <a:tailEnd len="med" w="med" type="none"/>
          </a:ln>
        </p:spPr>
      </p:cxnSp>
      <p:grpSp>
        <p:nvGrpSpPr>
          <p:cNvPr id="3104" name="Google Shape;3104;p50"/>
          <p:cNvGrpSpPr/>
          <p:nvPr/>
        </p:nvGrpSpPr>
        <p:grpSpPr>
          <a:xfrm>
            <a:off x="6019379" y="1569160"/>
            <a:ext cx="673831" cy="726552"/>
            <a:chOff x="-61784125" y="1931250"/>
            <a:chExt cx="316650" cy="317050"/>
          </a:xfrm>
        </p:grpSpPr>
        <p:sp>
          <p:nvSpPr>
            <p:cNvPr id="3105" name="Google Shape;3105;p50"/>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0"/>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0"/>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0"/>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9" name="Google Shape;3109;p50"/>
          <p:cNvGrpSpPr/>
          <p:nvPr/>
        </p:nvGrpSpPr>
        <p:grpSpPr>
          <a:xfrm>
            <a:off x="2338744" y="1609489"/>
            <a:ext cx="739237" cy="726536"/>
            <a:chOff x="1049375" y="2318350"/>
            <a:chExt cx="298525" cy="295400"/>
          </a:xfrm>
        </p:grpSpPr>
        <p:sp>
          <p:nvSpPr>
            <p:cNvPr id="3110" name="Google Shape;3110;p50"/>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0"/>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0"/>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0"/>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cxnSp>
        <p:nvCxnSpPr>
          <p:cNvPr id="2619" name="Google Shape;2619;p41"/>
          <p:cNvCxnSpPr/>
          <p:nvPr/>
        </p:nvCxnSpPr>
        <p:spPr>
          <a:xfrm>
            <a:off x="-134700" y="3499038"/>
            <a:ext cx="9278700" cy="0"/>
          </a:xfrm>
          <a:prstGeom prst="straightConnector1">
            <a:avLst/>
          </a:prstGeom>
          <a:noFill/>
          <a:ln cap="flat" cmpd="sng" w="19050">
            <a:solidFill>
              <a:schemeClr val="dk1"/>
            </a:solidFill>
            <a:prstDash val="solid"/>
            <a:round/>
            <a:headEnd len="med" w="med" type="none"/>
            <a:tailEnd len="med" w="med" type="none"/>
          </a:ln>
        </p:spPr>
      </p:cxnSp>
      <p:sp>
        <p:nvSpPr>
          <p:cNvPr id="2620" name="Google Shape;2620;p41"/>
          <p:cNvSpPr txBox="1"/>
          <p:nvPr>
            <p:ph type="title"/>
          </p:nvPr>
        </p:nvSpPr>
        <p:spPr>
          <a:xfrm>
            <a:off x="713225" y="539500"/>
            <a:ext cx="7717800" cy="3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PT"/>
              <a:t>W</a:t>
            </a:r>
            <a:r>
              <a:rPr lang="pt-PT"/>
              <a:t>hat does </a:t>
            </a:r>
            <a:r>
              <a:rPr lang="pt-PT">
                <a:solidFill>
                  <a:srgbClr val="C07ACC"/>
                </a:solidFill>
              </a:rPr>
              <a:t>one</a:t>
            </a:r>
            <a:r>
              <a:rPr lang="pt-PT"/>
              <a:t> orange mean?</a:t>
            </a:r>
            <a:endParaRPr/>
          </a:p>
        </p:txBody>
      </p:sp>
      <p:sp>
        <p:nvSpPr>
          <p:cNvPr id="2621" name="Google Shape;2621;p41"/>
          <p:cNvSpPr txBox="1"/>
          <p:nvPr/>
        </p:nvSpPr>
        <p:spPr>
          <a:xfrm rot="-5400000">
            <a:off x="1321230" y="2788708"/>
            <a:ext cx="99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solidFill>
                  <a:schemeClr val="lt1"/>
                </a:solidFill>
                <a:latin typeface="DM Sans"/>
                <a:ea typeface="DM Sans"/>
                <a:cs typeface="DM Sans"/>
                <a:sym typeface="DM Sans"/>
              </a:rPr>
              <a:t>Mercury</a:t>
            </a:r>
            <a:endParaRPr>
              <a:solidFill>
                <a:schemeClr val="lt1"/>
              </a:solidFill>
              <a:latin typeface="DM Sans"/>
              <a:ea typeface="DM Sans"/>
              <a:cs typeface="DM Sans"/>
              <a:sym typeface="DM Sans"/>
            </a:endParaRPr>
          </a:p>
        </p:txBody>
      </p:sp>
      <p:sp>
        <p:nvSpPr>
          <p:cNvPr id="2622" name="Google Shape;2622;p41"/>
          <p:cNvSpPr txBox="1"/>
          <p:nvPr>
            <p:ph idx="4294967295" type="ctrTitle"/>
          </p:nvPr>
        </p:nvSpPr>
        <p:spPr>
          <a:xfrm>
            <a:off x="0" y="4732200"/>
            <a:ext cx="2539800" cy="4113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80000"/>
              </a:lnSpc>
              <a:spcBef>
                <a:spcPts val="0"/>
              </a:spcBef>
              <a:spcAft>
                <a:spcPts val="0"/>
              </a:spcAft>
              <a:buClr>
                <a:srgbClr val="FFFFFF"/>
              </a:buClr>
              <a:buSzPct val="240000"/>
              <a:buFont typeface="Rockwell"/>
              <a:buNone/>
            </a:pPr>
            <a:r>
              <a:rPr lang="pt-PT" sz="3000">
                <a:solidFill>
                  <a:srgbClr val="C07ACC"/>
                </a:solidFill>
                <a:latin typeface="Courier New"/>
                <a:ea typeface="Courier New"/>
                <a:cs typeface="Courier New"/>
                <a:sym typeface="Courier New"/>
              </a:rPr>
              <a:t>return</a:t>
            </a:r>
            <a:r>
              <a:rPr lang="pt-PT" sz="3000">
                <a:solidFill>
                  <a:srgbClr val="FFFFFF"/>
                </a:solidFill>
              </a:rPr>
              <a:t> </a:t>
            </a:r>
            <a:r>
              <a:rPr lang="pt-PT" sz="3000">
                <a:solidFill>
                  <a:schemeClr val="dk2"/>
                </a:solidFill>
                <a:latin typeface="Caveat SemiBold"/>
                <a:ea typeface="Caveat SemiBold"/>
                <a:cs typeface="Caveat SemiBold"/>
                <a:sym typeface="Caveat SemiBold"/>
              </a:rPr>
              <a:t>yum!</a:t>
            </a:r>
            <a:endParaRPr sz="3000">
              <a:solidFill>
                <a:schemeClr val="dk2"/>
              </a:solidFill>
              <a:latin typeface="Caveat SemiBold"/>
              <a:ea typeface="Caveat SemiBold"/>
              <a:cs typeface="Caveat SemiBold"/>
              <a:sym typeface="Caveat SemiBold"/>
            </a:endParaRPr>
          </a:p>
        </p:txBody>
      </p:sp>
      <p:grpSp>
        <p:nvGrpSpPr>
          <p:cNvPr id="2623" name="Google Shape;2623;p41"/>
          <p:cNvGrpSpPr/>
          <p:nvPr/>
        </p:nvGrpSpPr>
        <p:grpSpPr>
          <a:xfrm>
            <a:off x="2478571" y="2590389"/>
            <a:ext cx="465060" cy="461717"/>
            <a:chOff x="4695525" y="2622550"/>
            <a:chExt cx="345000" cy="344925"/>
          </a:xfrm>
        </p:grpSpPr>
        <p:sp>
          <p:nvSpPr>
            <p:cNvPr id="2624" name="Google Shape;2624;p41"/>
            <p:cNvSpPr/>
            <p:nvPr/>
          </p:nvSpPr>
          <p:spPr>
            <a:xfrm>
              <a:off x="4974800" y="2714750"/>
              <a:ext cx="16300" cy="13575"/>
            </a:xfrm>
            <a:custGeom>
              <a:rect b="b" l="l" r="r" t="t"/>
              <a:pathLst>
                <a:path extrusionOk="0" h="543" w="652">
                  <a:moveTo>
                    <a:pt x="331" y="0"/>
                  </a:moveTo>
                  <a:cubicBezTo>
                    <a:pt x="223" y="0"/>
                    <a:pt x="128" y="60"/>
                    <a:pt x="92" y="155"/>
                  </a:cubicBezTo>
                  <a:cubicBezTo>
                    <a:pt x="1" y="349"/>
                    <a:pt x="144" y="542"/>
                    <a:pt x="336" y="542"/>
                  </a:cubicBezTo>
                  <a:cubicBezTo>
                    <a:pt x="369" y="542"/>
                    <a:pt x="403" y="536"/>
                    <a:pt x="438" y="524"/>
                  </a:cubicBezTo>
                  <a:cubicBezTo>
                    <a:pt x="509" y="501"/>
                    <a:pt x="557" y="441"/>
                    <a:pt x="592" y="370"/>
                  </a:cubicBezTo>
                  <a:cubicBezTo>
                    <a:pt x="652" y="179"/>
                    <a:pt x="509" y="0"/>
                    <a:pt x="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74957"/>
                </a:solidFill>
              </a:endParaRPr>
            </a:p>
          </p:txBody>
        </p:sp>
        <p:sp>
          <p:nvSpPr>
            <p:cNvPr id="2625" name="Google Shape;2625;p41"/>
            <p:cNvSpPr/>
            <p:nvPr/>
          </p:nvSpPr>
          <p:spPr>
            <a:xfrm>
              <a:off x="4990550" y="2765950"/>
              <a:ext cx="14850" cy="13425"/>
            </a:xfrm>
            <a:custGeom>
              <a:rect b="b" l="l" r="r" t="t"/>
              <a:pathLst>
                <a:path extrusionOk="0" h="537" w="594">
                  <a:moveTo>
                    <a:pt x="320" y="0"/>
                  </a:moveTo>
                  <a:cubicBezTo>
                    <a:pt x="213" y="0"/>
                    <a:pt x="105" y="72"/>
                    <a:pt x="70" y="179"/>
                  </a:cubicBezTo>
                  <a:cubicBezTo>
                    <a:pt x="0" y="363"/>
                    <a:pt x="143" y="537"/>
                    <a:pt x="315" y="537"/>
                  </a:cubicBezTo>
                  <a:cubicBezTo>
                    <a:pt x="320" y="537"/>
                    <a:pt x="326" y="536"/>
                    <a:pt x="332" y="536"/>
                  </a:cubicBezTo>
                  <a:cubicBezTo>
                    <a:pt x="474" y="536"/>
                    <a:pt x="594" y="417"/>
                    <a:pt x="594" y="274"/>
                  </a:cubicBezTo>
                  <a:cubicBezTo>
                    <a:pt x="594" y="131"/>
                    <a:pt x="474" y="0"/>
                    <a:pt x="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74957"/>
                </a:solidFill>
              </a:endParaRPr>
            </a:p>
          </p:txBody>
        </p:sp>
        <p:sp>
          <p:nvSpPr>
            <p:cNvPr id="2626" name="Google Shape;2626;p41"/>
            <p:cNvSpPr/>
            <p:nvPr/>
          </p:nvSpPr>
          <p:spPr>
            <a:xfrm>
              <a:off x="4961700" y="2744525"/>
              <a:ext cx="16025" cy="13375"/>
            </a:xfrm>
            <a:custGeom>
              <a:rect b="b" l="l" r="r" t="t"/>
              <a:pathLst>
                <a:path extrusionOk="0" h="535" w="641">
                  <a:moveTo>
                    <a:pt x="319" y="0"/>
                  </a:moveTo>
                  <a:cubicBezTo>
                    <a:pt x="212" y="0"/>
                    <a:pt x="116" y="60"/>
                    <a:pt x="81" y="155"/>
                  </a:cubicBezTo>
                  <a:cubicBezTo>
                    <a:pt x="1" y="345"/>
                    <a:pt x="130" y="534"/>
                    <a:pt x="315" y="534"/>
                  </a:cubicBezTo>
                  <a:cubicBezTo>
                    <a:pt x="350" y="534"/>
                    <a:pt x="388" y="527"/>
                    <a:pt x="426" y="512"/>
                  </a:cubicBezTo>
                  <a:cubicBezTo>
                    <a:pt x="497" y="488"/>
                    <a:pt x="557" y="429"/>
                    <a:pt x="581" y="357"/>
                  </a:cubicBezTo>
                  <a:cubicBezTo>
                    <a:pt x="640" y="167"/>
                    <a:pt x="497"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74957"/>
                </a:solidFill>
              </a:endParaRPr>
            </a:p>
          </p:txBody>
        </p:sp>
        <p:sp>
          <p:nvSpPr>
            <p:cNvPr id="2627" name="Google Shape;2627;p41"/>
            <p:cNvSpPr/>
            <p:nvPr/>
          </p:nvSpPr>
          <p:spPr>
            <a:xfrm>
              <a:off x="4695525" y="2622550"/>
              <a:ext cx="345000" cy="344925"/>
            </a:xfrm>
            <a:custGeom>
              <a:rect b="b" l="l" r="r" t="t"/>
              <a:pathLst>
                <a:path extrusionOk="0" h="13797" w="13800">
                  <a:moveTo>
                    <a:pt x="12008" y="834"/>
                  </a:moveTo>
                  <a:cubicBezTo>
                    <a:pt x="12446" y="834"/>
                    <a:pt x="12885" y="903"/>
                    <a:pt x="13216" y="1057"/>
                  </a:cubicBezTo>
                  <a:cubicBezTo>
                    <a:pt x="13037" y="1617"/>
                    <a:pt x="12537" y="2200"/>
                    <a:pt x="12049" y="2581"/>
                  </a:cubicBezTo>
                  <a:cubicBezTo>
                    <a:pt x="11502" y="2117"/>
                    <a:pt x="10847" y="1772"/>
                    <a:pt x="10120" y="1593"/>
                  </a:cubicBezTo>
                  <a:cubicBezTo>
                    <a:pt x="10228" y="1402"/>
                    <a:pt x="10418" y="1200"/>
                    <a:pt x="10728" y="1057"/>
                  </a:cubicBezTo>
                  <a:cubicBezTo>
                    <a:pt x="11062" y="915"/>
                    <a:pt x="11535" y="834"/>
                    <a:pt x="12008" y="834"/>
                  </a:cubicBezTo>
                  <a:close/>
                  <a:moveTo>
                    <a:pt x="9132" y="1998"/>
                  </a:moveTo>
                  <a:lnTo>
                    <a:pt x="9132" y="1998"/>
                  </a:lnTo>
                  <a:cubicBezTo>
                    <a:pt x="11394" y="2081"/>
                    <a:pt x="13204" y="3938"/>
                    <a:pt x="13204" y="6201"/>
                  </a:cubicBezTo>
                  <a:cubicBezTo>
                    <a:pt x="13204" y="8368"/>
                    <a:pt x="11525" y="10177"/>
                    <a:pt x="9406" y="10380"/>
                  </a:cubicBezTo>
                  <a:cubicBezTo>
                    <a:pt x="9525" y="9963"/>
                    <a:pt x="9597" y="9511"/>
                    <a:pt x="9597" y="9058"/>
                  </a:cubicBezTo>
                  <a:cubicBezTo>
                    <a:pt x="9597" y="7796"/>
                    <a:pt x="9096" y="6605"/>
                    <a:pt x="8204" y="5701"/>
                  </a:cubicBezTo>
                  <a:cubicBezTo>
                    <a:pt x="7370" y="4879"/>
                    <a:pt x="6310" y="4415"/>
                    <a:pt x="5215" y="4331"/>
                  </a:cubicBezTo>
                  <a:cubicBezTo>
                    <a:pt x="5870" y="3034"/>
                    <a:pt x="7156" y="2153"/>
                    <a:pt x="8596" y="2022"/>
                  </a:cubicBezTo>
                  <a:lnTo>
                    <a:pt x="8596" y="2022"/>
                  </a:lnTo>
                  <a:cubicBezTo>
                    <a:pt x="8656" y="2355"/>
                    <a:pt x="8608" y="2688"/>
                    <a:pt x="8465" y="3057"/>
                  </a:cubicBezTo>
                  <a:cubicBezTo>
                    <a:pt x="8418" y="3188"/>
                    <a:pt x="8477" y="3343"/>
                    <a:pt x="8620" y="3403"/>
                  </a:cubicBezTo>
                  <a:cubicBezTo>
                    <a:pt x="8656" y="3415"/>
                    <a:pt x="8680" y="3427"/>
                    <a:pt x="8715" y="3427"/>
                  </a:cubicBezTo>
                  <a:cubicBezTo>
                    <a:pt x="8823" y="3427"/>
                    <a:pt x="8930" y="3355"/>
                    <a:pt x="8966" y="3260"/>
                  </a:cubicBezTo>
                  <a:cubicBezTo>
                    <a:pt x="9144" y="2831"/>
                    <a:pt x="9192" y="2403"/>
                    <a:pt x="9132" y="1998"/>
                  </a:cubicBezTo>
                  <a:close/>
                  <a:moveTo>
                    <a:pt x="7730" y="0"/>
                  </a:moveTo>
                  <a:cubicBezTo>
                    <a:pt x="7670" y="0"/>
                    <a:pt x="7610" y="18"/>
                    <a:pt x="7561" y="57"/>
                  </a:cubicBezTo>
                  <a:cubicBezTo>
                    <a:pt x="7430" y="176"/>
                    <a:pt x="7442" y="367"/>
                    <a:pt x="7561" y="474"/>
                  </a:cubicBezTo>
                  <a:cubicBezTo>
                    <a:pt x="7953" y="819"/>
                    <a:pt x="8239" y="1152"/>
                    <a:pt x="8406" y="1486"/>
                  </a:cubicBezTo>
                  <a:cubicBezTo>
                    <a:pt x="7644" y="1581"/>
                    <a:pt x="6918" y="1855"/>
                    <a:pt x="6275" y="2307"/>
                  </a:cubicBezTo>
                  <a:cubicBezTo>
                    <a:pt x="5548" y="2807"/>
                    <a:pt x="4977" y="3510"/>
                    <a:pt x="4632" y="4319"/>
                  </a:cubicBezTo>
                  <a:cubicBezTo>
                    <a:pt x="3489" y="4367"/>
                    <a:pt x="2358" y="4831"/>
                    <a:pt x="1488" y="5701"/>
                  </a:cubicBezTo>
                  <a:cubicBezTo>
                    <a:pt x="738" y="6451"/>
                    <a:pt x="274" y="7391"/>
                    <a:pt x="131" y="8439"/>
                  </a:cubicBezTo>
                  <a:cubicBezTo>
                    <a:pt x="0" y="9451"/>
                    <a:pt x="203" y="10487"/>
                    <a:pt x="703" y="11380"/>
                  </a:cubicBezTo>
                  <a:cubicBezTo>
                    <a:pt x="750" y="11466"/>
                    <a:pt x="838" y="11511"/>
                    <a:pt x="931" y="11511"/>
                  </a:cubicBezTo>
                  <a:cubicBezTo>
                    <a:pt x="979" y="11511"/>
                    <a:pt x="1027" y="11499"/>
                    <a:pt x="1072" y="11475"/>
                  </a:cubicBezTo>
                  <a:cubicBezTo>
                    <a:pt x="1203" y="11404"/>
                    <a:pt x="1250" y="11237"/>
                    <a:pt x="1179" y="11106"/>
                  </a:cubicBezTo>
                  <a:cubicBezTo>
                    <a:pt x="250" y="9475"/>
                    <a:pt x="536" y="7403"/>
                    <a:pt x="1869" y="6082"/>
                  </a:cubicBezTo>
                  <a:cubicBezTo>
                    <a:pt x="2691" y="5260"/>
                    <a:pt x="3768" y="4849"/>
                    <a:pt x="4846" y="4849"/>
                  </a:cubicBezTo>
                  <a:cubicBezTo>
                    <a:pt x="5923" y="4849"/>
                    <a:pt x="7001" y="5260"/>
                    <a:pt x="7823" y="6082"/>
                  </a:cubicBezTo>
                  <a:cubicBezTo>
                    <a:pt x="8608" y="6879"/>
                    <a:pt x="9049" y="7927"/>
                    <a:pt x="9049" y="9058"/>
                  </a:cubicBezTo>
                  <a:cubicBezTo>
                    <a:pt x="9049" y="9570"/>
                    <a:pt x="8954" y="10082"/>
                    <a:pt x="8775" y="10558"/>
                  </a:cubicBezTo>
                  <a:cubicBezTo>
                    <a:pt x="8775" y="10570"/>
                    <a:pt x="8763" y="10582"/>
                    <a:pt x="8763" y="10594"/>
                  </a:cubicBezTo>
                  <a:cubicBezTo>
                    <a:pt x="8549" y="11118"/>
                    <a:pt x="8239" y="11606"/>
                    <a:pt x="7823" y="12023"/>
                  </a:cubicBezTo>
                  <a:cubicBezTo>
                    <a:pt x="7013" y="12832"/>
                    <a:pt x="5931" y="13256"/>
                    <a:pt x="4842" y="13256"/>
                  </a:cubicBezTo>
                  <a:cubicBezTo>
                    <a:pt x="4136" y="13256"/>
                    <a:pt x="3427" y="13078"/>
                    <a:pt x="2786" y="12713"/>
                  </a:cubicBezTo>
                  <a:cubicBezTo>
                    <a:pt x="2746" y="12693"/>
                    <a:pt x="2702" y="12683"/>
                    <a:pt x="2659" y="12683"/>
                  </a:cubicBezTo>
                  <a:cubicBezTo>
                    <a:pt x="2552" y="12683"/>
                    <a:pt x="2448" y="12745"/>
                    <a:pt x="2405" y="12856"/>
                  </a:cubicBezTo>
                  <a:cubicBezTo>
                    <a:pt x="2346" y="12987"/>
                    <a:pt x="2405" y="13130"/>
                    <a:pt x="2524" y="13190"/>
                  </a:cubicBezTo>
                  <a:cubicBezTo>
                    <a:pt x="3227" y="13583"/>
                    <a:pt x="4036" y="13797"/>
                    <a:pt x="4846" y="13797"/>
                  </a:cubicBezTo>
                  <a:cubicBezTo>
                    <a:pt x="5048" y="13797"/>
                    <a:pt x="5263" y="13785"/>
                    <a:pt x="5465" y="13749"/>
                  </a:cubicBezTo>
                  <a:cubicBezTo>
                    <a:pt x="6501" y="13618"/>
                    <a:pt x="7453" y="13154"/>
                    <a:pt x="8204" y="12404"/>
                  </a:cubicBezTo>
                  <a:cubicBezTo>
                    <a:pt x="8632" y="11975"/>
                    <a:pt x="8966" y="11475"/>
                    <a:pt x="9204" y="10927"/>
                  </a:cubicBezTo>
                  <a:cubicBezTo>
                    <a:pt x="10394" y="10880"/>
                    <a:pt x="11502" y="10392"/>
                    <a:pt x="12359" y="9534"/>
                  </a:cubicBezTo>
                  <a:cubicBezTo>
                    <a:pt x="13240" y="8641"/>
                    <a:pt x="13728" y="7451"/>
                    <a:pt x="13728" y="6189"/>
                  </a:cubicBezTo>
                  <a:cubicBezTo>
                    <a:pt x="13728" y="4939"/>
                    <a:pt x="13240" y="3796"/>
                    <a:pt x="12442" y="2938"/>
                  </a:cubicBezTo>
                  <a:cubicBezTo>
                    <a:pt x="13049" y="2462"/>
                    <a:pt x="13657" y="1712"/>
                    <a:pt x="13788" y="962"/>
                  </a:cubicBezTo>
                  <a:cubicBezTo>
                    <a:pt x="13799" y="855"/>
                    <a:pt x="13752" y="748"/>
                    <a:pt x="13668" y="700"/>
                  </a:cubicBezTo>
                  <a:cubicBezTo>
                    <a:pt x="13230" y="414"/>
                    <a:pt x="12600" y="288"/>
                    <a:pt x="11980" y="288"/>
                  </a:cubicBezTo>
                  <a:cubicBezTo>
                    <a:pt x="11437" y="288"/>
                    <a:pt x="10902" y="385"/>
                    <a:pt x="10513" y="557"/>
                  </a:cubicBezTo>
                  <a:cubicBezTo>
                    <a:pt x="9978" y="795"/>
                    <a:pt x="9704" y="1188"/>
                    <a:pt x="9573" y="1486"/>
                  </a:cubicBezTo>
                  <a:cubicBezTo>
                    <a:pt x="9382" y="1462"/>
                    <a:pt x="9180" y="1450"/>
                    <a:pt x="8989" y="1450"/>
                  </a:cubicBezTo>
                  <a:cubicBezTo>
                    <a:pt x="8977" y="1414"/>
                    <a:pt x="8954" y="1379"/>
                    <a:pt x="8942" y="1343"/>
                  </a:cubicBezTo>
                  <a:cubicBezTo>
                    <a:pt x="8739" y="914"/>
                    <a:pt x="8418" y="510"/>
                    <a:pt x="7918" y="69"/>
                  </a:cubicBezTo>
                  <a:cubicBezTo>
                    <a:pt x="7867" y="24"/>
                    <a:pt x="7799" y="0"/>
                    <a:pt x="7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74957"/>
                </a:solidFill>
              </a:endParaRPr>
            </a:p>
          </p:txBody>
        </p:sp>
        <p:sp>
          <p:nvSpPr>
            <p:cNvPr id="2628" name="Google Shape;2628;p41"/>
            <p:cNvSpPr/>
            <p:nvPr/>
          </p:nvSpPr>
          <p:spPr>
            <a:xfrm>
              <a:off x="4729750" y="2921400"/>
              <a:ext cx="15500" cy="13350"/>
            </a:xfrm>
            <a:custGeom>
              <a:rect b="b" l="l" r="r" t="t"/>
              <a:pathLst>
                <a:path extrusionOk="0" h="534" w="620">
                  <a:moveTo>
                    <a:pt x="318" y="0"/>
                  </a:moveTo>
                  <a:cubicBezTo>
                    <a:pt x="275" y="0"/>
                    <a:pt x="231" y="11"/>
                    <a:pt x="191" y="33"/>
                  </a:cubicBezTo>
                  <a:cubicBezTo>
                    <a:pt x="60" y="93"/>
                    <a:pt x="0" y="259"/>
                    <a:pt x="72" y="390"/>
                  </a:cubicBezTo>
                  <a:cubicBezTo>
                    <a:pt x="119" y="486"/>
                    <a:pt x="215" y="533"/>
                    <a:pt x="310" y="533"/>
                  </a:cubicBezTo>
                  <a:cubicBezTo>
                    <a:pt x="346" y="533"/>
                    <a:pt x="393" y="533"/>
                    <a:pt x="429" y="509"/>
                  </a:cubicBezTo>
                  <a:cubicBezTo>
                    <a:pt x="560" y="438"/>
                    <a:pt x="619" y="283"/>
                    <a:pt x="548" y="152"/>
                  </a:cubicBezTo>
                  <a:cubicBezTo>
                    <a:pt x="507" y="54"/>
                    <a:pt x="415"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74957"/>
                </a:solidFill>
              </a:endParaRPr>
            </a:p>
          </p:txBody>
        </p:sp>
        <p:sp>
          <p:nvSpPr>
            <p:cNvPr id="2629" name="Google Shape;2629;p41"/>
            <p:cNvSpPr/>
            <p:nvPr/>
          </p:nvSpPr>
          <p:spPr>
            <a:xfrm>
              <a:off x="4730650" y="2763275"/>
              <a:ext cx="171750" cy="171475"/>
            </a:xfrm>
            <a:custGeom>
              <a:rect b="b" l="l" r="r" t="t"/>
              <a:pathLst>
                <a:path extrusionOk="0" h="6859" w="6870">
                  <a:moveTo>
                    <a:pt x="3167" y="548"/>
                  </a:moveTo>
                  <a:lnTo>
                    <a:pt x="3167" y="2334"/>
                  </a:lnTo>
                  <a:cubicBezTo>
                    <a:pt x="3048" y="2370"/>
                    <a:pt x="2953" y="2405"/>
                    <a:pt x="2846" y="2465"/>
                  </a:cubicBezTo>
                  <a:lnTo>
                    <a:pt x="1584" y="1203"/>
                  </a:lnTo>
                  <a:cubicBezTo>
                    <a:pt x="2024" y="846"/>
                    <a:pt x="2572" y="607"/>
                    <a:pt x="3167" y="548"/>
                  </a:cubicBezTo>
                  <a:close/>
                  <a:moveTo>
                    <a:pt x="3703" y="548"/>
                  </a:moveTo>
                  <a:cubicBezTo>
                    <a:pt x="4298" y="607"/>
                    <a:pt x="4846" y="846"/>
                    <a:pt x="5275" y="1203"/>
                  </a:cubicBezTo>
                  <a:lnTo>
                    <a:pt x="4012" y="2465"/>
                  </a:lnTo>
                  <a:cubicBezTo>
                    <a:pt x="3917" y="2405"/>
                    <a:pt x="3810" y="2370"/>
                    <a:pt x="3703" y="2334"/>
                  </a:cubicBezTo>
                  <a:lnTo>
                    <a:pt x="3703" y="548"/>
                  </a:lnTo>
                  <a:close/>
                  <a:moveTo>
                    <a:pt x="1214" y="1584"/>
                  </a:moveTo>
                  <a:lnTo>
                    <a:pt x="2477" y="2846"/>
                  </a:lnTo>
                  <a:cubicBezTo>
                    <a:pt x="2417" y="2941"/>
                    <a:pt x="2369" y="3048"/>
                    <a:pt x="2346" y="3155"/>
                  </a:cubicBezTo>
                  <a:lnTo>
                    <a:pt x="560" y="3155"/>
                  </a:lnTo>
                  <a:cubicBezTo>
                    <a:pt x="607" y="2560"/>
                    <a:pt x="845" y="2012"/>
                    <a:pt x="1214" y="1584"/>
                  </a:cubicBezTo>
                  <a:close/>
                  <a:moveTo>
                    <a:pt x="5667" y="1572"/>
                  </a:moveTo>
                  <a:cubicBezTo>
                    <a:pt x="6037" y="2012"/>
                    <a:pt x="6275" y="2560"/>
                    <a:pt x="6322" y="3155"/>
                  </a:cubicBezTo>
                  <a:lnTo>
                    <a:pt x="4536" y="3155"/>
                  </a:lnTo>
                  <a:cubicBezTo>
                    <a:pt x="4501" y="3036"/>
                    <a:pt x="4465" y="2941"/>
                    <a:pt x="4405" y="2846"/>
                  </a:cubicBezTo>
                  <a:lnTo>
                    <a:pt x="5667" y="1572"/>
                  </a:lnTo>
                  <a:close/>
                  <a:moveTo>
                    <a:pt x="3441" y="2846"/>
                  </a:moveTo>
                  <a:cubicBezTo>
                    <a:pt x="3762" y="2846"/>
                    <a:pt x="4024" y="3108"/>
                    <a:pt x="4024" y="3429"/>
                  </a:cubicBezTo>
                  <a:cubicBezTo>
                    <a:pt x="4024" y="3751"/>
                    <a:pt x="3762" y="4013"/>
                    <a:pt x="3441" y="4013"/>
                  </a:cubicBezTo>
                  <a:cubicBezTo>
                    <a:pt x="3119" y="4013"/>
                    <a:pt x="2858" y="3751"/>
                    <a:pt x="2858" y="3429"/>
                  </a:cubicBezTo>
                  <a:cubicBezTo>
                    <a:pt x="2858" y="3108"/>
                    <a:pt x="3119" y="2846"/>
                    <a:pt x="3441" y="2846"/>
                  </a:cubicBezTo>
                  <a:close/>
                  <a:moveTo>
                    <a:pt x="2346" y="3691"/>
                  </a:moveTo>
                  <a:cubicBezTo>
                    <a:pt x="2381" y="3798"/>
                    <a:pt x="2417" y="3905"/>
                    <a:pt x="2477" y="4001"/>
                  </a:cubicBezTo>
                  <a:lnTo>
                    <a:pt x="1214" y="5275"/>
                  </a:lnTo>
                  <a:cubicBezTo>
                    <a:pt x="845" y="4834"/>
                    <a:pt x="607" y="4286"/>
                    <a:pt x="560" y="3691"/>
                  </a:cubicBezTo>
                  <a:close/>
                  <a:moveTo>
                    <a:pt x="6322" y="3691"/>
                  </a:moveTo>
                  <a:cubicBezTo>
                    <a:pt x="6275" y="4286"/>
                    <a:pt x="6037" y="4834"/>
                    <a:pt x="5667" y="5275"/>
                  </a:cubicBezTo>
                  <a:lnTo>
                    <a:pt x="4405" y="4001"/>
                  </a:lnTo>
                  <a:cubicBezTo>
                    <a:pt x="4465" y="3905"/>
                    <a:pt x="4501" y="3798"/>
                    <a:pt x="4536" y="3691"/>
                  </a:cubicBezTo>
                  <a:close/>
                  <a:moveTo>
                    <a:pt x="2858" y="4394"/>
                  </a:moveTo>
                  <a:cubicBezTo>
                    <a:pt x="2953" y="4453"/>
                    <a:pt x="3048" y="4489"/>
                    <a:pt x="3167" y="4525"/>
                  </a:cubicBezTo>
                  <a:lnTo>
                    <a:pt x="3167" y="6310"/>
                  </a:lnTo>
                  <a:cubicBezTo>
                    <a:pt x="2572" y="6251"/>
                    <a:pt x="2024" y="6013"/>
                    <a:pt x="1584" y="5656"/>
                  </a:cubicBezTo>
                  <a:lnTo>
                    <a:pt x="2858" y="4394"/>
                  </a:lnTo>
                  <a:close/>
                  <a:moveTo>
                    <a:pt x="4012" y="4394"/>
                  </a:moveTo>
                  <a:lnTo>
                    <a:pt x="5275" y="5656"/>
                  </a:lnTo>
                  <a:cubicBezTo>
                    <a:pt x="4846" y="6013"/>
                    <a:pt x="4298" y="6251"/>
                    <a:pt x="3703" y="6310"/>
                  </a:cubicBezTo>
                  <a:lnTo>
                    <a:pt x="3703" y="4525"/>
                  </a:lnTo>
                  <a:cubicBezTo>
                    <a:pt x="3810" y="4489"/>
                    <a:pt x="3917" y="4453"/>
                    <a:pt x="4012" y="4394"/>
                  </a:cubicBezTo>
                  <a:close/>
                  <a:moveTo>
                    <a:pt x="3441" y="0"/>
                  </a:moveTo>
                  <a:cubicBezTo>
                    <a:pt x="1548" y="0"/>
                    <a:pt x="0" y="1536"/>
                    <a:pt x="0" y="3429"/>
                  </a:cubicBezTo>
                  <a:cubicBezTo>
                    <a:pt x="0" y="5322"/>
                    <a:pt x="1548" y="6858"/>
                    <a:pt x="3441" y="6858"/>
                  </a:cubicBezTo>
                  <a:cubicBezTo>
                    <a:pt x="5334" y="6858"/>
                    <a:pt x="6870" y="5322"/>
                    <a:pt x="6870" y="3429"/>
                  </a:cubicBezTo>
                  <a:cubicBezTo>
                    <a:pt x="6870" y="1536"/>
                    <a:pt x="5334" y="0"/>
                    <a:pt x="3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74957"/>
                </a:solidFill>
              </a:endParaRPr>
            </a:p>
          </p:txBody>
        </p:sp>
      </p:grpSp>
      <p:sp>
        <p:nvSpPr>
          <p:cNvPr id="2630" name="Google Shape;2630;p41"/>
          <p:cNvSpPr txBox="1"/>
          <p:nvPr/>
        </p:nvSpPr>
        <p:spPr>
          <a:xfrm>
            <a:off x="2617063" y="2920113"/>
            <a:ext cx="85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1800">
                <a:solidFill>
                  <a:srgbClr val="374957"/>
                </a:solidFill>
                <a:latin typeface="DM Sans"/>
                <a:ea typeface="DM Sans"/>
                <a:cs typeface="DM Sans"/>
                <a:sym typeface="DM Sans"/>
              </a:rPr>
              <a:t> 80 gr.</a:t>
            </a:r>
            <a:endParaRPr sz="1800">
              <a:solidFill>
                <a:srgbClr val="374957"/>
              </a:solidFill>
              <a:latin typeface="DM Sans"/>
              <a:ea typeface="DM Sans"/>
              <a:cs typeface="DM Sans"/>
              <a:sym typeface="DM Sans"/>
            </a:endParaRPr>
          </a:p>
        </p:txBody>
      </p:sp>
      <p:sp>
        <p:nvSpPr>
          <p:cNvPr id="2631" name="Google Shape;2631;p41"/>
          <p:cNvSpPr/>
          <p:nvPr/>
        </p:nvSpPr>
        <p:spPr>
          <a:xfrm>
            <a:off x="812840" y="2312167"/>
            <a:ext cx="1245600" cy="16776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1"/>
          <p:cNvSpPr/>
          <p:nvPr/>
        </p:nvSpPr>
        <p:spPr>
          <a:xfrm>
            <a:off x="579559" y="2202132"/>
            <a:ext cx="1380600" cy="1677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3" name="Google Shape;2633;p41"/>
          <p:cNvGrpSpPr/>
          <p:nvPr/>
        </p:nvGrpSpPr>
        <p:grpSpPr>
          <a:xfrm>
            <a:off x="1222957" y="2440446"/>
            <a:ext cx="463448" cy="481602"/>
            <a:chOff x="-57578225" y="1904075"/>
            <a:chExt cx="319025" cy="318225"/>
          </a:xfrm>
        </p:grpSpPr>
        <p:sp>
          <p:nvSpPr>
            <p:cNvPr id="2634" name="Google Shape;2634;p41"/>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325D7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1"/>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325D7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1"/>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325D7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1"/>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325D7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8" name="Google Shape;2638;p41"/>
          <p:cNvGrpSpPr/>
          <p:nvPr/>
        </p:nvGrpSpPr>
        <p:grpSpPr>
          <a:xfrm>
            <a:off x="812813" y="2444122"/>
            <a:ext cx="408513" cy="482915"/>
            <a:chOff x="1044400" y="2917425"/>
            <a:chExt cx="248125" cy="281550"/>
          </a:xfrm>
        </p:grpSpPr>
        <p:sp>
          <p:nvSpPr>
            <p:cNvPr id="2639" name="Google Shape;2639;p41"/>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325D7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1"/>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325D7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1"/>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325D7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1"/>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325D7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1"/>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rgbClr val="325D79"/>
            </a:solidFill>
            <a:ln cap="flat" cmpd="sng" w="9525">
              <a:solidFill>
                <a:srgbClr val="5F8195"/>
              </a:solidFill>
              <a:prstDash val="solid"/>
              <a:round/>
              <a:headEnd len="med" w="med" type="none"/>
              <a:tailEnd len="med" w="med" type="none"/>
            </a:ln>
          </p:spPr>
        </p:sp>
        <p:sp>
          <p:nvSpPr>
            <p:cNvPr id="2644" name="Google Shape;2644;p41"/>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325D79"/>
            </a:solidFill>
            <a:ln cap="flat" cmpd="sng" w="9525">
              <a:solidFill>
                <a:srgbClr val="5F8195"/>
              </a:solidFill>
              <a:prstDash val="solid"/>
              <a:round/>
              <a:headEnd len="med" w="med" type="none"/>
              <a:tailEnd len="med" w="med" type="none"/>
            </a:ln>
          </p:spPr>
        </p:sp>
        <p:sp>
          <p:nvSpPr>
            <p:cNvPr id="2645" name="Google Shape;2645;p41"/>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rgbClr val="325D79"/>
            </a:solidFill>
            <a:ln cap="flat" cmpd="sng" w="9525">
              <a:solidFill>
                <a:srgbClr val="5F8195"/>
              </a:solidFill>
              <a:prstDash val="solid"/>
              <a:round/>
              <a:headEnd len="med" w="med" type="none"/>
              <a:tailEnd len="med" w="med" type="none"/>
            </a:ln>
          </p:spPr>
        </p:sp>
        <p:sp>
          <p:nvSpPr>
            <p:cNvPr id="2646" name="Google Shape;2646;p41"/>
            <p:cNvSpPr/>
            <p:nvPr/>
          </p:nvSpPr>
          <p:spPr>
            <a:xfrm>
              <a:off x="1205975" y="2965750"/>
              <a:ext cx="21000" cy="16200"/>
            </a:xfrm>
            <a:prstGeom prst="ellipse">
              <a:avLst/>
            </a:prstGeom>
            <a:solidFill>
              <a:srgbClr val="325D7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1"/>
            <p:cNvSpPr/>
            <p:nvPr/>
          </p:nvSpPr>
          <p:spPr>
            <a:xfrm>
              <a:off x="1082225" y="2937250"/>
              <a:ext cx="11400" cy="26400"/>
            </a:xfrm>
            <a:prstGeom prst="rect">
              <a:avLst/>
            </a:prstGeom>
            <a:solidFill>
              <a:srgbClr val="325D7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8" name="Google Shape;2648;p41"/>
          <p:cNvSpPr txBox="1"/>
          <p:nvPr/>
        </p:nvSpPr>
        <p:spPr>
          <a:xfrm>
            <a:off x="366450" y="1652713"/>
            <a:ext cx="1806900" cy="4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PT" sz="1800">
                <a:solidFill>
                  <a:srgbClr val="104D4D"/>
                </a:solidFill>
                <a:latin typeface="Poppins"/>
                <a:ea typeface="Poppins"/>
                <a:cs typeface="Poppins"/>
                <a:sym typeface="Poppins"/>
              </a:rPr>
              <a:t>&gt; 4.000.000</a:t>
            </a:r>
            <a:endParaRPr b="1" sz="1800">
              <a:solidFill>
                <a:srgbClr val="104D4D"/>
              </a:solidFill>
              <a:latin typeface="Poppins"/>
              <a:ea typeface="Poppins"/>
              <a:cs typeface="Poppins"/>
              <a:sym typeface="Poppins"/>
            </a:endParaRPr>
          </a:p>
        </p:txBody>
      </p:sp>
      <p:grpSp>
        <p:nvGrpSpPr>
          <p:cNvPr id="2649" name="Google Shape;2649;p41"/>
          <p:cNvGrpSpPr/>
          <p:nvPr/>
        </p:nvGrpSpPr>
        <p:grpSpPr>
          <a:xfrm>
            <a:off x="1272863" y="3308783"/>
            <a:ext cx="332922" cy="380518"/>
            <a:chOff x="-53670800" y="2296300"/>
            <a:chExt cx="279625" cy="316650"/>
          </a:xfrm>
        </p:grpSpPr>
        <p:sp>
          <p:nvSpPr>
            <p:cNvPr id="2650" name="Google Shape;2650;p41"/>
            <p:cNvSpPr/>
            <p:nvPr/>
          </p:nvSpPr>
          <p:spPr>
            <a:xfrm>
              <a:off x="-53567625" y="2527275"/>
              <a:ext cx="73250" cy="29750"/>
            </a:xfrm>
            <a:custGeom>
              <a:rect b="b" l="l" r="r" t="t"/>
              <a:pathLst>
                <a:path extrusionOk="0" h="1190" w="293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325D7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1"/>
            <p:cNvSpPr/>
            <p:nvPr/>
          </p:nvSpPr>
          <p:spPr>
            <a:xfrm>
              <a:off x="-53502250"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325D7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1"/>
            <p:cNvSpPr/>
            <p:nvPr/>
          </p:nvSpPr>
          <p:spPr>
            <a:xfrm>
              <a:off x="-53577075"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325D7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1"/>
            <p:cNvSpPr/>
            <p:nvPr/>
          </p:nvSpPr>
          <p:spPr>
            <a:xfrm>
              <a:off x="-53670800" y="2296300"/>
              <a:ext cx="279625" cy="316650"/>
            </a:xfrm>
            <a:custGeom>
              <a:rect b="b" l="l" r="r" t="t"/>
              <a:pathLst>
                <a:path extrusionOk="0" h="12666" w="11185">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325D7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4" name="Google Shape;2654;p41"/>
          <p:cNvGrpSpPr/>
          <p:nvPr/>
        </p:nvGrpSpPr>
        <p:grpSpPr>
          <a:xfrm>
            <a:off x="938782" y="3087642"/>
            <a:ext cx="408513" cy="392687"/>
            <a:chOff x="-55620175" y="2686900"/>
            <a:chExt cx="319800" cy="318300"/>
          </a:xfrm>
        </p:grpSpPr>
        <p:sp>
          <p:nvSpPr>
            <p:cNvPr id="2655" name="Google Shape;2655;p41"/>
            <p:cNvSpPr/>
            <p:nvPr/>
          </p:nvSpPr>
          <p:spPr>
            <a:xfrm>
              <a:off x="-55514650" y="2917925"/>
              <a:ext cx="72500" cy="29775"/>
            </a:xfrm>
            <a:custGeom>
              <a:rect b="b" l="l" r="r" t="t"/>
              <a:pathLst>
                <a:path extrusionOk="0" h="1191" w="290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325D7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1"/>
            <p:cNvSpPr/>
            <p:nvPr/>
          </p:nvSpPr>
          <p:spPr>
            <a:xfrm>
              <a:off x="-5545005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325D7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1"/>
            <p:cNvSpPr/>
            <p:nvPr/>
          </p:nvSpPr>
          <p:spPr>
            <a:xfrm>
              <a:off x="-55524875" y="2855525"/>
              <a:ext cx="18925" cy="17450"/>
            </a:xfrm>
            <a:custGeom>
              <a:rect b="b" l="l" r="r" t="t"/>
              <a:pathLst>
                <a:path extrusionOk="0" h="698" w="757">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325D7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1"/>
            <p:cNvSpPr/>
            <p:nvPr/>
          </p:nvSpPr>
          <p:spPr>
            <a:xfrm>
              <a:off x="-55620175" y="2686900"/>
              <a:ext cx="319800" cy="318300"/>
            </a:xfrm>
            <a:custGeom>
              <a:rect b="b" l="l" r="r" t="t"/>
              <a:pathLst>
                <a:path extrusionOk="0" h="12732" w="12792">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325D79"/>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9" name="Google Shape;2659;p41"/>
          <p:cNvSpPr/>
          <p:nvPr/>
        </p:nvSpPr>
        <p:spPr>
          <a:xfrm>
            <a:off x="3922490" y="2257142"/>
            <a:ext cx="1245600" cy="16776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1"/>
          <p:cNvSpPr/>
          <p:nvPr/>
        </p:nvSpPr>
        <p:spPr>
          <a:xfrm>
            <a:off x="3689209" y="2147107"/>
            <a:ext cx="1380600" cy="1677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1" name="Google Shape;2661;p41"/>
          <p:cNvGrpSpPr/>
          <p:nvPr/>
        </p:nvGrpSpPr>
        <p:grpSpPr>
          <a:xfrm>
            <a:off x="4048389" y="2666228"/>
            <a:ext cx="675215" cy="642556"/>
            <a:chOff x="5648375" y="238125"/>
            <a:chExt cx="483125" cy="483125"/>
          </a:xfrm>
        </p:grpSpPr>
        <p:sp>
          <p:nvSpPr>
            <p:cNvPr id="2662" name="Google Shape;2662;p41"/>
            <p:cNvSpPr/>
            <p:nvPr/>
          </p:nvSpPr>
          <p:spPr>
            <a:xfrm>
              <a:off x="5648375" y="238125"/>
              <a:ext cx="483125" cy="483125"/>
            </a:xfrm>
            <a:custGeom>
              <a:rect b="b" l="l" r="r" t="t"/>
              <a:pathLst>
                <a:path extrusionOk="0" h="19325" w="19325">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63" name="Google Shape;2663;p41"/>
            <p:cNvSpPr/>
            <p:nvPr/>
          </p:nvSpPr>
          <p:spPr>
            <a:xfrm>
              <a:off x="5705950" y="465550"/>
              <a:ext cx="84875" cy="28325"/>
            </a:xfrm>
            <a:custGeom>
              <a:rect b="b" l="l" r="r" t="t"/>
              <a:pathLst>
                <a:path extrusionOk="0" h="1133" w="3395">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64" name="Google Shape;2664;p41"/>
            <p:cNvSpPr/>
            <p:nvPr/>
          </p:nvSpPr>
          <p:spPr>
            <a:xfrm>
              <a:off x="5847500" y="465550"/>
              <a:ext cx="84875" cy="28325"/>
            </a:xfrm>
            <a:custGeom>
              <a:rect b="b" l="l" r="r" t="t"/>
              <a:pathLst>
                <a:path extrusionOk="0" h="1133" w="3395">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65" name="Google Shape;2665;p41"/>
            <p:cNvSpPr/>
            <p:nvPr/>
          </p:nvSpPr>
          <p:spPr>
            <a:xfrm>
              <a:off x="5989025" y="465550"/>
              <a:ext cx="84875" cy="28325"/>
            </a:xfrm>
            <a:custGeom>
              <a:rect b="b" l="l" r="r" t="t"/>
              <a:pathLst>
                <a:path extrusionOk="0" h="1133" w="3395">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66" name="Google Shape;2666;p41"/>
            <p:cNvSpPr/>
            <p:nvPr/>
          </p:nvSpPr>
          <p:spPr>
            <a:xfrm>
              <a:off x="5705950" y="550475"/>
              <a:ext cx="84875" cy="28325"/>
            </a:xfrm>
            <a:custGeom>
              <a:rect b="b" l="l" r="r" t="t"/>
              <a:pathLst>
                <a:path extrusionOk="0" h="1133" w="3395">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67" name="Google Shape;2667;p41"/>
            <p:cNvSpPr/>
            <p:nvPr/>
          </p:nvSpPr>
          <p:spPr>
            <a:xfrm>
              <a:off x="5847500" y="550475"/>
              <a:ext cx="84875" cy="28325"/>
            </a:xfrm>
            <a:custGeom>
              <a:rect b="b" l="l" r="r" t="t"/>
              <a:pathLst>
                <a:path extrusionOk="0" h="1133" w="3395">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68" name="Google Shape;2668;p41"/>
            <p:cNvSpPr/>
            <p:nvPr/>
          </p:nvSpPr>
          <p:spPr>
            <a:xfrm>
              <a:off x="5989025" y="550475"/>
              <a:ext cx="84875" cy="28325"/>
            </a:xfrm>
            <a:custGeom>
              <a:rect b="b" l="l" r="r" t="t"/>
              <a:pathLst>
                <a:path extrusionOk="0" h="1133" w="3395">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69" name="Google Shape;2669;p41"/>
            <p:cNvSpPr/>
            <p:nvPr/>
          </p:nvSpPr>
          <p:spPr>
            <a:xfrm>
              <a:off x="5705950" y="636300"/>
              <a:ext cx="84875" cy="28325"/>
            </a:xfrm>
            <a:custGeom>
              <a:rect b="b" l="l" r="r" t="t"/>
              <a:pathLst>
                <a:path extrusionOk="0" h="1133" w="3395">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70" name="Google Shape;2670;p41"/>
            <p:cNvSpPr/>
            <p:nvPr/>
          </p:nvSpPr>
          <p:spPr>
            <a:xfrm>
              <a:off x="5847500" y="636300"/>
              <a:ext cx="84875" cy="28325"/>
            </a:xfrm>
            <a:custGeom>
              <a:rect b="b" l="l" r="r" t="t"/>
              <a:pathLst>
                <a:path extrusionOk="0" h="1133" w="3395">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71" name="Google Shape;2671;p41"/>
            <p:cNvSpPr/>
            <p:nvPr/>
          </p:nvSpPr>
          <p:spPr>
            <a:xfrm>
              <a:off x="5989025" y="636300"/>
              <a:ext cx="84875" cy="28325"/>
            </a:xfrm>
            <a:custGeom>
              <a:rect b="b" l="l" r="r" t="t"/>
              <a:pathLst>
                <a:path extrusionOk="0" h="1133" w="3395">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672" name="Google Shape;2672;p41"/>
          <p:cNvSpPr txBox="1"/>
          <p:nvPr/>
        </p:nvSpPr>
        <p:spPr>
          <a:xfrm>
            <a:off x="3475675" y="1652713"/>
            <a:ext cx="1806900" cy="4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PT" sz="1800">
                <a:solidFill>
                  <a:srgbClr val="104D4D"/>
                </a:solidFill>
                <a:latin typeface="Poppins"/>
                <a:ea typeface="Poppins"/>
                <a:cs typeface="Poppins"/>
                <a:sym typeface="Poppins"/>
              </a:rPr>
              <a:t>per week</a:t>
            </a:r>
            <a:endParaRPr b="1" sz="1800">
              <a:solidFill>
                <a:srgbClr val="104D4D"/>
              </a:solidFill>
              <a:latin typeface="Poppins"/>
              <a:ea typeface="Poppins"/>
              <a:cs typeface="Poppins"/>
              <a:sym typeface="Poppins"/>
            </a:endParaRPr>
          </a:p>
        </p:txBody>
      </p:sp>
      <p:sp>
        <p:nvSpPr>
          <p:cNvPr id="2673" name="Google Shape;2673;p41"/>
          <p:cNvSpPr/>
          <p:nvPr/>
        </p:nvSpPr>
        <p:spPr>
          <a:xfrm>
            <a:off x="7122890" y="2257142"/>
            <a:ext cx="1245600" cy="16776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1"/>
          <p:cNvSpPr/>
          <p:nvPr/>
        </p:nvSpPr>
        <p:spPr>
          <a:xfrm>
            <a:off x="6889609" y="2147107"/>
            <a:ext cx="1380600" cy="1677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5" name="Google Shape;2675;p41"/>
          <p:cNvGrpSpPr/>
          <p:nvPr/>
        </p:nvGrpSpPr>
        <p:grpSpPr>
          <a:xfrm>
            <a:off x="7253750" y="2194200"/>
            <a:ext cx="345000" cy="344925"/>
            <a:chOff x="4695525" y="2622550"/>
            <a:chExt cx="345000" cy="344925"/>
          </a:xfrm>
        </p:grpSpPr>
        <p:sp>
          <p:nvSpPr>
            <p:cNvPr id="2676" name="Google Shape;2676;p41"/>
            <p:cNvSpPr/>
            <p:nvPr/>
          </p:nvSpPr>
          <p:spPr>
            <a:xfrm>
              <a:off x="4974800" y="2714750"/>
              <a:ext cx="16300" cy="13575"/>
            </a:xfrm>
            <a:custGeom>
              <a:rect b="b" l="l" r="r" t="t"/>
              <a:pathLst>
                <a:path extrusionOk="0" h="543" w="652">
                  <a:moveTo>
                    <a:pt x="331" y="0"/>
                  </a:moveTo>
                  <a:cubicBezTo>
                    <a:pt x="223" y="0"/>
                    <a:pt x="128" y="60"/>
                    <a:pt x="92" y="155"/>
                  </a:cubicBezTo>
                  <a:cubicBezTo>
                    <a:pt x="1" y="349"/>
                    <a:pt x="144" y="542"/>
                    <a:pt x="336" y="542"/>
                  </a:cubicBezTo>
                  <a:cubicBezTo>
                    <a:pt x="369" y="542"/>
                    <a:pt x="403" y="536"/>
                    <a:pt x="438" y="524"/>
                  </a:cubicBezTo>
                  <a:cubicBezTo>
                    <a:pt x="509" y="501"/>
                    <a:pt x="557" y="441"/>
                    <a:pt x="592" y="370"/>
                  </a:cubicBezTo>
                  <a:cubicBezTo>
                    <a:pt x="652" y="179"/>
                    <a:pt x="509" y="0"/>
                    <a:pt x="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1"/>
            <p:cNvSpPr/>
            <p:nvPr/>
          </p:nvSpPr>
          <p:spPr>
            <a:xfrm>
              <a:off x="4990550" y="2765950"/>
              <a:ext cx="14850" cy="13425"/>
            </a:xfrm>
            <a:custGeom>
              <a:rect b="b" l="l" r="r" t="t"/>
              <a:pathLst>
                <a:path extrusionOk="0" h="537" w="594">
                  <a:moveTo>
                    <a:pt x="320" y="0"/>
                  </a:moveTo>
                  <a:cubicBezTo>
                    <a:pt x="213" y="0"/>
                    <a:pt x="105" y="72"/>
                    <a:pt x="70" y="179"/>
                  </a:cubicBezTo>
                  <a:cubicBezTo>
                    <a:pt x="0" y="363"/>
                    <a:pt x="143" y="537"/>
                    <a:pt x="315" y="537"/>
                  </a:cubicBezTo>
                  <a:cubicBezTo>
                    <a:pt x="320" y="537"/>
                    <a:pt x="326" y="536"/>
                    <a:pt x="332" y="536"/>
                  </a:cubicBezTo>
                  <a:cubicBezTo>
                    <a:pt x="474" y="536"/>
                    <a:pt x="594" y="417"/>
                    <a:pt x="594" y="274"/>
                  </a:cubicBezTo>
                  <a:cubicBezTo>
                    <a:pt x="594" y="131"/>
                    <a:pt x="474" y="0"/>
                    <a:pt x="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1"/>
            <p:cNvSpPr/>
            <p:nvPr/>
          </p:nvSpPr>
          <p:spPr>
            <a:xfrm>
              <a:off x="4961700" y="2744525"/>
              <a:ext cx="16025" cy="13375"/>
            </a:xfrm>
            <a:custGeom>
              <a:rect b="b" l="l" r="r" t="t"/>
              <a:pathLst>
                <a:path extrusionOk="0" h="535" w="641">
                  <a:moveTo>
                    <a:pt x="319" y="0"/>
                  </a:moveTo>
                  <a:cubicBezTo>
                    <a:pt x="212" y="0"/>
                    <a:pt x="116" y="60"/>
                    <a:pt x="81" y="155"/>
                  </a:cubicBezTo>
                  <a:cubicBezTo>
                    <a:pt x="1" y="345"/>
                    <a:pt x="130" y="534"/>
                    <a:pt x="315" y="534"/>
                  </a:cubicBezTo>
                  <a:cubicBezTo>
                    <a:pt x="350" y="534"/>
                    <a:pt x="388" y="527"/>
                    <a:pt x="426" y="512"/>
                  </a:cubicBezTo>
                  <a:cubicBezTo>
                    <a:pt x="497" y="488"/>
                    <a:pt x="557" y="429"/>
                    <a:pt x="581" y="357"/>
                  </a:cubicBezTo>
                  <a:cubicBezTo>
                    <a:pt x="640" y="167"/>
                    <a:pt x="497"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1"/>
            <p:cNvSpPr/>
            <p:nvPr/>
          </p:nvSpPr>
          <p:spPr>
            <a:xfrm>
              <a:off x="4695525" y="2622550"/>
              <a:ext cx="345000" cy="344925"/>
            </a:xfrm>
            <a:custGeom>
              <a:rect b="b" l="l" r="r" t="t"/>
              <a:pathLst>
                <a:path extrusionOk="0" h="13797" w="13800">
                  <a:moveTo>
                    <a:pt x="12008" y="834"/>
                  </a:moveTo>
                  <a:cubicBezTo>
                    <a:pt x="12446" y="834"/>
                    <a:pt x="12885" y="903"/>
                    <a:pt x="13216" y="1057"/>
                  </a:cubicBezTo>
                  <a:cubicBezTo>
                    <a:pt x="13037" y="1617"/>
                    <a:pt x="12537" y="2200"/>
                    <a:pt x="12049" y="2581"/>
                  </a:cubicBezTo>
                  <a:cubicBezTo>
                    <a:pt x="11502" y="2117"/>
                    <a:pt x="10847" y="1772"/>
                    <a:pt x="10120" y="1593"/>
                  </a:cubicBezTo>
                  <a:cubicBezTo>
                    <a:pt x="10228" y="1402"/>
                    <a:pt x="10418" y="1200"/>
                    <a:pt x="10728" y="1057"/>
                  </a:cubicBezTo>
                  <a:cubicBezTo>
                    <a:pt x="11062" y="915"/>
                    <a:pt x="11535" y="834"/>
                    <a:pt x="12008" y="834"/>
                  </a:cubicBezTo>
                  <a:close/>
                  <a:moveTo>
                    <a:pt x="9132" y="1998"/>
                  </a:moveTo>
                  <a:lnTo>
                    <a:pt x="9132" y="1998"/>
                  </a:lnTo>
                  <a:cubicBezTo>
                    <a:pt x="11394" y="2081"/>
                    <a:pt x="13204" y="3938"/>
                    <a:pt x="13204" y="6201"/>
                  </a:cubicBezTo>
                  <a:cubicBezTo>
                    <a:pt x="13204" y="8368"/>
                    <a:pt x="11525" y="10177"/>
                    <a:pt x="9406" y="10380"/>
                  </a:cubicBezTo>
                  <a:cubicBezTo>
                    <a:pt x="9525" y="9963"/>
                    <a:pt x="9597" y="9511"/>
                    <a:pt x="9597" y="9058"/>
                  </a:cubicBezTo>
                  <a:cubicBezTo>
                    <a:pt x="9597" y="7796"/>
                    <a:pt x="9096" y="6605"/>
                    <a:pt x="8204" y="5701"/>
                  </a:cubicBezTo>
                  <a:cubicBezTo>
                    <a:pt x="7370" y="4879"/>
                    <a:pt x="6310" y="4415"/>
                    <a:pt x="5215" y="4331"/>
                  </a:cubicBezTo>
                  <a:cubicBezTo>
                    <a:pt x="5870" y="3034"/>
                    <a:pt x="7156" y="2153"/>
                    <a:pt x="8596" y="2022"/>
                  </a:cubicBezTo>
                  <a:lnTo>
                    <a:pt x="8596" y="2022"/>
                  </a:lnTo>
                  <a:cubicBezTo>
                    <a:pt x="8656" y="2355"/>
                    <a:pt x="8608" y="2688"/>
                    <a:pt x="8465" y="3057"/>
                  </a:cubicBezTo>
                  <a:cubicBezTo>
                    <a:pt x="8418" y="3188"/>
                    <a:pt x="8477" y="3343"/>
                    <a:pt x="8620" y="3403"/>
                  </a:cubicBezTo>
                  <a:cubicBezTo>
                    <a:pt x="8656" y="3415"/>
                    <a:pt x="8680" y="3427"/>
                    <a:pt x="8715" y="3427"/>
                  </a:cubicBezTo>
                  <a:cubicBezTo>
                    <a:pt x="8823" y="3427"/>
                    <a:pt x="8930" y="3355"/>
                    <a:pt x="8966" y="3260"/>
                  </a:cubicBezTo>
                  <a:cubicBezTo>
                    <a:pt x="9144" y="2831"/>
                    <a:pt x="9192" y="2403"/>
                    <a:pt x="9132" y="1998"/>
                  </a:cubicBezTo>
                  <a:close/>
                  <a:moveTo>
                    <a:pt x="7730" y="0"/>
                  </a:moveTo>
                  <a:cubicBezTo>
                    <a:pt x="7670" y="0"/>
                    <a:pt x="7610" y="18"/>
                    <a:pt x="7561" y="57"/>
                  </a:cubicBezTo>
                  <a:cubicBezTo>
                    <a:pt x="7430" y="176"/>
                    <a:pt x="7442" y="367"/>
                    <a:pt x="7561" y="474"/>
                  </a:cubicBezTo>
                  <a:cubicBezTo>
                    <a:pt x="7953" y="819"/>
                    <a:pt x="8239" y="1152"/>
                    <a:pt x="8406" y="1486"/>
                  </a:cubicBezTo>
                  <a:cubicBezTo>
                    <a:pt x="7644" y="1581"/>
                    <a:pt x="6918" y="1855"/>
                    <a:pt x="6275" y="2307"/>
                  </a:cubicBezTo>
                  <a:cubicBezTo>
                    <a:pt x="5548" y="2807"/>
                    <a:pt x="4977" y="3510"/>
                    <a:pt x="4632" y="4319"/>
                  </a:cubicBezTo>
                  <a:cubicBezTo>
                    <a:pt x="3489" y="4367"/>
                    <a:pt x="2358" y="4831"/>
                    <a:pt x="1488" y="5701"/>
                  </a:cubicBezTo>
                  <a:cubicBezTo>
                    <a:pt x="738" y="6451"/>
                    <a:pt x="274" y="7391"/>
                    <a:pt x="131" y="8439"/>
                  </a:cubicBezTo>
                  <a:cubicBezTo>
                    <a:pt x="0" y="9451"/>
                    <a:pt x="203" y="10487"/>
                    <a:pt x="703" y="11380"/>
                  </a:cubicBezTo>
                  <a:cubicBezTo>
                    <a:pt x="750" y="11466"/>
                    <a:pt x="838" y="11511"/>
                    <a:pt x="931" y="11511"/>
                  </a:cubicBezTo>
                  <a:cubicBezTo>
                    <a:pt x="979" y="11511"/>
                    <a:pt x="1027" y="11499"/>
                    <a:pt x="1072" y="11475"/>
                  </a:cubicBezTo>
                  <a:cubicBezTo>
                    <a:pt x="1203" y="11404"/>
                    <a:pt x="1250" y="11237"/>
                    <a:pt x="1179" y="11106"/>
                  </a:cubicBezTo>
                  <a:cubicBezTo>
                    <a:pt x="250" y="9475"/>
                    <a:pt x="536" y="7403"/>
                    <a:pt x="1869" y="6082"/>
                  </a:cubicBezTo>
                  <a:cubicBezTo>
                    <a:pt x="2691" y="5260"/>
                    <a:pt x="3768" y="4849"/>
                    <a:pt x="4846" y="4849"/>
                  </a:cubicBezTo>
                  <a:cubicBezTo>
                    <a:pt x="5923" y="4849"/>
                    <a:pt x="7001" y="5260"/>
                    <a:pt x="7823" y="6082"/>
                  </a:cubicBezTo>
                  <a:cubicBezTo>
                    <a:pt x="8608" y="6879"/>
                    <a:pt x="9049" y="7927"/>
                    <a:pt x="9049" y="9058"/>
                  </a:cubicBezTo>
                  <a:cubicBezTo>
                    <a:pt x="9049" y="9570"/>
                    <a:pt x="8954" y="10082"/>
                    <a:pt x="8775" y="10558"/>
                  </a:cubicBezTo>
                  <a:cubicBezTo>
                    <a:pt x="8775" y="10570"/>
                    <a:pt x="8763" y="10582"/>
                    <a:pt x="8763" y="10594"/>
                  </a:cubicBezTo>
                  <a:cubicBezTo>
                    <a:pt x="8549" y="11118"/>
                    <a:pt x="8239" y="11606"/>
                    <a:pt x="7823" y="12023"/>
                  </a:cubicBezTo>
                  <a:cubicBezTo>
                    <a:pt x="7013" y="12832"/>
                    <a:pt x="5931" y="13256"/>
                    <a:pt x="4842" y="13256"/>
                  </a:cubicBezTo>
                  <a:cubicBezTo>
                    <a:pt x="4136" y="13256"/>
                    <a:pt x="3427" y="13078"/>
                    <a:pt x="2786" y="12713"/>
                  </a:cubicBezTo>
                  <a:cubicBezTo>
                    <a:pt x="2746" y="12693"/>
                    <a:pt x="2702" y="12683"/>
                    <a:pt x="2659" y="12683"/>
                  </a:cubicBezTo>
                  <a:cubicBezTo>
                    <a:pt x="2552" y="12683"/>
                    <a:pt x="2448" y="12745"/>
                    <a:pt x="2405" y="12856"/>
                  </a:cubicBezTo>
                  <a:cubicBezTo>
                    <a:pt x="2346" y="12987"/>
                    <a:pt x="2405" y="13130"/>
                    <a:pt x="2524" y="13190"/>
                  </a:cubicBezTo>
                  <a:cubicBezTo>
                    <a:pt x="3227" y="13583"/>
                    <a:pt x="4036" y="13797"/>
                    <a:pt x="4846" y="13797"/>
                  </a:cubicBezTo>
                  <a:cubicBezTo>
                    <a:pt x="5048" y="13797"/>
                    <a:pt x="5263" y="13785"/>
                    <a:pt x="5465" y="13749"/>
                  </a:cubicBezTo>
                  <a:cubicBezTo>
                    <a:pt x="6501" y="13618"/>
                    <a:pt x="7453" y="13154"/>
                    <a:pt x="8204" y="12404"/>
                  </a:cubicBezTo>
                  <a:cubicBezTo>
                    <a:pt x="8632" y="11975"/>
                    <a:pt x="8966" y="11475"/>
                    <a:pt x="9204" y="10927"/>
                  </a:cubicBezTo>
                  <a:cubicBezTo>
                    <a:pt x="10394" y="10880"/>
                    <a:pt x="11502" y="10392"/>
                    <a:pt x="12359" y="9534"/>
                  </a:cubicBezTo>
                  <a:cubicBezTo>
                    <a:pt x="13240" y="8641"/>
                    <a:pt x="13728" y="7451"/>
                    <a:pt x="13728" y="6189"/>
                  </a:cubicBezTo>
                  <a:cubicBezTo>
                    <a:pt x="13728" y="4939"/>
                    <a:pt x="13240" y="3796"/>
                    <a:pt x="12442" y="2938"/>
                  </a:cubicBezTo>
                  <a:cubicBezTo>
                    <a:pt x="13049" y="2462"/>
                    <a:pt x="13657" y="1712"/>
                    <a:pt x="13788" y="962"/>
                  </a:cubicBezTo>
                  <a:cubicBezTo>
                    <a:pt x="13799" y="855"/>
                    <a:pt x="13752" y="748"/>
                    <a:pt x="13668" y="700"/>
                  </a:cubicBezTo>
                  <a:cubicBezTo>
                    <a:pt x="13230" y="414"/>
                    <a:pt x="12600" y="288"/>
                    <a:pt x="11980" y="288"/>
                  </a:cubicBezTo>
                  <a:cubicBezTo>
                    <a:pt x="11437" y="288"/>
                    <a:pt x="10902" y="385"/>
                    <a:pt x="10513" y="557"/>
                  </a:cubicBezTo>
                  <a:cubicBezTo>
                    <a:pt x="9978" y="795"/>
                    <a:pt x="9704" y="1188"/>
                    <a:pt x="9573" y="1486"/>
                  </a:cubicBezTo>
                  <a:cubicBezTo>
                    <a:pt x="9382" y="1462"/>
                    <a:pt x="9180" y="1450"/>
                    <a:pt x="8989" y="1450"/>
                  </a:cubicBezTo>
                  <a:cubicBezTo>
                    <a:pt x="8977" y="1414"/>
                    <a:pt x="8954" y="1379"/>
                    <a:pt x="8942" y="1343"/>
                  </a:cubicBezTo>
                  <a:cubicBezTo>
                    <a:pt x="8739" y="914"/>
                    <a:pt x="8418" y="510"/>
                    <a:pt x="7918" y="69"/>
                  </a:cubicBezTo>
                  <a:cubicBezTo>
                    <a:pt x="7867" y="24"/>
                    <a:pt x="7799" y="0"/>
                    <a:pt x="7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1"/>
            <p:cNvSpPr/>
            <p:nvPr/>
          </p:nvSpPr>
          <p:spPr>
            <a:xfrm>
              <a:off x="4729750" y="2921400"/>
              <a:ext cx="15500" cy="13350"/>
            </a:xfrm>
            <a:custGeom>
              <a:rect b="b" l="l" r="r" t="t"/>
              <a:pathLst>
                <a:path extrusionOk="0" h="534" w="620">
                  <a:moveTo>
                    <a:pt x="318" y="0"/>
                  </a:moveTo>
                  <a:cubicBezTo>
                    <a:pt x="275" y="0"/>
                    <a:pt x="231" y="11"/>
                    <a:pt x="191" y="33"/>
                  </a:cubicBezTo>
                  <a:cubicBezTo>
                    <a:pt x="60" y="93"/>
                    <a:pt x="0" y="259"/>
                    <a:pt x="72" y="390"/>
                  </a:cubicBezTo>
                  <a:cubicBezTo>
                    <a:pt x="119" y="486"/>
                    <a:pt x="215" y="533"/>
                    <a:pt x="310" y="533"/>
                  </a:cubicBezTo>
                  <a:cubicBezTo>
                    <a:pt x="346" y="533"/>
                    <a:pt x="393" y="533"/>
                    <a:pt x="429" y="509"/>
                  </a:cubicBezTo>
                  <a:cubicBezTo>
                    <a:pt x="560" y="438"/>
                    <a:pt x="619" y="283"/>
                    <a:pt x="548" y="152"/>
                  </a:cubicBezTo>
                  <a:cubicBezTo>
                    <a:pt x="507" y="54"/>
                    <a:pt x="415"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1"/>
            <p:cNvSpPr/>
            <p:nvPr/>
          </p:nvSpPr>
          <p:spPr>
            <a:xfrm>
              <a:off x="4730650" y="2763275"/>
              <a:ext cx="171750" cy="171475"/>
            </a:xfrm>
            <a:custGeom>
              <a:rect b="b" l="l" r="r" t="t"/>
              <a:pathLst>
                <a:path extrusionOk="0" h="6859" w="6870">
                  <a:moveTo>
                    <a:pt x="3167" y="548"/>
                  </a:moveTo>
                  <a:lnTo>
                    <a:pt x="3167" y="2334"/>
                  </a:lnTo>
                  <a:cubicBezTo>
                    <a:pt x="3048" y="2370"/>
                    <a:pt x="2953" y="2405"/>
                    <a:pt x="2846" y="2465"/>
                  </a:cubicBezTo>
                  <a:lnTo>
                    <a:pt x="1584" y="1203"/>
                  </a:lnTo>
                  <a:cubicBezTo>
                    <a:pt x="2024" y="846"/>
                    <a:pt x="2572" y="607"/>
                    <a:pt x="3167" y="548"/>
                  </a:cubicBezTo>
                  <a:close/>
                  <a:moveTo>
                    <a:pt x="3703" y="548"/>
                  </a:moveTo>
                  <a:cubicBezTo>
                    <a:pt x="4298" y="607"/>
                    <a:pt x="4846" y="846"/>
                    <a:pt x="5275" y="1203"/>
                  </a:cubicBezTo>
                  <a:lnTo>
                    <a:pt x="4012" y="2465"/>
                  </a:lnTo>
                  <a:cubicBezTo>
                    <a:pt x="3917" y="2405"/>
                    <a:pt x="3810" y="2370"/>
                    <a:pt x="3703" y="2334"/>
                  </a:cubicBezTo>
                  <a:lnTo>
                    <a:pt x="3703" y="548"/>
                  </a:lnTo>
                  <a:close/>
                  <a:moveTo>
                    <a:pt x="1214" y="1584"/>
                  </a:moveTo>
                  <a:lnTo>
                    <a:pt x="2477" y="2846"/>
                  </a:lnTo>
                  <a:cubicBezTo>
                    <a:pt x="2417" y="2941"/>
                    <a:pt x="2369" y="3048"/>
                    <a:pt x="2346" y="3155"/>
                  </a:cubicBezTo>
                  <a:lnTo>
                    <a:pt x="560" y="3155"/>
                  </a:lnTo>
                  <a:cubicBezTo>
                    <a:pt x="607" y="2560"/>
                    <a:pt x="845" y="2012"/>
                    <a:pt x="1214" y="1584"/>
                  </a:cubicBezTo>
                  <a:close/>
                  <a:moveTo>
                    <a:pt x="5667" y="1572"/>
                  </a:moveTo>
                  <a:cubicBezTo>
                    <a:pt x="6037" y="2012"/>
                    <a:pt x="6275" y="2560"/>
                    <a:pt x="6322" y="3155"/>
                  </a:cubicBezTo>
                  <a:lnTo>
                    <a:pt x="4536" y="3155"/>
                  </a:lnTo>
                  <a:cubicBezTo>
                    <a:pt x="4501" y="3036"/>
                    <a:pt x="4465" y="2941"/>
                    <a:pt x="4405" y="2846"/>
                  </a:cubicBezTo>
                  <a:lnTo>
                    <a:pt x="5667" y="1572"/>
                  </a:lnTo>
                  <a:close/>
                  <a:moveTo>
                    <a:pt x="3441" y="2846"/>
                  </a:moveTo>
                  <a:cubicBezTo>
                    <a:pt x="3762" y="2846"/>
                    <a:pt x="4024" y="3108"/>
                    <a:pt x="4024" y="3429"/>
                  </a:cubicBezTo>
                  <a:cubicBezTo>
                    <a:pt x="4024" y="3751"/>
                    <a:pt x="3762" y="4013"/>
                    <a:pt x="3441" y="4013"/>
                  </a:cubicBezTo>
                  <a:cubicBezTo>
                    <a:pt x="3119" y="4013"/>
                    <a:pt x="2858" y="3751"/>
                    <a:pt x="2858" y="3429"/>
                  </a:cubicBezTo>
                  <a:cubicBezTo>
                    <a:pt x="2858" y="3108"/>
                    <a:pt x="3119" y="2846"/>
                    <a:pt x="3441" y="2846"/>
                  </a:cubicBezTo>
                  <a:close/>
                  <a:moveTo>
                    <a:pt x="2346" y="3691"/>
                  </a:moveTo>
                  <a:cubicBezTo>
                    <a:pt x="2381" y="3798"/>
                    <a:pt x="2417" y="3905"/>
                    <a:pt x="2477" y="4001"/>
                  </a:cubicBezTo>
                  <a:lnTo>
                    <a:pt x="1214" y="5275"/>
                  </a:lnTo>
                  <a:cubicBezTo>
                    <a:pt x="845" y="4834"/>
                    <a:pt x="607" y="4286"/>
                    <a:pt x="560" y="3691"/>
                  </a:cubicBezTo>
                  <a:close/>
                  <a:moveTo>
                    <a:pt x="6322" y="3691"/>
                  </a:moveTo>
                  <a:cubicBezTo>
                    <a:pt x="6275" y="4286"/>
                    <a:pt x="6037" y="4834"/>
                    <a:pt x="5667" y="5275"/>
                  </a:cubicBezTo>
                  <a:lnTo>
                    <a:pt x="4405" y="4001"/>
                  </a:lnTo>
                  <a:cubicBezTo>
                    <a:pt x="4465" y="3905"/>
                    <a:pt x="4501" y="3798"/>
                    <a:pt x="4536" y="3691"/>
                  </a:cubicBezTo>
                  <a:close/>
                  <a:moveTo>
                    <a:pt x="2858" y="4394"/>
                  </a:moveTo>
                  <a:cubicBezTo>
                    <a:pt x="2953" y="4453"/>
                    <a:pt x="3048" y="4489"/>
                    <a:pt x="3167" y="4525"/>
                  </a:cubicBezTo>
                  <a:lnTo>
                    <a:pt x="3167" y="6310"/>
                  </a:lnTo>
                  <a:cubicBezTo>
                    <a:pt x="2572" y="6251"/>
                    <a:pt x="2024" y="6013"/>
                    <a:pt x="1584" y="5656"/>
                  </a:cubicBezTo>
                  <a:lnTo>
                    <a:pt x="2858" y="4394"/>
                  </a:lnTo>
                  <a:close/>
                  <a:moveTo>
                    <a:pt x="4012" y="4394"/>
                  </a:moveTo>
                  <a:lnTo>
                    <a:pt x="5275" y="5656"/>
                  </a:lnTo>
                  <a:cubicBezTo>
                    <a:pt x="4846" y="6013"/>
                    <a:pt x="4298" y="6251"/>
                    <a:pt x="3703" y="6310"/>
                  </a:cubicBezTo>
                  <a:lnTo>
                    <a:pt x="3703" y="4525"/>
                  </a:lnTo>
                  <a:cubicBezTo>
                    <a:pt x="3810" y="4489"/>
                    <a:pt x="3917" y="4453"/>
                    <a:pt x="4012" y="4394"/>
                  </a:cubicBezTo>
                  <a:close/>
                  <a:moveTo>
                    <a:pt x="3441" y="0"/>
                  </a:moveTo>
                  <a:cubicBezTo>
                    <a:pt x="1548" y="0"/>
                    <a:pt x="0" y="1536"/>
                    <a:pt x="0" y="3429"/>
                  </a:cubicBezTo>
                  <a:cubicBezTo>
                    <a:pt x="0" y="5322"/>
                    <a:pt x="1548" y="6858"/>
                    <a:pt x="3441" y="6858"/>
                  </a:cubicBezTo>
                  <a:cubicBezTo>
                    <a:pt x="5334" y="6858"/>
                    <a:pt x="6870" y="5322"/>
                    <a:pt x="6870" y="3429"/>
                  </a:cubicBezTo>
                  <a:cubicBezTo>
                    <a:pt x="6870" y="1536"/>
                    <a:pt x="5334" y="0"/>
                    <a:pt x="3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2" name="Google Shape;2682;p41"/>
          <p:cNvGrpSpPr/>
          <p:nvPr/>
        </p:nvGrpSpPr>
        <p:grpSpPr>
          <a:xfrm>
            <a:off x="7764050" y="2194200"/>
            <a:ext cx="345000" cy="344925"/>
            <a:chOff x="4695525" y="2622550"/>
            <a:chExt cx="345000" cy="344925"/>
          </a:xfrm>
        </p:grpSpPr>
        <p:sp>
          <p:nvSpPr>
            <p:cNvPr id="2683" name="Google Shape;2683;p41"/>
            <p:cNvSpPr/>
            <p:nvPr/>
          </p:nvSpPr>
          <p:spPr>
            <a:xfrm>
              <a:off x="4974800" y="2714750"/>
              <a:ext cx="16300" cy="13575"/>
            </a:xfrm>
            <a:custGeom>
              <a:rect b="b" l="l" r="r" t="t"/>
              <a:pathLst>
                <a:path extrusionOk="0" h="543" w="652">
                  <a:moveTo>
                    <a:pt x="331" y="0"/>
                  </a:moveTo>
                  <a:cubicBezTo>
                    <a:pt x="223" y="0"/>
                    <a:pt x="128" y="60"/>
                    <a:pt x="92" y="155"/>
                  </a:cubicBezTo>
                  <a:cubicBezTo>
                    <a:pt x="1" y="349"/>
                    <a:pt x="144" y="542"/>
                    <a:pt x="336" y="542"/>
                  </a:cubicBezTo>
                  <a:cubicBezTo>
                    <a:pt x="369" y="542"/>
                    <a:pt x="403" y="536"/>
                    <a:pt x="438" y="524"/>
                  </a:cubicBezTo>
                  <a:cubicBezTo>
                    <a:pt x="509" y="501"/>
                    <a:pt x="557" y="441"/>
                    <a:pt x="592" y="370"/>
                  </a:cubicBezTo>
                  <a:cubicBezTo>
                    <a:pt x="652" y="179"/>
                    <a:pt x="509" y="0"/>
                    <a:pt x="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1"/>
            <p:cNvSpPr/>
            <p:nvPr/>
          </p:nvSpPr>
          <p:spPr>
            <a:xfrm>
              <a:off x="4990550" y="2765950"/>
              <a:ext cx="14850" cy="13425"/>
            </a:xfrm>
            <a:custGeom>
              <a:rect b="b" l="l" r="r" t="t"/>
              <a:pathLst>
                <a:path extrusionOk="0" h="537" w="594">
                  <a:moveTo>
                    <a:pt x="320" y="0"/>
                  </a:moveTo>
                  <a:cubicBezTo>
                    <a:pt x="213" y="0"/>
                    <a:pt x="105" y="72"/>
                    <a:pt x="70" y="179"/>
                  </a:cubicBezTo>
                  <a:cubicBezTo>
                    <a:pt x="0" y="363"/>
                    <a:pt x="143" y="537"/>
                    <a:pt x="315" y="537"/>
                  </a:cubicBezTo>
                  <a:cubicBezTo>
                    <a:pt x="320" y="537"/>
                    <a:pt x="326" y="536"/>
                    <a:pt x="332" y="536"/>
                  </a:cubicBezTo>
                  <a:cubicBezTo>
                    <a:pt x="474" y="536"/>
                    <a:pt x="594" y="417"/>
                    <a:pt x="594" y="274"/>
                  </a:cubicBezTo>
                  <a:cubicBezTo>
                    <a:pt x="594" y="131"/>
                    <a:pt x="474" y="0"/>
                    <a:pt x="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1"/>
            <p:cNvSpPr/>
            <p:nvPr/>
          </p:nvSpPr>
          <p:spPr>
            <a:xfrm>
              <a:off x="4961700" y="2744525"/>
              <a:ext cx="16025" cy="13375"/>
            </a:xfrm>
            <a:custGeom>
              <a:rect b="b" l="l" r="r" t="t"/>
              <a:pathLst>
                <a:path extrusionOk="0" h="535" w="641">
                  <a:moveTo>
                    <a:pt x="319" y="0"/>
                  </a:moveTo>
                  <a:cubicBezTo>
                    <a:pt x="212" y="0"/>
                    <a:pt x="116" y="60"/>
                    <a:pt x="81" y="155"/>
                  </a:cubicBezTo>
                  <a:cubicBezTo>
                    <a:pt x="1" y="345"/>
                    <a:pt x="130" y="534"/>
                    <a:pt x="315" y="534"/>
                  </a:cubicBezTo>
                  <a:cubicBezTo>
                    <a:pt x="350" y="534"/>
                    <a:pt x="388" y="527"/>
                    <a:pt x="426" y="512"/>
                  </a:cubicBezTo>
                  <a:cubicBezTo>
                    <a:pt x="497" y="488"/>
                    <a:pt x="557" y="429"/>
                    <a:pt x="581" y="357"/>
                  </a:cubicBezTo>
                  <a:cubicBezTo>
                    <a:pt x="640" y="167"/>
                    <a:pt x="497"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1"/>
            <p:cNvSpPr/>
            <p:nvPr/>
          </p:nvSpPr>
          <p:spPr>
            <a:xfrm>
              <a:off x="4695525" y="2622550"/>
              <a:ext cx="345000" cy="344925"/>
            </a:xfrm>
            <a:custGeom>
              <a:rect b="b" l="l" r="r" t="t"/>
              <a:pathLst>
                <a:path extrusionOk="0" h="13797" w="13800">
                  <a:moveTo>
                    <a:pt x="12008" y="834"/>
                  </a:moveTo>
                  <a:cubicBezTo>
                    <a:pt x="12446" y="834"/>
                    <a:pt x="12885" y="903"/>
                    <a:pt x="13216" y="1057"/>
                  </a:cubicBezTo>
                  <a:cubicBezTo>
                    <a:pt x="13037" y="1617"/>
                    <a:pt x="12537" y="2200"/>
                    <a:pt x="12049" y="2581"/>
                  </a:cubicBezTo>
                  <a:cubicBezTo>
                    <a:pt x="11502" y="2117"/>
                    <a:pt x="10847" y="1772"/>
                    <a:pt x="10120" y="1593"/>
                  </a:cubicBezTo>
                  <a:cubicBezTo>
                    <a:pt x="10228" y="1402"/>
                    <a:pt x="10418" y="1200"/>
                    <a:pt x="10728" y="1057"/>
                  </a:cubicBezTo>
                  <a:cubicBezTo>
                    <a:pt x="11062" y="915"/>
                    <a:pt x="11535" y="834"/>
                    <a:pt x="12008" y="834"/>
                  </a:cubicBezTo>
                  <a:close/>
                  <a:moveTo>
                    <a:pt x="9132" y="1998"/>
                  </a:moveTo>
                  <a:lnTo>
                    <a:pt x="9132" y="1998"/>
                  </a:lnTo>
                  <a:cubicBezTo>
                    <a:pt x="11394" y="2081"/>
                    <a:pt x="13204" y="3938"/>
                    <a:pt x="13204" y="6201"/>
                  </a:cubicBezTo>
                  <a:cubicBezTo>
                    <a:pt x="13204" y="8368"/>
                    <a:pt x="11525" y="10177"/>
                    <a:pt x="9406" y="10380"/>
                  </a:cubicBezTo>
                  <a:cubicBezTo>
                    <a:pt x="9525" y="9963"/>
                    <a:pt x="9597" y="9511"/>
                    <a:pt x="9597" y="9058"/>
                  </a:cubicBezTo>
                  <a:cubicBezTo>
                    <a:pt x="9597" y="7796"/>
                    <a:pt x="9096" y="6605"/>
                    <a:pt x="8204" y="5701"/>
                  </a:cubicBezTo>
                  <a:cubicBezTo>
                    <a:pt x="7370" y="4879"/>
                    <a:pt x="6310" y="4415"/>
                    <a:pt x="5215" y="4331"/>
                  </a:cubicBezTo>
                  <a:cubicBezTo>
                    <a:pt x="5870" y="3034"/>
                    <a:pt x="7156" y="2153"/>
                    <a:pt x="8596" y="2022"/>
                  </a:cubicBezTo>
                  <a:lnTo>
                    <a:pt x="8596" y="2022"/>
                  </a:lnTo>
                  <a:cubicBezTo>
                    <a:pt x="8656" y="2355"/>
                    <a:pt x="8608" y="2688"/>
                    <a:pt x="8465" y="3057"/>
                  </a:cubicBezTo>
                  <a:cubicBezTo>
                    <a:pt x="8418" y="3188"/>
                    <a:pt x="8477" y="3343"/>
                    <a:pt x="8620" y="3403"/>
                  </a:cubicBezTo>
                  <a:cubicBezTo>
                    <a:pt x="8656" y="3415"/>
                    <a:pt x="8680" y="3427"/>
                    <a:pt x="8715" y="3427"/>
                  </a:cubicBezTo>
                  <a:cubicBezTo>
                    <a:pt x="8823" y="3427"/>
                    <a:pt x="8930" y="3355"/>
                    <a:pt x="8966" y="3260"/>
                  </a:cubicBezTo>
                  <a:cubicBezTo>
                    <a:pt x="9144" y="2831"/>
                    <a:pt x="9192" y="2403"/>
                    <a:pt x="9132" y="1998"/>
                  </a:cubicBezTo>
                  <a:close/>
                  <a:moveTo>
                    <a:pt x="7730" y="0"/>
                  </a:moveTo>
                  <a:cubicBezTo>
                    <a:pt x="7670" y="0"/>
                    <a:pt x="7610" y="18"/>
                    <a:pt x="7561" y="57"/>
                  </a:cubicBezTo>
                  <a:cubicBezTo>
                    <a:pt x="7430" y="176"/>
                    <a:pt x="7442" y="367"/>
                    <a:pt x="7561" y="474"/>
                  </a:cubicBezTo>
                  <a:cubicBezTo>
                    <a:pt x="7953" y="819"/>
                    <a:pt x="8239" y="1152"/>
                    <a:pt x="8406" y="1486"/>
                  </a:cubicBezTo>
                  <a:cubicBezTo>
                    <a:pt x="7644" y="1581"/>
                    <a:pt x="6918" y="1855"/>
                    <a:pt x="6275" y="2307"/>
                  </a:cubicBezTo>
                  <a:cubicBezTo>
                    <a:pt x="5548" y="2807"/>
                    <a:pt x="4977" y="3510"/>
                    <a:pt x="4632" y="4319"/>
                  </a:cubicBezTo>
                  <a:cubicBezTo>
                    <a:pt x="3489" y="4367"/>
                    <a:pt x="2358" y="4831"/>
                    <a:pt x="1488" y="5701"/>
                  </a:cubicBezTo>
                  <a:cubicBezTo>
                    <a:pt x="738" y="6451"/>
                    <a:pt x="274" y="7391"/>
                    <a:pt x="131" y="8439"/>
                  </a:cubicBezTo>
                  <a:cubicBezTo>
                    <a:pt x="0" y="9451"/>
                    <a:pt x="203" y="10487"/>
                    <a:pt x="703" y="11380"/>
                  </a:cubicBezTo>
                  <a:cubicBezTo>
                    <a:pt x="750" y="11466"/>
                    <a:pt x="838" y="11511"/>
                    <a:pt x="931" y="11511"/>
                  </a:cubicBezTo>
                  <a:cubicBezTo>
                    <a:pt x="979" y="11511"/>
                    <a:pt x="1027" y="11499"/>
                    <a:pt x="1072" y="11475"/>
                  </a:cubicBezTo>
                  <a:cubicBezTo>
                    <a:pt x="1203" y="11404"/>
                    <a:pt x="1250" y="11237"/>
                    <a:pt x="1179" y="11106"/>
                  </a:cubicBezTo>
                  <a:cubicBezTo>
                    <a:pt x="250" y="9475"/>
                    <a:pt x="536" y="7403"/>
                    <a:pt x="1869" y="6082"/>
                  </a:cubicBezTo>
                  <a:cubicBezTo>
                    <a:pt x="2691" y="5260"/>
                    <a:pt x="3768" y="4849"/>
                    <a:pt x="4846" y="4849"/>
                  </a:cubicBezTo>
                  <a:cubicBezTo>
                    <a:pt x="5923" y="4849"/>
                    <a:pt x="7001" y="5260"/>
                    <a:pt x="7823" y="6082"/>
                  </a:cubicBezTo>
                  <a:cubicBezTo>
                    <a:pt x="8608" y="6879"/>
                    <a:pt x="9049" y="7927"/>
                    <a:pt x="9049" y="9058"/>
                  </a:cubicBezTo>
                  <a:cubicBezTo>
                    <a:pt x="9049" y="9570"/>
                    <a:pt x="8954" y="10082"/>
                    <a:pt x="8775" y="10558"/>
                  </a:cubicBezTo>
                  <a:cubicBezTo>
                    <a:pt x="8775" y="10570"/>
                    <a:pt x="8763" y="10582"/>
                    <a:pt x="8763" y="10594"/>
                  </a:cubicBezTo>
                  <a:cubicBezTo>
                    <a:pt x="8549" y="11118"/>
                    <a:pt x="8239" y="11606"/>
                    <a:pt x="7823" y="12023"/>
                  </a:cubicBezTo>
                  <a:cubicBezTo>
                    <a:pt x="7013" y="12832"/>
                    <a:pt x="5931" y="13256"/>
                    <a:pt x="4842" y="13256"/>
                  </a:cubicBezTo>
                  <a:cubicBezTo>
                    <a:pt x="4136" y="13256"/>
                    <a:pt x="3427" y="13078"/>
                    <a:pt x="2786" y="12713"/>
                  </a:cubicBezTo>
                  <a:cubicBezTo>
                    <a:pt x="2746" y="12693"/>
                    <a:pt x="2702" y="12683"/>
                    <a:pt x="2659" y="12683"/>
                  </a:cubicBezTo>
                  <a:cubicBezTo>
                    <a:pt x="2552" y="12683"/>
                    <a:pt x="2448" y="12745"/>
                    <a:pt x="2405" y="12856"/>
                  </a:cubicBezTo>
                  <a:cubicBezTo>
                    <a:pt x="2346" y="12987"/>
                    <a:pt x="2405" y="13130"/>
                    <a:pt x="2524" y="13190"/>
                  </a:cubicBezTo>
                  <a:cubicBezTo>
                    <a:pt x="3227" y="13583"/>
                    <a:pt x="4036" y="13797"/>
                    <a:pt x="4846" y="13797"/>
                  </a:cubicBezTo>
                  <a:cubicBezTo>
                    <a:pt x="5048" y="13797"/>
                    <a:pt x="5263" y="13785"/>
                    <a:pt x="5465" y="13749"/>
                  </a:cubicBezTo>
                  <a:cubicBezTo>
                    <a:pt x="6501" y="13618"/>
                    <a:pt x="7453" y="13154"/>
                    <a:pt x="8204" y="12404"/>
                  </a:cubicBezTo>
                  <a:cubicBezTo>
                    <a:pt x="8632" y="11975"/>
                    <a:pt x="8966" y="11475"/>
                    <a:pt x="9204" y="10927"/>
                  </a:cubicBezTo>
                  <a:cubicBezTo>
                    <a:pt x="10394" y="10880"/>
                    <a:pt x="11502" y="10392"/>
                    <a:pt x="12359" y="9534"/>
                  </a:cubicBezTo>
                  <a:cubicBezTo>
                    <a:pt x="13240" y="8641"/>
                    <a:pt x="13728" y="7451"/>
                    <a:pt x="13728" y="6189"/>
                  </a:cubicBezTo>
                  <a:cubicBezTo>
                    <a:pt x="13728" y="4939"/>
                    <a:pt x="13240" y="3796"/>
                    <a:pt x="12442" y="2938"/>
                  </a:cubicBezTo>
                  <a:cubicBezTo>
                    <a:pt x="13049" y="2462"/>
                    <a:pt x="13657" y="1712"/>
                    <a:pt x="13788" y="962"/>
                  </a:cubicBezTo>
                  <a:cubicBezTo>
                    <a:pt x="13799" y="855"/>
                    <a:pt x="13752" y="748"/>
                    <a:pt x="13668" y="700"/>
                  </a:cubicBezTo>
                  <a:cubicBezTo>
                    <a:pt x="13230" y="414"/>
                    <a:pt x="12600" y="288"/>
                    <a:pt x="11980" y="288"/>
                  </a:cubicBezTo>
                  <a:cubicBezTo>
                    <a:pt x="11437" y="288"/>
                    <a:pt x="10902" y="385"/>
                    <a:pt x="10513" y="557"/>
                  </a:cubicBezTo>
                  <a:cubicBezTo>
                    <a:pt x="9978" y="795"/>
                    <a:pt x="9704" y="1188"/>
                    <a:pt x="9573" y="1486"/>
                  </a:cubicBezTo>
                  <a:cubicBezTo>
                    <a:pt x="9382" y="1462"/>
                    <a:pt x="9180" y="1450"/>
                    <a:pt x="8989" y="1450"/>
                  </a:cubicBezTo>
                  <a:cubicBezTo>
                    <a:pt x="8977" y="1414"/>
                    <a:pt x="8954" y="1379"/>
                    <a:pt x="8942" y="1343"/>
                  </a:cubicBezTo>
                  <a:cubicBezTo>
                    <a:pt x="8739" y="914"/>
                    <a:pt x="8418" y="510"/>
                    <a:pt x="7918" y="69"/>
                  </a:cubicBezTo>
                  <a:cubicBezTo>
                    <a:pt x="7867" y="24"/>
                    <a:pt x="7799" y="0"/>
                    <a:pt x="7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1"/>
            <p:cNvSpPr/>
            <p:nvPr/>
          </p:nvSpPr>
          <p:spPr>
            <a:xfrm>
              <a:off x="4729750" y="2921400"/>
              <a:ext cx="15500" cy="13350"/>
            </a:xfrm>
            <a:custGeom>
              <a:rect b="b" l="l" r="r" t="t"/>
              <a:pathLst>
                <a:path extrusionOk="0" h="534" w="620">
                  <a:moveTo>
                    <a:pt x="318" y="0"/>
                  </a:moveTo>
                  <a:cubicBezTo>
                    <a:pt x="275" y="0"/>
                    <a:pt x="231" y="11"/>
                    <a:pt x="191" y="33"/>
                  </a:cubicBezTo>
                  <a:cubicBezTo>
                    <a:pt x="60" y="93"/>
                    <a:pt x="0" y="259"/>
                    <a:pt x="72" y="390"/>
                  </a:cubicBezTo>
                  <a:cubicBezTo>
                    <a:pt x="119" y="486"/>
                    <a:pt x="215" y="533"/>
                    <a:pt x="310" y="533"/>
                  </a:cubicBezTo>
                  <a:cubicBezTo>
                    <a:pt x="346" y="533"/>
                    <a:pt x="393" y="533"/>
                    <a:pt x="429" y="509"/>
                  </a:cubicBezTo>
                  <a:cubicBezTo>
                    <a:pt x="560" y="438"/>
                    <a:pt x="619" y="283"/>
                    <a:pt x="548" y="152"/>
                  </a:cubicBezTo>
                  <a:cubicBezTo>
                    <a:pt x="507" y="54"/>
                    <a:pt x="415"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1"/>
            <p:cNvSpPr/>
            <p:nvPr/>
          </p:nvSpPr>
          <p:spPr>
            <a:xfrm>
              <a:off x="4730650" y="2763275"/>
              <a:ext cx="171750" cy="171475"/>
            </a:xfrm>
            <a:custGeom>
              <a:rect b="b" l="l" r="r" t="t"/>
              <a:pathLst>
                <a:path extrusionOk="0" h="6859" w="6870">
                  <a:moveTo>
                    <a:pt x="3167" y="548"/>
                  </a:moveTo>
                  <a:lnTo>
                    <a:pt x="3167" y="2334"/>
                  </a:lnTo>
                  <a:cubicBezTo>
                    <a:pt x="3048" y="2370"/>
                    <a:pt x="2953" y="2405"/>
                    <a:pt x="2846" y="2465"/>
                  </a:cubicBezTo>
                  <a:lnTo>
                    <a:pt x="1584" y="1203"/>
                  </a:lnTo>
                  <a:cubicBezTo>
                    <a:pt x="2024" y="846"/>
                    <a:pt x="2572" y="607"/>
                    <a:pt x="3167" y="548"/>
                  </a:cubicBezTo>
                  <a:close/>
                  <a:moveTo>
                    <a:pt x="3703" y="548"/>
                  </a:moveTo>
                  <a:cubicBezTo>
                    <a:pt x="4298" y="607"/>
                    <a:pt x="4846" y="846"/>
                    <a:pt x="5275" y="1203"/>
                  </a:cubicBezTo>
                  <a:lnTo>
                    <a:pt x="4012" y="2465"/>
                  </a:lnTo>
                  <a:cubicBezTo>
                    <a:pt x="3917" y="2405"/>
                    <a:pt x="3810" y="2370"/>
                    <a:pt x="3703" y="2334"/>
                  </a:cubicBezTo>
                  <a:lnTo>
                    <a:pt x="3703" y="548"/>
                  </a:lnTo>
                  <a:close/>
                  <a:moveTo>
                    <a:pt x="1214" y="1584"/>
                  </a:moveTo>
                  <a:lnTo>
                    <a:pt x="2477" y="2846"/>
                  </a:lnTo>
                  <a:cubicBezTo>
                    <a:pt x="2417" y="2941"/>
                    <a:pt x="2369" y="3048"/>
                    <a:pt x="2346" y="3155"/>
                  </a:cubicBezTo>
                  <a:lnTo>
                    <a:pt x="560" y="3155"/>
                  </a:lnTo>
                  <a:cubicBezTo>
                    <a:pt x="607" y="2560"/>
                    <a:pt x="845" y="2012"/>
                    <a:pt x="1214" y="1584"/>
                  </a:cubicBezTo>
                  <a:close/>
                  <a:moveTo>
                    <a:pt x="5667" y="1572"/>
                  </a:moveTo>
                  <a:cubicBezTo>
                    <a:pt x="6037" y="2012"/>
                    <a:pt x="6275" y="2560"/>
                    <a:pt x="6322" y="3155"/>
                  </a:cubicBezTo>
                  <a:lnTo>
                    <a:pt x="4536" y="3155"/>
                  </a:lnTo>
                  <a:cubicBezTo>
                    <a:pt x="4501" y="3036"/>
                    <a:pt x="4465" y="2941"/>
                    <a:pt x="4405" y="2846"/>
                  </a:cubicBezTo>
                  <a:lnTo>
                    <a:pt x="5667" y="1572"/>
                  </a:lnTo>
                  <a:close/>
                  <a:moveTo>
                    <a:pt x="3441" y="2846"/>
                  </a:moveTo>
                  <a:cubicBezTo>
                    <a:pt x="3762" y="2846"/>
                    <a:pt x="4024" y="3108"/>
                    <a:pt x="4024" y="3429"/>
                  </a:cubicBezTo>
                  <a:cubicBezTo>
                    <a:pt x="4024" y="3751"/>
                    <a:pt x="3762" y="4013"/>
                    <a:pt x="3441" y="4013"/>
                  </a:cubicBezTo>
                  <a:cubicBezTo>
                    <a:pt x="3119" y="4013"/>
                    <a:pt x="2858" y="3751"/>
                    <a:pt x="2858" y="3429"/>
                  </a:cubicBezTo>
                  <a:cubicBezTo>
                    <a:pt x="2858" y="3108"/>
                    <a:pt x="3119" y="2846"/>
                    <a:pt x="3441" y="2846"/>
                  </a:cubicBezTo>
                  <a:close/>
                  <a:moveTo>
                    <a:pt x="2346" y="3691"/>
                  </a:moveTo>
                  <a:cubicBezTo>
                    <a:pt x="2381" y="3798"/>
                    <a:pt x="2417" y="3905"/>
                    <a:pt x="2477" y="4001"/>
                  </a:cubicBezTo>
                  <a:lnTo>
                    <a:pt x="1214" y="5275"/>
                  </a:lnTo>
                  <a:cubicBezTo>
                    <a:pt x="845" y="4834"/>
                    <a:pt x="607" y="4286"/>
                    <a:pt x="560" y="3691"/>
                  </a:cubicBezTo>
                  <a:close/>
                  <a:moveTo>
                    <a:pt x="6322" y="3691"/>
                  </a:moveTo>
                  <a:cubicBezTo>
                    <a:pt x="6275" y="4286"/>
                    <a:pt x="6037" y="4834"/>
                    <a:pt x="5667" y="5275"/>
                  </a:cubicBezTo>
                  <a:lnTo>
                    <a:pt x="4405" y="4001"/>
                  </a:lnTo>
                  <a:cubicBezTo>
                    <a:pt x="4465" y="3905"/>
                    <a:pt x="4501" y="3798"/>
                    <a:pt x="4536" y="3691"/>
                  </a:cubicBezTo>
                  <a:close/>
                  <a:moveTo>
                    <a:pt x="2858" y="4394"/>
                  </a:moveTo>
                  <a:cubicBezTo>
                    <a:pt x="2953" y="4453"/>
                    <a:pt x="3048" y="4489"/>
                    <a:pt x="3167" y="4525"/>
                  </a:cubicBezTo>
                  <a:lnTo>
                    <a:pt x="3167" y="6310"/>
                  </a:lnTo>
                  <a:cubicBezTo>
                    <a:pt x="2572" y="6251"/>
                    <a:pt x="2024" y="6013"/>
                    <a:pt x="1584" y="5656"/>
                  </a:cubicBezTo>
                  <a:lnTo>
                    <a:pt x="2858" y="4394"/>
                  </a:lnTo>
                  <a:close/>
                  <a:moveTo>
                    <a:pt x="4012" y="4394"/>
                  </a:moveTo>
                  <a:lnTo>
                    <a:pt x="5275" y="5656"/>
                  </a:lnTo>
                  <a:cubicBezTo>
                    <a:pt x="4846" y="6013"/>
                    <a:pt x="4298" y="6251"/>
                    <a:pt x="3703" y="6310"/>
                  </a:cubicBezTo>
                  <a:lnTo>
                    <a:pt x="3703" y="4525"/>
                  </a:lnTo>
                  <a:cubicBezTo>
                    <a:pt x="3810" y="4489"/>
                    <a:pt x="3917" y="4453"/>
                    <a:pt x="4012" y="4394"/>
                  </a:cubicBezTo>
                  <a:close/>
                  <a:moveTo>
                    <a:pt x="3441" y="0"/>
                  </a:moveTo>
                  <a:cubicBezTo>
                    <a:pt x="1548" y="0"/>
                    <a:pt x="0" y="1536"/>
                    <a:pt x="0" y="3429"/>
                  </a:cubicBezTo>
                  <a:cubicBezTo>
                    <a:pt x="0" y="5322"/>
                    <a:pt x="1548" y="6858"/>
                    <a:pt x="3441" y="6858"/>
                  </a:cubicBezTo>
                  <a:cubicBezTo>
                    <a:pt x="5334" y="6858"/>
                    <a:pt x="6870" y="5322"/>
                    <a:pt x="6870" y="3429"/>
                  </a:cubicBezTo>
                  <a:cubicBezTo>
                    <a:pt x="6870" y="1536"/>
                    <a:pt x="5334" y="0"/>
                    <a:pt x="3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9" name="Google Shape;2689;p41"/>
          <p:cNvGrpSpPr/>
          <p:nvPr/>
        </p:nvGrpSpPr>
        <p:grpSpPr>
          <a:xfrm>
            <a:off x="7406150" y="2499000"/>
            <a:ext cx="345000" cy="344925"/>
            <a:chOff x="4695525" y="2622550"/>
            <a:chExt cx="345000" cy="344925"/>
          </a:xfrm>
        </p:grpSpPr>
        <p:sp>
          <p:nvSpPr>
            <p:cNvPr id="2690" name="Google Shape;2690;p41"/>
            <p:cNvSpPr/>
            <p:nvPr/>
          </p:nvSpPr>
          <p:spPr>
            <a:xfrm>
              <a:off x="4974800" y="2714750"/>
              <a:ext cx="16300" cy="13575"/>
            </a:xfrm>
            <a:custGeom>
              <a:rect b="b" l="l" r="r" t="t"/>
              <a:pathLst>
                <a:path extrusionOk="0" h="543" w="652">
                  <a:moveTo>
                    <a:pt x="331" y="0"/>
                  </a:moveTo>
                  <a:cubicBezTo>
                    <a:pt x="223" y="0"/>
                    <a:pt x="128" y="60"/>
                    <a:pt x="92" y="155"/>
                  </a:cubicBezTo>
                  <a:cubicBezTo>
                    <a:pt x="1" y="349"/>
                    <a:pt x="144" y="542"/>
                    <a:pt x="336" y="542"/>
                  </a:cubicBezTo>
                  <a:cubicBezTo>
                    <a:pt x="369" y="542"/>
                    <a:pt x="403" y="536"/>
                    <a:pt x="438" y="524"/>
                  </a:cubicBezTo>
                  <a:cubicBezTo>
                    <a:pt x="509" y="501"/>
                    <a:pt x="557" y="441"/>
                    <a:pt x="592" y="370"/>
                  </a:cubicBezTo>
                  <a:cubicBezTo>
                    <a:pt x="652" y="179"/>
                    <a:pt x="509" y="0"/>
                    <a:pt x="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1"/>
            <p:cNvSpPr/>
            <p:nvPr/>
          </p:nvSpPr>
          <p:spPr>
            <a:xfrm>
              <a:off x="4990550" y="2765950"/>
              <a:ext cx="14850" cy="13425"/>
            </a:xfrm>
            <a:custGeom>
              <a:rect b="b" l="l" r="r" t="t"/>
              <a:pathLst>
                <a:path extrusionOk="0" h="537" w="594">
                  <a:moveTo>
                    <a:pt x="320" y="0"/>
                  </a:moveTo>
                  <a:cubicBezTo>
                    <a:pt x="213" y="0"/>
                    <a:pt x="105" y="72"/>
                    <a:pt x="70" y="179"/>
                  </a:cubicBezTo>
                  <a:cubicBezTo>
                    <a:pt x="0" y="363"/>
                    <a:pt x="143" y="537"/>
                    <a:pt x="315" y="537"/>
                  </a:cubicBezTo>
                  <a:cubicBezTo>
                    <a:pt x="320" y="537"/>
                    <a:pt x="326" y="536"/>
                    <a:pt x="332" y="536"/>
                  </a:cubicBezTo>
                  <a:cubicBezTo>
                    <a:pt x="474" y="536"/>
                    <a:pt x="594" y="417"/>
                    <a:pt x="594" y="274"/>
                  </a:cubicBezTo>
                  <a:cubicBezTo>
                    <a:pt x="594" y="131"/>
                    <a:pt x="474" y="0"/>
                    <a:pt x="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1"/>
            <p:cNvSpPr/>
            <p:nvPr/>
          </p:nvSpPr>
          <p:spPr>
            <a:xfrm>
              <a:off x="4961700" y="2744525"/>
              <a:ext cx="16025" cy="13375"/>
            </a:xfrm>
            <a:custGeom>
              <a:rect b="b" l="l" r="r" t="t"/>
              <a:pathLst>
                <a:path extrusionOk="0" h="535" w="641">
                  <a:moveTo>
                    <a:pt x="319" y="0"/>
                  </a:moveTo>
                  <a:cubicBezTo>
                    <a:pt x="212" y="0"/>
                    <a:pt x="116" y="60"/>
                    <a:pt x="81" y="155"/>
                  </a:cubicBezTo>
                  <a:cubicBezTo>
                    <a:pt x="1" y="345"/>
                    <a:pt x="130" y="534"/>
                    <a:pt x="315" y="534"/>
                  </a:cubicBezTo>
                  <a:cubicBezTo>
                    <a:pt x="350" y="534"/>
                    <a:pt x="388" y="527"/>
                    <a:pt x="426" y="512"/>
                  </a:cubicBezTo>
                  <a:cubicBezTo>
                    <a:pt x="497" y="488"/>
                    <a:pt x="557" y="429"/>
                    <a:pt x="581" y="357"/>
                  </a:cubicBezTo>
                  <a:cubicBezTo>
                    <a:pt x="640" y="167"/>
                    <a:pt x="497"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1"/>
            <p:cNvSpPr/>
            <p:nvPr/>
          </p:nvSpPr>
          <p:spPr>
            <a:xfrm>
              <a:off x="4695525" y="2622550"/>
              <a:ext cx="345000" cy="344925"/>
            </a:xfrm>
            <a:custGeom>
              <a:rect b="b" l="l" r="r" t="t"/>
              <a:pathLst>
                <a:path extrusionOk="0" h="13797" w="13800">
                  <a:moveTo>
                    <a:pt x="12008" y="834"/>
                  </a:moveTo>
                  <a:cubicBezTo>
                    <a:pt x="12446" y="834"/>
                    <a:pt x="12885" y="903"/>
                    <a:pt x="13216" y="1057"/>
                  </a:cubicBezTo>
                  <a:cubicBezTo>
                    <a:pt x="13037" y="1617"/>
                    <a:pt x="12537" y="2200"/>
                    <a:pt x="12049" y="2581"/>
                  </a:cubicBezTo>
                  <a:cubicBezTo>
                    <a:pt x="11502" y="2117"/>
                    <a:pt x="10847" y="1772"/>
                    <a:pt x="10120" y="1593"/>
                  </a:cubicBezTo>
                  <a:cubicBezTo>
                    <a:pt x="10228" y="1402"/>
                    <a:pt x="10418" y="1200"/>
                    <a:pt x="10728" y="1057"/>
                  </a:cubicBezTo>
                  <a:cubicBezTo>
                    <a:pt x="11062" y="915"/>
                    <a:pt x="11535" y="834"/>
                    <a:pt x="12008" y="834"/>
                  </a:cubicBezTo>
                  <a:close/>
                  <a:moveTo>
                    <a:pt x="9132" y="1998"/>
                  </a:moveTo>
                  <a:lnTo>
                    <a:pt x="9132" y="1998"/>
                  </a:lnTo>
                  <a:cubicBezTo>
                    <a:pt x="11394" y="2081"/>
                    <a:pt x="13204" y="3938"/>
                    <a:pt x="13204" y="6201"/>
                  </a:cubicBezTo>
                  <a:cubicBezTo>
                    <a:pt x="13204" y="8368"/>
                    <a:pt x="11525" y="10177"/>
                    <a:pt x="9406" y="10380"/>
                  </a:cubicBezTo>
                  <a:cubicBezTo>
                    <a:pt x="9525" y="9963"/>
                    <a:pt x="9597" y="9511"/>
                    <a:pt x="9597" y="9058"/>
                  </a:cubicBezTo>
                  <a:cubicBezTo>
                    <a:pt x="9597" y="7796"/>
                    <a:pt x="9096" y="6605"/>
                    <a:pt x="8204" y="5701"/>
                  </a:cubicBezTo>
                  <a:cubicBezTo>
                    <a:pt x="7370" y="4879"/>
                    <a:pt x="6310" y="4415"/>
                    <a:pt x="5215" y="4331"/>
                  </a:cubicBezTo>
                  <a:cubicBezTo>
                    <a:pt x="5870" y="3034"/>
                    <a:pt x="7156" y="2153"/>
                    <a:pt x="8596" y="2022"/>
                  </a:cubicBezTo>
                  <a:lnTo>
                    <a:pt x="8596" y="2022"/>
                  </a:lnTo>
                  <a:cubicBezTo>
                    <a:pt x="8656" y="2355"/>
                    <a:pt x="8608" y="2688"/>
                    <a:pt x="8465" y="3057"/>
                  </a:cubicBezTo>
                  <a:cubicBezTo>
                    <a:pt x="8418" y="3188"/>
                    <a:pt x="8477" y="3343"/>
                    <a:pt x="8620" y="3403"/>
                  </a:cubicBezTo>
                  <a:cubicBezTo>
                    <a:pt x="8656" y="3415"/>
                    <a:pt x="8680" y="3427"/>
                    <a:pt x="8715" y="3427"/>
                  </a:cubicBezTo>
                  <a:cubicBezTo>
                    <a:pt x="8823" y="3427"/>
                    <a:pt x="8930" y="3355"/>
                    <a:pt x="8966" y="3260"/>
                  </a:cubicBezTo>
                  <a:cubicBezTo>
                    <a:pt x="9144" y="2831"/>
                    <a:pt x="9192" y="2403"/>
                    <a:pt x="9132" y="1998"/>
                  </a:cubicBezTo>
                  <a:close/>
                  <a:moveTo>
                    <a:pt x="7730" y="0"/>
                  </a:moveTo>
                  <a:cubicBezTo>
                    <a:pt x="7670" y="0"/>
                    <a:pt x="7610" y="18"/>
                    <a:pt x="7561" y="57"/>
                  </a:cubicBezTo>
                  <a:cubicBezTo>
                    <a:pt x="7430" y="176"/>
                    <a:pt x="7442" y="367"/>
                    <a:pt x="7561" y="474"/>
                  </a:cubicBezTo>
                  <a:cubicBezTo>
                    <a:pt x="7953" y="819"/>
                    <a:pt x="8239" y="1152"/>
                    <a:pt x="8406" y="1486"/>
                  </a:cubicBezTo>
                  <a:cubicBezTo>
                    <a:pt x="7644" y="1581"/>
                    <a:pt x="6918" y="1855"/>
                    <a:pt x="6275" y="2307"/>
                  </a:cubicBezTo>
                  <a:cubicBezTo>
                    <a:pt x="5548" y="2807"/>
                    <a:pt x="4977" y="3510"/>
                    <a:pt x="4632" y="4319"/>
                  </a:cubicBezTo>
                  <a:cubicBezTo>
                    <a:pt x="3489" y="4367"/>
                    <a:pt x="2358" y="4831"/>
                    <a:pt x="1488" y="5701"/>
                  </a:cubicBezTo>
                  <a:cubicBezTo>
                    <a:pt x="738" y="6451"/>
                    <a:pt x="274" y="7391"/>
                    <a:pt x="131" y="8439"/>
                  </a:cubicBezTo>
                  <a:cubicBezTo>
                    <a:pt x="0" y="9451"/>
                    <a:pt x="203" y="10487"/>
                    <a:pt x="703" y="11380"/>
                  </a:cubicBezTo>
                  <a:cubicBezTo>
                    <a:pt x="750" y="11466"/>
                    <a:pt x="838" y="11511"/>
                    <a:pt x="931" y="11511"/>
                  </a:cubicBezTo>
                  <a:cubicBezTo>
                    <a:pt x="979" y="11511"/>
                    <a:pt x="1027" y="11499"/>
                    <a:pt x="1072" y="11475"/>
                  </a:cubicBezTo>
                  <a:cubicBezTo>
                    <a:pt x="1203" y="11404"/>
                    <a:pt x="1250" y="11237"/>
                    <a:pt x="1179" y="11106"/>
                  </a:cubicBezTo>
                  <a:cubicBezTo>
                    <a:pt x="250" y="9475"/>
                    <a:pt x="536" y="7403"/>
                    <a:pt x="1869" y="6082"/>
                  </a:cubicBezTo>
                  <a:cubicBezTo>
                    <a:pt x="2691" y="5260"/>
                    <a:pt x="3768" y="4849"/>
                    <a:pt x="4846" y="4849"/>
                  </a:cubicBezTo>
                  <a:cubicBezTo>
                    <a:pt x="5923" y="4849"/>
                    <a:pt x="7001" y="5260"/>
                    <a:pt x="7823" y="6082"/>
                  </a:cubicBezTo>
                  <a:cubicBezTo>
                    <a:pt x="8608" y="6879"/>
                    <a:pt x="9049" y="7927"/>
                    <a:pt x="9049" y="9058"/>
                  </a:cubicBezTo>
                  <a:cubicBezTo>
                    <a:pt x="9049" y="9570"/>
                    <a:pt x="8954" y="10082"/>
                    <a:pt x="8775" y="10558"/>
                  </a:cubicBezTo>
                  <a:cubicBezTo>
                    <a:pt x="8775" y="10570"/>
                    <a:pt x="8763" y="10582"/>
                    <a:pt x="8763" y="10594"/>
                  </a:cubicBezTo>
                  <a:cubicBezTo>
                    <a:pt x="8549" y="11118"/>
                    <a:pt x="8239" y="11606"/>
                    <a:pt x="7823" y="12023"/>
                  </a:cubicBezTo>
                  <a:cubicBezTo>
                    <a:pt x="7013" y="12832"/>
                    <a:pt x="5931" y="13256"/>
                    <a:pt x="4842" y="13256"/>
                  </a:cubicBezTo>
                  <a:cubicBezTo>
                    <a:pt x="4136" y="13256"/>
                    <a:pt x="3427" y="13078"/>
                    <a:pt x="2786" y="12713"/>
                  </a:cubicBezTo>
                  <a:cubicBezTo>
                    <a:pt x="2746" y="12693"/>
                    <a:pt x="2702" y="12683"/>
                    <a:pt x="2659" y="12683"/>
                  </a:cubicBezTo>
                  <a:cubicBezTo>
                    <a:pt x="2552" y="12683"/>
                    <a:pt x="2448" y="12745"/>
                    <a:pt x="2405" y="12856"/>
                  </a:cubicBezTo>
                  <a:cubicBezTo>
                    <a:pt x="2346" y="12987"/>
                    <a:pt x="2405" y="13130"/>
                    <a:pt x="2524" y="13190"/>
                  </a:cubicBezTo>
                  <a:cubicBezTo>
                    <a:pt x="3227" y="13583"/>
                    <a:pt x="4036" y="13797"/>
                    <a:pt x="4846" y="13797"/>
                  </a:cubicBezTo>
                  <a:cubicBezTo>
                    <a:pt x="5048" y="13797"/>
                    <a:pt x="5263" y="13785"/>
                    <a:pt x="5465" y="13749"/>
                  </a:cubicBezTo>
                  <a:cubicBezTo>
                    <a:pt x="6501" y="13618"/>
                    <a:pt x="7453" y="13154"/>
                    <a:pt x="8204" y="12404"/>
                  </a:cubicBezTo>
                  <a:cubicBezTo>
                    <a:pt x="8632" y="11975"/>
                    <a:pt x="8966" y="11475"/>
                    <a:pt x="9204" y="10927"/>
                  </a:cubicBezTo>
                  <a:cubicBezTo>
                    <a:pt x="10394" y="10880"/>
                    <a:pt x="11502" y="10392"/>
                    <a:pt x="12359" y="9534"/>
                  </a:cubicBezTo>
                  <a:cubicBezTo>
                    <a:pt x="13240" y="8641"/>
                    <a:pt x="13728" y="7451"/>
                    <a:pt x="13728" y="6189"/>
                  </a:cubicBezTo>
                  <a:cubicBezTo>
                    <a:pt x="13728" y="4939"/>
                    <a:pt x="13240" y="3796"/>
                    <a:pt x="12442" y="2938"/>
                  </a:cubicBezTo>
                  <a:cubicBezTo>
                    <a:pt x="13049" y="2462"/>
                    <a:pt x="13657" y="1712"/>
                    <a:pt x="13788" y="962"/>
                  </a:cubicBezTo>
                  <a:cubicBezTo>
                    <a:pt x="13799" y="855"/>
                    <a:pt x="13752" y="748"/>
                    <a:pt x="13668" y="700"/>
                  </a:cubicBezTo>
                  <a:cubicBezTo>
                    <a:pt x="13230" y="414"/>
                    <a:pt x="12600" y="288"/>
                    <a:pt x="11980" y="288"/>
                  </a:cubicBezTo>
                  <a:cubicBezTo>
                    <a:pt x="11437" y="288"/>
                    <a:pt x="10902" y="385"/>
                    <a:pt x="10513" y="557"/>
                  </a:cubicBezTo>
                  <a:cubicBezTo>
                    <a:pt x="9978" y="795"/>
                    <a:pt x="9704" y="1188"/>
                    <a:pt x="9573" y="1486"/>
                  </a:cubicBezTo>
                  <a:cubicBezTo>
                    <a:pt x="9382" y="1462"/>
                    <a:pt x="9180" y="1450"/>
                    <a:pt x="8989" y="1450"/>
                  </a:cubicBezTo>
                  <a:cubicBezTo>
                    <a:pt x="8977" y="1414"/>
                    <a:pt x="8954" y="1379"/>
                    <a:pt x="8942" y="1343"/>
                  </a:cubicBezTo>
                  <a:cubicBezTo>
                    <a:pt x="8739" y="914"/>
                    <a:pt x="8418" y="510"/>
                    <a:pt x="7918" y="69"/>
                  </a:cubicBezTo>
                  <a:cubicBezTo>
                    <a:pt x="7867" y="24"/>
                    <a:pt x="7799" y="0"/>
                    <a:pt x="7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1"/>
            <p:cNvSpPr/>
            <p:nvPr/>
          </p:nvSpPr>
          <p:spPr>
            <a:xfrm>
              <a:off x="4729750" y="2921400"/>
              <a:ext cx="15500" cy="13350"/>
            </a:xfrm>
            <a:custGeom>
              <a:rect b="b" l="l" r="r" t="t"/>
              <a:pathLst>
                <a:path extrusionOk="0" h="534" w="620">
                  <a:moveTo>
                    <a:pt x="318" y="0"/>
                  </a:moveTo>
                  <a:cubicBezTo>
                    <a:pt x="275" y="0"/>
                    <a:pt x="231" y="11"/>
                    <a:pt x="191" y="33"/>
                  </a:cubicBezTo>
                  <a:cubicBezTo>
                    <a:pt x="60" y="93"/>
                    <a:pt x="0" y="259"/>
                    <a:pt x="72" y="390"/>
                  </a:cubicBezTo>
                  <a:cubicBezTo>
                    <a:pt x="119" y="486"/>
                    <a:pt x="215" y="533"/>
                    <a:pt x="310" y="533"/>
                  </a:cubicBezTo>
                  <a:cubicBezTo>
                    <a:pt x="346" y="533"/>
                    <a:pt x="393" y="533"/>
                    <a:pt x="429" y="509"/>
                  </a:cubicBezTo>
                  <a:cubicBezTo>
                    <a:pt x="560" y="438"/>
                    <a:pt x="619" y="283"/>
                    <a:pt x="548" y="152"/>
                  </a:cubicBezTo>
                  <a:cubicBezTo>
                    <a:pt x="507" y="54"/>
                    <a:pt x="415"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1"/>
            <p:cNvSpPr/>
            <p:nvPr/>
          </p:nvSpPr>
          <p:spPr>
            <a:xfrm>
              <a:off x="4730650" y="2763275"/>
              <a:ext cx="171750" cy="171475"/>
            </a:xfrm>
            <a:custGeom>
              <a:rect b="b" l="l" r="r" t="t"/>
              <a:pathLst>
                <a:path extrusionOk="0" h="6859" w="6870">
                  <a:moveTo>
                    <a:pt x="3167" y="548"/>
                  </a:moveTo>
                  <a:lnTo>
                    <a:pt x="3167" y="2334"/>
                  </a:lnTo>
                  <a:cubicBezTo>
                    <a:pt x="3048" y="2370"/>
                    <a:pt x="2953" y="2405"/>
                    <a:pt x="2846" y="2465"/>
                  </a:cubicBezTo>
                  <a:lnTo>
                    <a:pt x="1584" y="1203"/>
                  </a:lnTo>
                  <a:cubicBezTo>
                    <a:pt x="2024" y="846"/>
                    <a:pt x="2572" y="607"/>
                    <a:pt x="3167" y="548"/>
                  </a:cubicBezTo>
                  <a:close/>
                  <a:moveTo>
                    <a:pt x="3703" y="548"/>
                  </a:moveTo>
                  <a:cubicBezTo>
                    <a:pt x="4298" y="607"/>
                    <a:pt x="4846" y="846"/>
                    <a:pt x="5275" y="1203"/>
                  </a:cubicBezTo>
                  <a:lnTo>
                    <a:pt x="4012" y="2465"/>
                  </a:lnTo>
                  <a:cubicBezTo>
                    <a:pt x="3917" y="2405"/>
                    <a:pt x="3810" y="2370"/>
                    <a:pt x="3703" y="2334"/>
                  </a:cubicBezTo>
                  <a:lnTo>
                    <a:pt x="3703" y="548"/>
                  </a:lnTo>
                  <a:close/>
                  <a:moveTo>
                    <a:pt x="1214" y="1584"/>
                  </a:moveTo>
                  <a:lnTo>
                    <a:pt x="2477" y="2846"/>
                  </a:lnTo>
                  <a:cubicBezTo>
                    <a:pt x="2417" y="2941"/>
                    <a:pt x="2369" y="3048"/>
                    <a:pt x="2346" y="3155"/>
                  </a:cubicBezTo>
                  <a:lnTo>
                    <a:pt x="560" y="3155"/>
                  </a:lnTo>
                  <a:cubicBezTo>
                    <a:pt x="607" y="2560"/>
                    <a:pt x="845" y="2012"/>
                    <a:pt x="1214" y="1584"/>
                  </a:cubicBezTo>
                  <a:close/>
                  <a:moveTo>
                    <a:pt x="5667" y="1572"/>
                  </a:moveTo>
                  <a:cubicBezTo>
                    <a:pt x="6037" y="2012"/>
                    <a:pt x="6275" y="2560"/>
                    <a:pt x="6322" y="3155"/>
                  </a:cubicBezTo>
                  <a:lnTo>
                    <a:pt x="4536" y="3155"/>
                  </a:lnTo>
                  <a:cubicBezTo>
                    <a:pt x="4501" y="3036"/>
                    <a:pt x="4465" y="2941"/>
                    <a:pt x="4405" y="2846"/>
                  </a:cubicBezTo>
                  <a:lnTo>
                    <a:pt x="5667" y="1572"/>
                  </a:lnTo>
                  <a:close/>
                  <a:moveTo>
                    <a:pt x="3441" y="2846"/>
                  </a:moveTo>
                  <a:cubicBezTo>
                    <a:pt x="3762" y="2846"/>
                    <a:pt x="4024" y="3108"/>
                    <a:pt x="4024" y="3429"/>
                  </a:cubicBezTo>
                  <a:cubicBezTo>
                    <a:pt x="4024" y="3751"/>
                    <a:pt x="3762" y="4013"/>
                    <a:pt x="3441" y="4013"/>
                  </a:cubicBezTo>
                  <a:cubicBezTo>
                    <a:pt x="3119" y="4013"/>
                    <a:pt x="2858" y="3751"/>
                    <a:pt x="2858" y="3429"/>
                  </a:cubicBezTo>
                  <a:cubicBezTo>
                    <a:pt x="2858" y="3108"/>
                    <a:pt x="3119" y="2846"/>
                    <a:pt x="3441" y="2846"/>
                  </a:cubicBezTo>
                  <a:close/>
                  <a:moveTo>
                    <a:pt x="2346" y="3691"/>
                  </a:moveTo>
                  <a:cubicBezTo>
                    <a:pt x="2381" y="3798"/>
                    <a:pt x="2417" y="3905"/>
                    <a:pt x="2477" y="4001"/>
                  </a:cubicBezTo>
                  <a:lnTo>
                    <a:pt x="1214" y="5275"/>
                  </a:lnTo>
                  <a:cubicBezTo>
                    <a:pt x="845" y="4834"/>
                    <a:pt x="607" y="4286"/>
                    <a:pt x="560" y="3691"/>
                  </a:cubicBezTo>
                  <a:close/>
                  <a:moveTo>
                    <a:pt x="6322" y="3691"/>
                  </a:moveTo>
                  <a:cubicBezTo>
                    <a:pt x="6275" y="4286"/>
                    <a:pt x="6037" y="4834"/>
                    <a:pt x="5667" y="5275"/>
                  </a:cubicBezTo>
                  <a:lnTo>
                    <a:pt x="4405" y="4001"/>
                  </a:lnTo>
                  <a:cubicBezTo>
                    <a:pt x="4465" y="3905"/>
                    <a:pt x="4501" y="3798"/>
                    <a:pt x="4536" y="3691"/>
                  </a:cubicBezTo>
                  <a:close/>
                  <a:moveTo>
                    <a:pt x="2858" y="4394"/>
                  </a:moveTo>
                  <a:cubicBezTo>
                    <a:pt x="2953" y="4453"/>
                    <a:pt x="3048" y="4489"/>
                    <a:pt x="3167" y="4525"/>
                  </a:cubicBezTo>
                  <a:lnTo>
                    <a:pt x="3167" y="6310"/>
                  </a:lnTo>
                  <a:cubicBezTo>
                    <a:pt x="2572" y="6251"/>
                    <a:pt x="2024" y="6013"/>
                    <a:pt x="1584" y="5656"/>
                  </a:cubicBezTo>
                  <a:lnTo>
                    <a:pt x="2858" y="4394"/>
                  </a:lnTo>
                  <a:close/>
                  <a:moveTo>
                    <a:pt x="4012" y="4394"/>
                  </a:moveTo>
                  <a:lnTo>
                    <a:pt x="5275" y="5656"/>
                  </a:lnTo>
                  <a:cubicBezTo>
                    <a:pt x="4846" y="6013"/>
                    <a:pt x="4298" y="6251"/>
                    <a:pt x="3703" y="6310"/>
                  </a:cubicBezTo>
                  <a:lnTo>
                    <a:pt x="3703" y="4525"/>
                  </a:lnTo>
                  <a:cubicBezTo>
                    <a:pt x="3810" y="4489"/>
                    <a:pt x="3917" y="4453"/>
                    <a:pt x="4012" y="4394"/>
                  </a:cubicBezTo>
                  <a:close/>
                  <a:moveTo>
                    <a:pt x="3441" y="0"/>
                  </a:moveTo>
                  <a:cubicBezTo>
                    <a:pt x="1548" y="0"/>
                    <a:pt x="0" y="1536"/>
                    <a:pt x="0" y="3429"/>
                  </a:cubicBezTo>
                  <a:cubicBezTo>
                    <a:pt x="0" y="5322"/>
                    <a:pt x="1548" y="6858"/>
                    <a:pt x="3441" y="6858"/>
                  </a:cubicBezTo>
                  <a:cubicBezTo>
                    <a:pt x="5334" y="6858"/>
                    <a:pt x="6870" y="5322"/>
                    <a:pt x="6870" y="3429"/>
                  </a:cubicBezTo>
                  <a:cubicBezTo>
                    <a:pt x="6870" y="1536"/>
                    <a:pt x="5334" y="0"/>
                    <a:pt x="3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6" name="Google Shape;2696;p41"/>
          <p:cNvGrpSpPr/>
          <p:nvPr/>
        </p:nvGrpSpPr>
        <p:grpSpPr>
          <a:xfrm>
            <a:off x="7916450" y="2499000"/>
            <a:ext cx="345000" cy="344925"/>
            <a:chOff x="4695525" y="2622550"/>
            <a:chExt cx="345000" cy="344925"/>
          </a:xfrm>
        </p:grpSpPr>
        <p:sp>
          <p:nvSpPr>
            <p:cNvPr id="2697" name="Google Shape;2697;p41"/>
            <p:cNvSpPr/>
            <p:nvPr/>
          </p:nvSpPr>
          <p:spPr>
            <a:xfrm>
              <a:off x="4974800" y="2714750"/>
              <a:ext cx="16300" cy="13575"/>
            </a:xfrm>
            <a:custGeom>
              <a:rect b="b" l="l" r="r" t="t"/>
              <a:pathLst>
                <a:path extrusionOk="0" h="543" w="652">
                  <a:moveTo>
                    <a:pt x="331" y="0"/>
                  </a:moveTo>
                  <a:cubicBezTo>
                    <a:pt x="223" y="0"/>
                    <a:pt x="128" y="60"/>
                    <a:pt x="92" y="155"/>
                  </a:cubicBezTo>
                  <a:cubicBezTo>
                    <a:pt x="1" y="349"/>
                    <a:pt x="144" y="542"/>
                    <a:pt x="336" y="542"/>
                  </a:cubicBezTo>
                  <a:cubicBezTo>
                    <a:pt x="369" y="542"/>
                    <a:pt x="403" y="536"/>
                    <a:pt x="438" y="524"/>
                  </a:cubicBezTo>
                  <a:cubicBezTo>
                    <a:pt x="509" y="501"/>
                    <a:pt x="557" y="441"/>
                    <a:pt x="592" y="370"/>
                  </a:cubicBezTo>
                  <a:cubicBezTo>
                    <a:pt x="652" y="179"/>
                    <a:pt x="509" y="0"/>
                    <a:pt x="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1"/>
            <p:cNvSpPr/>
            <p:nvPr/>
          </p:nvSpPr>
          <p:spPr>
            <a:xfrm>
              <a:off x="4990550" y="2765950"/>
              <a:ext cx="14850" cy="13425"/>
            </a:xfrm>
            <a:custGeom>
              <a:rect b="b" l="l" r="r" t="t"/>
              <a:pathLst>
                <a:path extrusionOk="0" h="537" w="594">
                  <a:moveTo>
                    <a:pt x="320" y="0"/>
                  </a:moveTo>
                  <a:cubicBezTo>
                    <a:pt x="213" y="0"/>
                    <a:pt x="105" y="72"/>
                    <a:pt x="70" y="179"/>
                  </a:cubicBezTo>
                  <a:cubicBezTo>
                    <a:pt x="0" y="363"/>
                    <a:pt x="143" y="537"/>
                    <a:pt x="315" y="537"/>
                  </a:cubicBezTo>
                  <a:cubicBezTo>
                    <a:pt x="320" y="537"/>
                    <a:pt x="326" y="536"/>
                    <a:pt x="332" y="536"/>
                  </a:cubicBezTo>
                  <a:cubicBezTo>
                    <a:pt x="474" y="536"/>
                    <a:pt x="594" y="417"/>
                    <a:pt x="594" y="274"/>
                  </a:cubicBezTo>
                  <a:cubicBezTo>
                    <a:pt x="594" y="131"/>
                    <a:pt x="474" y="0"/>
                    <a:pt x="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1"/>
            <p:cNvSpPr/>
            <p:nvPr/>
          </p:nvSpPr>
          <p:spPr>
            <a:xfrm>
              <a:off x="4961700" y="2744525"/>
              <a:ext cx="16025" cy="13375"/>
            </a:xfrm>
            <a:custGeom>
              <a:rect b="b" l="l" r="r" t="t"/>
              <a:pathLst>
                <a:path extrusionOk="0" h="535" w="641">
                  <a:moveTo>
                    <a:pt x="319" y="0"/>
                  </a:moveTo>
                  <a:cubicBezTo>
                    <a:pt x="212" y="0"/>
                    <a:pt x="116" y="60"/>
                    <a:pt x="81" y="155"/>
                  </a:cubicBezTo>
                  <a:cubicBezTo>
                    <a:pt x="1" y="345"/>
                    <a:pt x="130" y="534"/>
                    <a:pt x="315" y="534"/>
                  </a:cubicBezTo>
                  <a:cubicBezTo>
                    <a:pt x="350" y="534"/>
                    <a:pt x="388" y="527"/>
                    <a:pt x="426" y="512"/>
                  </a:cubicBezTo>
                  <a:cubicBezTo>
                    <a:pt x="497" y="488"/>
                    <a:pt x="557" y="429"/>
                    <a:pt x="581" y="357"/>
                  </a:cubicBezTo>
                  <a:cubicBezTo>
                    <a:pt x="640" y="167"/>
                    <a:pt x="497"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1"/>
            <p:cNvSpPr/>
            <p:nvPr/>
          </p:nvSpPr>
          <p:spPr>
            <a:xfrm>
              <a:off x="4695525" y="2622550"/>
              <a:ext cx="345000" cy="344925"/>
            </a:xfrm>
            <a:custGeom>
              <a:rect b="b" l="l" r="r" t="t"/>
              <a:pathLst>
                <a:path extrusionOk="0" h="13797" w="13800">
                  <a:moveTo>
                    <a:pt x="12008" y="834"/>
                  </a:moveTo>
                  <a:cubicBezTo>
                    <a:pt x="12446" y="834"/>
                    <a:pt x="12885" y="903"/>
                    <a:pt x="13216" y="1057"/>
                  </a:cubicBezTo>
                  <a:cubicBezTo>
                    <a:pt x="13037" y="1617"/>
                    <a:pt x="12537" y="2200"/>
                    <a:pt x="12049" y="2581"/>
                  </a:cubicBezTo>
                  <a:cubicBezTo>
                    <a:pt x="11502" y="2117"/>
                    <a:pt x="10847" y="1772"/>
                    <a:pt x="10120" y="1593"/>
                  </a:cubicBezTo>
                  <a:cubicBezTo>
                    <a:pt x="10228" y="1402"/>
                    <a:pt x="10418" y="1200"/>
                    <a:pt x="10728" y="1057"/>
                  </a:cubicBezTo>
                  <a:cubicBezTo>
                    <a:pt x="11062" y="915"/>
                    <a:pt x="11535" y="834"/>
                    <a:pt x="12008" y="834"/>
                  </a:cubicBezTo>
                  <a:close/>
                  <a:moveTo>
                    <a:pt x="9132" y="1998"/>
                  </a:moveTo>
                  <a:lnTo>
                    <a:pt x="9132" y="1998"/>
                  </a:lnTo>
                  <a:cubicBezTo>
                    <a:pt x="11394" y="2081"/>
                    <a:pt x="13204" y="3938"/>
                    <a:pt x="13204" y="6201"/>
                  </a:cubicBezTo>
                  <a:cubicBezTo>
                    <a:pt x="13204" y="8368"/>
                    <a:pt x="11525" y="10177"/>
                    <a:pt x="9406" y="10380"/>
                  </a:cubicBezTo>
                  <a:cubicBezTo>
                    <a:pt x="9525" y="9963"/>
                    <a:pt x="9597" y="9511"/>
                    <a:pt x="9597" y="9058"/>
                  </a:cubicBezTo>
                  <a:cubicBezTo>
                    <a:pt x="9597" y="7796"/>
                    <a:pt x="9096" y="6605"/>
                    <a:pt x="8204" y="5701"/>
                  </a:cubicBezTo>
                  <a:cubicBezTo>
                    <a:pt x="7370" y="4879"/>
                    <a:pt x="6310" y="4415"/>
                    <a:pt x="5215" y="4331"/>
                  </a:cubicBezTo>
                  <a:cubicBezTo>
                    <a:pt x="5870" y="3034"/>
                    <a:pt x="7156" y="2153"/>
                    <a:pt x="8596" y="2022"/>
                  </a:cubicBezTo>
                  <a:lnTo>
                    <a:pt x="8596" y="2022"/>
                  </a:lnTo>
                  <a:cubicBezTo>
                    <a:pt x="8656" y="2355"/>
                    <a:pt x="8608" y="2688"/>
                    <a:pt x="8465" y="3057"/>
                  </a:cubicBezTo>
                  <a:cubicBezTo>
                    <a:pt x="8418" y="3188"/>
                    <a:pt x="8477" y="3343"/>
                    <a:pt x="8620" y="3403"/>
                  </a:cubicBezTo>
                  <a:cubicBezTo>
                    <a:pt x="8656" y="3415"/>
                    <a:pt x="8680" y="3427"/>
                    <a:pt x="8715" y="3427"/>
                  </a:cubicBezTo>
                  <a:cubicBezTo>
                    <a:pt x="8823" y="3427"/>
                    <a:pt x="8930" y="3355"/>
                    <a:pt x="8966" y="3260"/>
                  </a:cubicBezTo>
                  <a:cubicBezTo>
                    <a:pt x="9144" y="2831"/>
                    <a:pt x="9192" y="2403"/>
                    <a:pt x="9132" y="1998"/>
                  </a:cubicBezTo>
                  <a:close/>
                  <a:moveTo>
                    <a:pt x="7730" y="0"/>
                  </a:moveTo>
                  <a:cubicBezTo>
                    <a:pt x="7670" y="0"/>
                    <a:pt x="7610" y="18"/>
                    <a:pt x="7561" y="57"/>
                  </a:cubicBezTo>
                  <a:cubicBezTo>
                    <a:pt x="7430" y="176"/>
                    <a:pt x="7442" y="367"/>
                    <a:pt x="7561" y="474"/>
                  </a:cubicBezTo>
                  <a:cubicBezTo>
                    <a:pt x="7953" y="819"/>
                    <a:pt x="8239" y="1152"/>
                    <a:pt x="8406" y="1486"/>
                  </a:cubicBezTo>
                  <a:cubicBezTo>
                    <a:pt x="7644" y="1581"/>
                    <a:pt x="6918" y="1855"/>
                    <a:pt x="6275" y="2307"/>
                  </a:cubicBezTo>
                  <a:cubicBezTo>
                    <a:pt x="5548" y="2807"/>
                    <a:pt x="4977" y="3510"/>
                    <a:pt x="4632" y="4319"/>
                  </a:cubicBezTo>
                  <a:cubicBezTo>
                    <a:pt x="3489" y="4367"/>
                    <a:pt x="2358" y="4831"/>
                    <a:pt x="1488" y="5701"/>
                  </a:cubicBezTo>
                  <a:cubicBezTo>
                    <a:pt x="738" y="6451"/>
                    <a:pt x="274" y="7391"/>
                    <a:pt x="131" y="8439"/>
                  </a:cubicBezTo>
                  <a:cubicBezTo>
                    <a:pt x="0" y="9451"/>
                    <a:pt x="203" y="10487"/>
                    <a:pt x="703" y="11380"/>
                  </a:cubicBezTo>
                  <a:cubicBezTo>
                    <a:pt x="750" y="11466"/>
                    <a:pt x="838" y="11511"/>
                    <a:pt x="931" y="11511"/>
                  </a:cubicBezTo>
                  <a:cubicBezTo>
                    <a:pt x="979" y="11511"/>
                    <a:pt x="1027" y="11499"/>
                    <a:pt x="1072" y="11475"/>
                  </a:cubicBezTo>
                  <a:cubicBezTo>
                    <a:pt x="1203" y="11404"/>
                    <a:pt x="1250" y="11237"/>
                    <a:pt x="1179" y="11106"/>
                  </a:cubicBezTo>
                  <a:cubicBezTo>
                    <a:pt x="250" y="9475"/>
                    <a:pt x="536" y="7403"/>
                    <a:pt x="1869" y="6082"/>
                  </a:cubicBezTo>
                  <a:cubicBezTo>
                    <a:pt x="2691" y="5260"/>
                    <a:pt x="3768" y="4849"/>
                    <a:pt x="4846" y="4849"/>
                  </a:cubicBezTo>
                  <a:cubicBezTo>
                    <a:pt x="5923" y="4849"/>
                    <a:pt x="7001" y="5260"/>
                    <a:pt x="7823" y="6082"/>
                  </a:cubicBezTo>
                  <a:cubicBezTo>
                    <a:pt x="8608" y="6879"/>
                    <a:pt x="9049" y="7927"/>
                    <a:pt x="9049" y="9058"/>
                  </a:cubicBezTo>
                  <a:cubicBezTo>
                    <a:pt x="9049" y="9570"/>
                    <a:pt x="8954" y="10082"/>
                    <a:pt x="8775" y="10558"/>
                  </a:cubicBezTo>
                  <a:cubicBezTo>
                    <a:pt x="8775" y="10570"/>
                    <a:pt x="8763" y="10582"/>
                    <a:pt x="8763" y="10594"/>
                  </a:cubicBezTo>
                  <a:cubicBezTo>
                    <a:pt x="8549" y="11118"/>
                    <a:pt x="8239" y="11606"/>
                    <a:pt x="7823" y="12023"/>
                  </a:cubicBezTo>
                  <a:cubicBezTo>
                    <a:pt x="7013" y="12832"/>
                    <a:pt x="5931" y="13256"/>
                    <a:pt x="4842" y="13256"/>
                  </a:cubicBezTo>
                  <a:cubicBezTo>
                    <a:pt x="4136" y="13256"/>
                    <a:pt x="3427" y="13078"/>
                    <a:pt x="2786" y="12713"/>
                  </a:cubicBezTo>
                  <a:cubicBezTo>
                    <a:pt x="2746" y="12693"/>
                    <a:pt x="2702" y="12683"/>
                    <a:pt x="2659" y="12683"/>
                  </a:cubicBezTo>
                  <a:cubicBezTo>
                    <a:pt x="2552" y="12683"/>
                    <a:pt x="2448" y="12745"/>
                    <a:pt x="2405" y="12856"/>
                  </a:cubicBezTo>
                  <a:cubicBezTo>
                    <a:pt x="2346" y="12987"/>
                    <a:pt x="2405" y="13130"/>
                    <a:pt x="2524" y="13190"/>
                  </a:cubicBezTo>
                  <a:cubicBezTo>
                    <a:pt x="3227" y="13583"/>
                    <a:pt x="4036" y="13797"/>
                    <a:pt x="4846" y="13797"/>
                  </a:cubicBezTo>
                  <a:cubicBezTo>
                    <a:pt x="5048" y="13797"/>
                    <a:pt x="5263" y="13785"/>
                    <a:pt x="5465" y="13749"/>
                  </a:cubicBezTo>
                  <a:cubicBezTo>
                    <a:pt x="6501" y="13618"/>
                    <a:pt x="7453" y="13154"/>
                    <a:pt x="8204" y="12404"/>
                  </a:cubicBezTo>
                  <a:cubicBezTo>
                    <a:pt x="8632" y="11975"/>
                    <a:pt x="8966" y="11475"/>
                    <a:pt x="9204" y="10927"/>
                  </a:cubicBezTo>
                  <a:cubicBezTo>
                    <a:pt x="10394" y="10880"/>
                    <a:pt x="11502" y="10392"/>
                    <a:pt x="12359" y="9534"/>
                  </a:cubicBezTo>
                  <a:cubicBezTo>
                    <a:pt x="13240" y="8641"/>
                    <a:pt x="13728" y="7451"/>
                    <a:pt x="13728" y="6189"/>
                  </a:cubicBezTo>
                  <a:cubicBezTo>
                    <a:pt x="13728" y="4939"/>
                    <a:pt x="13240" y="3796"/>
                    <a:pt x="12442" y="2938"/>
                  </a:cubicBezTo>
                  <a:cubicBezTo>
                    <a:pt x="13049" y="2462"/>
                    <a:pt x="13657" y="1712"/>
                    <a:pt x="13788" y="962"/>
                  </a:cubicBezTo>
                  <a:cubicBezTo>
                    <a:pt x="13799" y="855"/>
                    <a:pt x="13752" y="748"/>
                    <a:pt x="13668" y="700"/>
                  </a:cubicBezTo>
                  <a:cubicBezTo>
                    <a:pt x="13230" y="414"/>
                    <a:pt x="12600" y="288"/>
                    <a:pt x="11980" y="288"/>
                  </a:cubicBezTo>
                  <a:cubicBezTo>
                    <a:pt x="11437" y="288"/>
                    <a:pt x="10902" y="385"/>
                    <a:pt x="10513" y="557"/>
                  </a:cubicBezTo>
                  <a:cubicBezTo>
                    <a:pt x="9978" y="795"/>
                    <a:pt x="9704" y="1188"/>
                    <a:pt x="9573" y="1486"/>
                  </a:cubicBezTo>
                  <a:cubicBezTo>
                    <a:pt x="9382" y="1462"/>
                    <a:pt x="9180" y="1450"/>
                    <a:pt x="8989" y="1450"/>
                  </a:cubicBezTo>
                  <a:cubicBezTo>
                    <a:pt x="8977" y="1414"/>
                    <a:pt x="8954" y="1379"/>
                    <a:pt x="8942" y="1343"/>
                  </a:cubicBezTo>
                  <a:cubicBezTo>
                    <a:pt x="8739" y="914"/>
                    <a:pt x="8418" y="510"/>
                    <a:pt x="7918" y="69"/>
                  </a:cubicBezTo>
                  <a:cubicBezTo>
                    <a:pt x="7867" y="24"/>
                    <a:pt x="7799" y="0"/>
                    <a:pt x="7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1"/>
            <p:cNvSpPr/>
            <p:nvPr/>
          </p:nvSpPr>
          <p:spPr>
            <a:xfrm>
              <a:off x="4729750" y="2921400"/>
              <a:ext cx="15500" cy="13350"/>
            </a:xfrm>
            <a:custGeom>
              <a:rect b="b" l="l" r="r" t="t"/>
              <a:pathLst>
                <a:path extrusionOk="0" h="534" w="620">
                  <a:moveTo>
                    <a:pt x="318" y="0"/>
                  </a:moveTo>
                  <a:cubicBezTo>
                    <a:pt x="275" y="0"/>
                    <a:pt x="231" y="11"/>
                    <a:pt x="191" y="33"/>
                  </a:cubicBezTo>
                  <a:cubicBezTo>
                    <a:pt x="60" y="93"/>
                    <a:pt x="0" y="259"/>
                    <a:pt x="72" y="390"/>
                  </a:cubicBezTo>
                  <a:cubicBezTo>
                    <a:pt x="119" y="486"/>
                    <a:pt x="215" y="533"/>
                    <a:pt x="310" y="533"/>
                  </a:cubicBezTo>
                  <a:cubicBezTo>
                    <a:pt x="346" y="533"/>
                    <a:pt x="393" y="533"/>
                    <a:pt x="429" y="509"/>
                  </a:cubicBezTo>
                  <a:cubicBezTo>
                    <a:pt x="560" y="438"/>
                    <a:pt x="619" y="283"/>
                    <a:pt x="548" y="152"/>
                  </a:cubicBezTo>
                  <a:cubicBezTo>
                    <a:pt x="507" y="54"/>
                    <a:pt x="415"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1"/>
            <p:cNvSpPr/>
            <p:nvPr/>
          </p:nvSpPr>
          <p:spPr>
            <a:xfrm>
              <a:off x="4730650" y="2763275"/>
              <a:ext cx="171750" cy="171475"/>
            </a:xfrm>
            <a:custGeom>
              <a:rect b="b" l="l" r="r" t="t"/>
              <a:pathLst>
                <a:path extrusionOk="0" h="6859" w="6870">
                  <a:moveTo>
                    <a:pt x="3167" y="548"/>
                  </a:moveTo>
                  <a:lnTo>
                    <a:pt x="3167" y="2334"/>
                  </a:lnTo>
                  <a:cubicBezTo>
                    <a:pt x="3048" y="2370"/>
                    <a:pt x="2953" y="2405"/>
                    <a:pt x="2846" y="2465"/>
                  </a:cubicBezTo>
                  <a:lnTo>
                    <a:pt x="1584" y="1203"/>
                  </a:lnTo>
                  <a:cubicBezTo>
                    <a:pt x="2024" y="846"/>
                    <a:pt x="2572" y="607"/>
                    <a:pt x="3167" y="548"/>
                  </a:cubicBezTo>
                  <a:close/>
                  <a:moveTo>
                    <a:pt x="3703" y="548"/>
                  </a:moveTo>
                  <a:cubicBezTo>
                    <a:pt x="4298" y="607"/>
                    <a:pt x="4846" y="846"/>
                    <a:pt x="5275" y="1203"/>
                  </a:cubicBezTo>
                  <a:lnTo>
                    <a:pt x="4012" y="2465"/>
                  </a:lnTo>
                  <a:cubicBezTo>
                    <a:pt x="3917" y="2405"/>
                    <a:pt x="3810" y="2370"/>
                    <a:pt x="3703" y="2334"/>
                  </a:cubicBezTo>
                  <a:lnTo>
                    <a:pt x="3703" y="548"/>
                  </a:lnTo>
                  <a:close/>
                  <a:moveTo>
                    <a:pt x="1214" y="1584"/>
                  </a:moveTo>
                  <a:lnTo>
                    <a:pt x="2477" y="2846"/>
                  </a:lnTo>
                  <a:cubicBezTo>
                    <a:pt x="2417" y="2941"/>
                    <a:pt x="2369" y="3048"/>
                    <a:pt x="2346" y="3155"/>
                  </a:cubicBezTo>
                  <a:lnTo>
                    <a:pt x="560" y="3155"/>
                  </a:lnTo>
                  <a:cubicBezTo>
                    <a:pt x="607" y="2560"/>
                    <a:pt x="845" y="2012"/>
                    <a:pt x="1214" y="1584"/>
                  </a:cubicBezTo>
                  <a:close/>
                  <a:moveTo>
                    <a:pt x="5667" y="1572"/>
                  </a:moveTo>
                  <a:cubicBezTo>
                    <a:pt x="6037" y="2012"/>
                    <a:pt x="6275" y="2560"/>
                    <a:pt x="6322" y="3155"/>
                  </a:cubicBezTo>
                  <a:lnTo>
                    <a:pt x="4536" y="3155"/>
                  </a:lnTo>
                  <a:cubicBezTo>
                    <a:pt x="4501" y="3036"/>
                    <a:pt x="4465" y="2941"/>
                    <a:pt x="4405" y="2846"/>
                  </a:cubicBezTo>
                  <a:lnTo>
                    <a:pt x="5667" y="1572"/>
                  </a:lnTo>
                  <a:close/>
                  <a:moveTo>
                    <a:pt x="3441" y="2846"/>
                  </a:moveTo>
                  <a:cubicBezTo>
                    <a:pt x="3762" y="2846"/>
                    <a:pt x="4024" y="3108"/>
                    <a:pt x="4024" y="3429"/>
                  </a:cubicBezTo>
                  <a:cubicBezTo>
                    <a:pt x="4024" y="3751"/>
                    <a:pt x="3762" y="4013"/>
                    <a:pt x="3441" y="4013"/>
                  </a:cubicBezTo>
                  <a:cubicBezTo>
                    <a:pt x="3119" y="4013"/>
                    <a:pt x="2858" y="3751"/>
                    <a:pt x="2858" y="3429"/>
                  </a:cubicBezTo>
                  <a:cubicBezTo>
                    <a:pt x="2858" y="3108"/>
                    <a:pt x="3119" y="2846"/>
                    <a:pt x="3441" y="2846"/>
                  </a:cubicBezTo>
                  <a:close/>
                  <a:moveTo>
                    <a:pt x="2346" y="3691"/>
                  </a:moveTo>
                  <a:cubicBezTo>
                    <a:pt x="2381" y="3798"/>
                    <a:pt x="2417" y="3905"/>
                    <a:pt x="2477" y="4001"/>
                  </a:cubicBezTo>
                  <a:lnTo>
                    <a:pt x="1214" y="5275"/>
                  </a:lnTo>
                  <a:cubicBezTo>
                    <a:pt x="845" y="4834"/>
                    <a:pt x="607" y="4286"/>
                    <a:pt x="560" y="3691"/>
                  </a:cubicBezTo>
                  <a:close/>
                  <a:moveTo>
                    <a:pt x="6322" y="3691"/>
                  </a:moveTo>
                  <a:cubicBezTo>
                    <a:pt x="6275" y="4286"/>
                    <a:pt x="6037" y="4834"/>
                    <a:pt x="5667" y="5275"/>
                  </a:cubicBezTo>
                  <a:lnTo>
                    <a:pt x="4405" y="4001"/>
                  </a:lnTo>
                  <a:cubicBezTo>
                    <a:pt x="4465" y="3905"/>
                    <a:pt x="4501" y="3798"/>
                    <a:pt x="4536" y="3691"/>
                  </a:cubicBezTo>
                  <a:close/>
                  <a:moveTo>
                    <a:pt x="2858" y="4394"/>
                  </a:moveTo>
                  <a:cubicBezTo>
                    <a:pt x="2953" y="4453"/>
                    <a:pt x="3048" y="4489"/>
                    <a:pt x="3167" y="4525"/>
                  </a:cubicBezTo>
                  <a:lnTo>
                    <a:pt x="3167" y="6310"/>
                  </a:lnTo>
                  <a:cubicBezTo>
                    <a:pt x="2572" y="6251"/>
                    <a:pt x="2024" y="6013"/>
                    <a:pt x="1584" y="5656"/>
                  </a:cubicBezTo>
                  <a:lnTo>
                    <a:pt x="2858" y="4394"/>
                  </a:lnTo>
                  <a:close/>
                  <a:moveTo>
                    <a:pt x="4012" y="4394"/>
                  </a:moveTo>
                  <a:lnTo>
                    <a:pt x="5275" y="5656"/>
                  </a:lnTo>
                  <a:cubicBezTo>
                    <a:pt x="4846" y="6013"/>
                    <a:pt x="4298" y="6251"/>
                    <a:pt x="3703" y="6310"/>
                  </a:cubicBezTo>
                  <a:lnTo>
                    <a:pt x="3703" y="4525"/>
                  </a:lnTo>
                  <a:cubicBezTo>
                    <a:pt x="3810" y="4489"/>
                    <a:pt x="3917" y="4453"/>
                    <a:pt x="4012" y="4394"/>
                  </a:cubicBezTo>
                  <a:close/>
                  <a:moveTo>
                    <a:pt x="3441" y="0"/>
                  </a:moveTo>
                  <a:cubicBezTo>
                    <a:pt x="1548" y="0"/>
                    <a:pt x="0" y="1536"/>
                    <a:pt x="0" y="3429"/>
                  </a:cubicBezTo>
                  <a:cubicBezTo>
                    <a:pt x="0" y="5322"/>
                    <a:pt x="1548" y="6858"/>
                    <a:pt x="3441" y="6858"/>
                  </a:cubicBezTo>
                  <a:cubicBezTo>
                    <a:pt x="5334" y="6858"/>
                    <a:pt x="6870" y="5322"/>
                    <a:pt x="6870" y="3429"/>
                  </a:cubicBezTo>
                  <a:cubicBezTo>
                    <a:pt x="6870" y="1536"/>
                    <a:pt x="5334" y="0"/>
                    <a:pt x="3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3" name="Google Shape;2703;p41"/>
          <p:cNvGrpSpPr/>
          <p:nvPr/>
        </p:nvGrpSpPr>
        <p:grpSpPr>
          <a:xfrm>
            <a:off x="7177550" y="2803800"/>
            <a:ext cx="345000" cy="344925"/>
            <a:chOff x="4695525" y="2622550"/>
            <a:chExt cx="345000" cy="344925"/>
          </a:xfrm>
        </p:grpSpPr>
        <p:sp>
          <p:nvSpPr>
            <p:cNvPr id="2704" name="Google Shape;2704;p41"/>
            <p:cNvSpPr/>
            <p:nvPr/>
          </p:nvSpPr>
          <p:spPr>
            <a:xfrm>
              <a:off x="4974800" y="2714750"/>
              <a:ext cx="16300" cy="13575"/>
            </a:xfrm>
            <a:custGeom>
              <a:rect b="b" l="l" r="r" t="t"/>
              <a:pathLst>
                <a:path extrusionOk="0" h="543" w="652">
                  <a:moveTo>
                    <a:pt x="331" y="0"/>
                  </a:moveTo>
                  <a:cubicBezTo>
                    <a:pt x="223" y="0"/>
                    <a:pt x="128" y="60"/>
                    <a:pt x="92" y="155"/>
                  </a:cubicBezTo>
                  <a:cubicBezTo>
                    <a:pt x="1" y="349"/>
                    <a:pt x="144" y="542"/>
                    <a:pt x="336" y="542"/>
                  </a:cubicBezTo>
                  <a:cubicBezTo>
                    <a:pt x="369" y="542"/>
                    <a:pt x="403" y="536"/>
                    <a:pt x="438" y="524"/>
                  </a:cubicBezTo>
                  <a:cubicBezTo>
                    <a:pt x="509" y="501"/>
                    <a:pt x="557" y="441"/>
                    <a:pt x="592" y="370"/>
                  </a:cubicBezTo>
                  <a:cubicBezTo>
                    <a:pt x="652" y="179"/>
                    <a:pt x="509" y="0"/>
                    <a:pt x="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1"/>
            <p:cNvSpPr/>
            <p:nvPr/>
          </p:nvSpPr>
          <p:spPr>
            <a:xfrm>
              <a:off x="4990550" y="2765950"/>
              <a:ext cx="14850" cy="13425"/>
            </a:xfrm>
            <a:custGeom>
              <a:rect b="b" l="l" r="r" t="t"/>
              <a:pathLst>
                <a:path extrusionOk="0" h="537" w="594">
                  <a:moveTo>
                    <a:pt x="320" y="0"/>
                  </a:moveTo>
                  <a:cubicBezTo>
                    <a:pt x="213" y="0"/>
                    <a:pt x="105" y="72"/>
                    <a:pt x="70" y="179"/>
                  </a:cubicBezTo>
                  <a:cubicBezTo>
                    <a:pt x="0" y="363"/>
                    <a:pt x="143" y="537"/>
                    <a:pt x="315" y="537"/>
                  </a:cubicBezTo>
                  <a:cubicBezTo>
                    <a:pt x="320" y="537"/>
                    <a:pt x="326" y="536"/>
                    <a:pt x="332" y="536"/>
                  </a:cubicBezTo>
                  <a:cubicBezTo>
                    <a:pt x="474" y="536"/>
                    <a:pt x="594" y="417"/>
                    <a:pt x="594" y="274"/>
                  </a:cubicBezTo>
                  <a:cubicBezTo>
                    <a:pt x="594" y="131"/>
                    <a:pt x="474" y="0"/>
                    <a:pt x="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1"/>
            <p:cNvSpPr/>
            <p:nvPr/>
          </p:nvSpPr>
          <p:spPr>
            <a:xfrm>
              <a:off x="4961700" y="2744525"/>
              <a:ext cx="16025" cy="13375"/>
            </a:xfrm>
            <a:custGeom>
              <a:rect b="b" l="l" r="r" t="t"/>
              <a:pathLst>
                <a:path extrusionOk="0" h="535" w="641">
                  <a:moveTo>
                    <a:pt x="319" y="0"/>
                  </a:moveTo>
                  <a:cubicBezTo>
                    <a:pt x="212" y="0"/>
                    <a:pt x="116" y="60"/>
                    <a:pt x="81" y="155"/>
                  </a:cubicBezTo>
                  <a:cubicBezTo>
                    <a:pt x="1" y="345"/>
                    <a:pt x="130" y="534"/>
                    <a:pt x="315" y="534"/>
                  </a:cubicBezTo>
                  <a:cubicBezTo>
                    <a:pt x="350" y="534"/>
                    <a:pt x="388" y="527"/>
                    <a:pt x="426" y="512"/>
                  </a:cubicBezTo>
                  <a:cubicBezTo>
                    <a:pt x="497" y="488"/>
                    <a:pt x="557" y="429"/>
                    <a:pt x="581" y="357"/>
                  </a:cubicBezTo>
                  <a:cubicBezTo>
                    <a:pt x="640" y="167"/>
                    <a:pt x="497"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1"/>
            <p:cNvSpPr/>
            <p:nvPr/>
          </p:nvSpPr>
          <p:spPr>
            <a:xfrm>
              <a:off x="4695525" y="2622550"/>
              <a:ext cx="345000" cy="344925"/>
            </a:xfrm>
            <a:custGeom>
              <a:rect b="b" l="l" r="r" t="t"/>
              <a:pathLst>
                <a:path extrusionOk="0" h="13797" w="13800">
                  <a:moveTo>
                    <a:pt x="12008" y="834"/>
                  </a:moveTo>
                  <a:cubicBezTo>
                    <a:pt x="12446" y="834"/>
                    <a:pt x="12885" y="903"/>
                    <a:pt x="13216" y="1057"/>
                  </a:cubicBezTo>
                  <a:cubicBezTo>
                    <a:pt x="13037" y="1617"/>
                    <a:pt x="12537" y="2200"/>
                    <a:pt x="12049" y="2581"/>
                  </a:cubicBezTo>
                  <a:cubicBezTo>
                    <a:pt x="11502" y="2117"/>
                    <a:pt x="10847" y="1772"/>
                    <a:pt x="10120" y="1593"/>
                  </a:cubicBezTo>
                  <a:cubicBezTo>
                    <a:pt x="10228" y="1402"/>
                    <a:pt x="10418" y="1200"/>
                    <a:pt x="10728" y="1057"/>
                  </a:cubicBezTo>
                  <a:cubicBezTo>
                    <a:pt x="11062" y="915"/>
                    <a:pt x="11535" y="834"/>
                    <a:pt x="12008" y="834"/>
                  </a:cubicBezTo>
                  <a:close/>
                  <a:moveTo>
                    <a:pt x="9132" y="1998"/>
                  </a:moveTo>
                  <a:lnTo>
                    <a:pt x="9132" y="1998"/>
                  </a:lnTo>
                  <a:cubicBezTo>
                    <a:pt x="11394" y="2081"/>
                    <a:pt x="13204" y="3938"/>
                    <a:pt x="13204" y="6201"/>
                  </a:cubicBezTo>
                  <a:cubicBezTo>
                    <a:pt x="13204" y="8368"/>
                    <a:pt x="11525" y="10177"/>
                    <a:pt x="9406" y="10380"/>
                  </a:cubicBezTo>
                  <a:cubicBezTo>
                    <a:pt x="9525" y="9963"/>
                    <a:pt x="9597" y="9511"/>
                    <a:pt x="9597" y="9058"/>
                  </a:cubicBezTo>
                  <a:cubicBezTo>
                    <a:pt x="9597" y="7796"/>
                    <a:pt x="9096" y="6605"/>
                    <a:pt x="8204" y="5701"/>
                  </a:cubicBezTo>
                  <a:cubicBezTo>
                    <a:pt x="7370" y="4879"/>
                    <a:pt x="6310" y="4415"/>
                    <a:pt x="5215" y="4331"/>
                  </a:cubicBezTo>
                  <a:cubicBezTo>
                    <a:pt x="5870" y="3034"/>
                    <a:pt x="7156" y="2153"/>
                    <a:pt x="8596" y="2022"/>
                  </a:cubicBezTo>
                  <a:lnTo>
                    <a:pt x="8596" y="2022"/>
                  </a:lnTo>
                  <a:cubicBezTo>
                    <a:pt x="8656" y="2355"/>
                    <a:pt x="8608" y="2688"/>
                    <a:pt x="8465" y="3057"/>
                  </a:cubicBezTo>
                  <a:cubicBezTo>
                    <a:pt x="8418" y="3188"/>
                    <a:pt x="8477" y="3343"/>
                    <a:pt x="8620" y="3403"/>
                  </a:cubicBezTo>
                  <a:cubicBezTo>
                    <a:pt x="8656" y="3415"/>
                    <a:pt x="8680" y="3427"/>
                    <a:pt x="8715" y="3427"/>
                  </a:cubicBezTo>
                  <a:cubicBezTo>
                    <a:pt x="8823" y="3427"/>
                    <a:pt x="8930" y="3355"/>
                    <a:pt x="8966" y="3260"/>
                  </a:cubicBezTo>
                  <a:cubicBezTo>
                    <a:pt x="9144" y="2831"/>
                    <a:pt x="9192" y="2403"/>
                    <a:pt x="9132" y="1998"/>
                  </a:cubicBezTo>
                  <a:close/>
                  <a:moveTo>
                    <a:pt x="7730" y="0"/>
                  </a:moveTo>
                  <a:cubicBezTo>
                    <a:pt x="7670" y="0"/>
                    <a:pt x="7610" y="18"/>
                    <a:pt x="7561" y="57"/>
                  </a:cubicBezTo>
                  <a:cubicBezTo>
                    <a:pt x="7430" y="176"/>
                    <a:pt x="7442" y="367"/>
                    <a:pt x="7561" y="474"/>
                  </a:cubicBezTo>
                  <a:cubicBezTo>
                    <a:pt x="7953" y="819"/>
                    <a:pt x="8239" y="1152"/>
                    <a:pt x="8406" y="1486"/>
                  </a:cubicBezTo>
                  <a:cubicBezTo>
                    <a:pt x="7644" y="1581"/>
                    <a:pt x="6918" y="1855"/>
                    <a:pt x="6275" y="2307"/>
                  </a:cubicBezTo>
                  <a:cubicBezTo>
                    <a:pt x="5548" y="2807"/>
                    <a:pt x="4977" y="3510"/>
                    <a:pt x="4632" y="4319"/>
                  </a:cubicBezTo>
                  <a:cubicBezTo>
                    <a:pt x="3489" y="4367"/>
                    <a:pt x="2358" y="4831"/>
                    <a:pt x="1488" y="5701"/>
                  </a:cubicBezTo>
                  <a:cubicBezTo>
                    <a:pt x="738" y="6451"/>
                    <a:pt x="274" y="7391"/>
                    <a:pt x="131" y="8439"/>
                  </a:cubicBezTo>
                  <a:cubicBezTo>
                    <a:pt x="0" y="9451"/>
                    <a:pt x="203" y="10487"/>
                    <a:pt x="703" y="11380"/>
                  </a:cubicBezTo>
                  <a:cubicBezTo>
                    <a:pt x="750" y="11466"/>
                    <a:pt x="838" y="11511"/>
                    <a:pt x="931" y="11511"/>
                  </a:cubicBezTo>
                  <a:cubicBezTo>
                    <a:pt x="979" y="11511"/>
                    <a:pt x="1027" y="11499"/>
                    <a:pt x="1072" y="11475"/>
                  </a:cubicBezTo>
                  <a:cubicBezTo>
                    <a:pt x="1203" y="11404"/>
                    <a:pt x="1250" y="11237"/>
                    <a:pt x="1179" y="11106"/>
                  </a:cubicBezTo>
                  <a:cubicBezTo>
                    <a:pt x="250" y="9475"/>
                    <a:pt x="536" y="7403"/>
                    <a:pt x="1869" y="6082"/>
                  </a:cubicBezTo>
                  <a:cubicBezTo>
                    <a:pt x="2691" y="5260"/>
                    <a:pt x="3768" y="4849"/>
                    <a:pt x="4846" y="4849"/>
                  </a:cubicBezTo>
                  <a:cubicBezTo>
                    <a:pt x="5923" y="4849"/>
                    <a:pt x="7001" y="5260"/>
                    <a:pt x="7823" y="6082"/>
                  </a:cubicBezTo>
                  <a:cubicBezTo>
                    <a:pt x="8608" y="6879"/>
                    <a:pt x="9049" y="7927"/>
                    <a:pt x="9049" y="9058"/>
                  </a:cubicBezTo>
                  <a:cubicBezTo>
                    <a:pt x="9049" y="9570"/>
                    <a:pt x="8954" y="10082"/>
                    <a:pt x="8775" y="10558"/>
                  </a:cubicBezTo>
                  <a:cubicBezTo>
                    <a:pt x="8775" y="10570"/>
                    <a:pt x="8763" y="10582"/>
                    <a:pt x="8763" y="10594"/>
                  </a:cubicBezTo>
                  <a:cubicBezTo>
                    <a:pt x="8549" y="11118"/>
                    <a:pt x="8239" y="11606"/>
                    <a:pt x="7823" y="12023"/>
                  </a:cubicBezTo>
                  <a:cubicBezTo>
                    <a:pt x="7013" y="12832"/>
                    <a:pt x="5931" y="13256"/>
                    <a:pt x="4842" y="13256"/>
                  </a:cubicBezTo>
                  <a:cubicBezTo>
                    <a:pt x="4136" y="13256"/>
                    <a:pt x="3427" y="13078"/>
                    <a:pt x="2786" y="12713"/>
                  </a:cubicBezTo>
                  <a:cubicBezTo>
                    <a:pt x="2746" y="12693"/>
                    <a:pt x="2702" y="12683"/>
                    <a:pt x="2659" y="12683"/>
                  </a:cubicBezTo>
                  <a:cubicBezTo>
                    <a:pt x="2552" y="12683"/>
                    <a:pt x="2448" y="12745"/>
                    <a:pt x="2405" y="12856"/>
                  </a:cubicBezTo>
                  <a:cubicBezTo>
                    <a:pt x="2346" y="12987"/>
                    <a:pt x="2405" y="13130"/>
                    <a:pt x="2524" y="13190"/>
                  </a:cubicBezTo>
                  <a:cubicBezTo>
                    <a:pt x="3227" y="13583"/>
                    <a:pt x="4036" y="13797"/>
                    <a:pt x="4846" y="13797"/>
                  </a:cubicBezTo>
                  <a:cubicBezTo>
                    <a:pt x="5048" y="13797"/>
                    <a:pt x="5263" y="13785"/>
                    <a:pt x="5465" y="13749"/>
                  </a:cubicBezTo>
                  <a:cubicBezTo>
                    <a:pt x="6501" y="13618"/>
                    <a:pt x="7453" y="13154"/>
                    <a:pt x="8204" y="12404"/>
                  </a:cubicBezTo>
                  <a:cubicBezTo>
                    <a:pt x="8632" y="11975"/>
                    <a:pt x="8966" y="11475"/>
                    <a:pt x="9204" y="10927"/>
                  </a:cubicBezTo>
                  <a:cubicBezTo>
                    <a:pt x="10394" y="10880"/>
                    <a:pt x="11502" y="10392"/>
                    <a:pt x="12359" y="9534"/>
                  </a:cubicBezTo>
                  <a:cubicBezTo>
                    <a:pt x="13240" y="8641"/>
                    <a:pt x="13728" y="7451"/>
                    <a:pt x="13728" y="6189"/>
                  </a:cubicBezTo>
                  <a:cubicBezTo>
                    <a:pt x="13728" y="4939"/>
                    <a:pt x="13240" y="3796"/>
                    <a:pt x="12442" y="2938"/>
                  </a:cubicBezTo>
                  <a:cubicBezTo>
                    <a:pt x="13049" y="2462"/>
                    <a:pt x="13657" y="1712"/>
                    <a:pt x="13788" y="962"/>
                  </a:cubicBezTo>
                  <a:cubicBezTo>
                    <a:pt x="13799" y="855"/>
                    <a:pt x="13752" y="748"/>
                    <a:pt x="13668" y="700"/>
                  </a:cubicBezTo>
                  <a:cubicBezTo>
                    <a:pt x="13230" y="414"/>
                    <a:pt x="12600" y="288"/>
                    <a:pt x="11980" y="288"/>
                  </a:cubicBezTo>
                  <a:cubicBezTo>
                    <a:pt x="11437" y="288"/>
                    <a:pt x="10902" y="385"/>
                    <a:pt x="10513" y="557"/>
                  </a:cubicBezTo>
                  <a:cubicBezTo>
                    <a:pt x="9978" y="795"/>
                    <a:pt x="9704" y="1188"/>
                    <a:pt x="9573" y="1486"/>
                  </a:cubicBezTo>
                  <a:cubicBezTo>
                    <a:pt x="9382" y="1462"/>
                    <a:pt x="9180" y="1450"/>
                    <a:pt x="8989" y="1450"/>
                  </a:cubicBezTo>
                  <a:cubicBezTo>
                    <a:pt x="8977" y="1414"/>
                    <a:pt x="8954" y="1379"/>
                    <a:pt x="8942" y="1343"/>
                  </a:cubicBezTo>
                  <a:cubicBezTo>
                    <a:pt x="8739" y="914"/>
                    <a:pt x="8418" y="510"/>
                    <a:pt x="7918" y="69"/>
                  </a:cubicBezTo>
                  <a:cubicBezTo>
                    <a:pt x="7867" y="24"/>
                    <a:pt x="7799" y="0"/>
                    <a:pt x="7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1"/>
            <p:cNvSpPr/>
            <p:nvPr/>
          </p:nvSpPr>
          <p:spPr>
            <a:xfrm>
              <a:off x="4729750" y="2921400"/>
              <a:ext cx="15500" cy="13350"/>
            </a:xfrm>
            <a:custGeom>
              <a:rect b="b" l="l" r="r" t="t"/>
              <a:pathLst>
                <a:path extrusionOk="0" h="534" w="620">
                  <a:moveTo>
                    <a:pt x="318" y="0"/>
                  </a:moveTo>
                  <a:cubicBezTo>
                    <a:pt x="275" y="0"/>
                    <a:pt x="231" y="11"/>
                    <a:pt x="191" y="33"/>
                  </a:cubicBezTo>
                  <a:cubicBezTo>
                    <a:pt x="60" y="93"/>
                    <a:pt x="0" y="259"/>
                    <a:pt x="72" y="390"/>
                  </a:cubicBezTo>
                  <a:cubicBezTo>
                    <a:pt x="119" y="486"/>
                    <a:pt x="215" y="533"/>
                    <a:pt x="310" y="533"/>
                  </a:cubicBezTo>
                  <a:cubicBezTo>
                    <a:pt x="346" y="533"/>
                    <a:pt x="393" y="533"/>
                    <a:pt x="429" y="509"/>
                  </a:cubicBezTo>
                  <a:cubicBezTo>
                    <a:pt x="560" y="438"/>
                    <a:pt x="619" y="283"/>
                    <a:pt x="548" y="152"/>
                  </a:cubicBezTo>
                  <a:cubicBezTo>
                    <a:pt x="507" y="54"/>
                    <a:pt x="415"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1"/>
            <p:cNvSpPr/>
            <p:nvPr/>
          </p:nvSpPr>
          <p:spPr>
            <a:xfrm>
              <a:off x="4730650" y="2763275"/>
              <a:ext cx="171750" cy="171475"/>
            </a:xfrm>
            <a:custGeom>
              <a:rect b="b" l="l" r="r" t="t"/>
              <a:pathLst>
                <a:path extrusionOk="0" h="6859" w="6870">
                  <a:moveTo>
                    <a:pt x="3167" y="548"/>
                  </a:moveTo>
                  <a:lnTo>
                    <a:pt x="3167" y="2334"/>
                  </a:lnTo>
                  <a:cubicBezTo>
                    <a:pt x="3048" y="2370"/>
                    <a:pt x="2953" y="2405"/>
                    <a:pt x="2846" y="2465"/>
                  </a:cubicBezTo>
                  <a:lnTo>
                    <a:pt x="1584" y="1203"/>
                  </a:lnTo>
                  <a:cubicBezTo>
                    <a:pt x="2024" y="846"/>
                    <a:pt x="2572" y="607"/>
                    <a:pt x="3167" y="548"/>
                  </a:cubicBezTo>
                  <a:close/>
                  <a:moveTo>
                    <a:pt x="3703" y="548"/>
                  </a:moveTo>
                  <a:cubicBezTo>
                    <a:pt x="4298" y="607"/>
                    <a:pt x="4846" y="846"/>
                    <a:pt x="5275" y="1203"/>
                  </a:cubicBezTo>
                  <a:lnTo>
                    <a:pt x="4012" y="2465"/>
                  </a:lnTo>
                  <a:cubicBezTo>
                    <a:pt x="3917" y="2405"/>
                    <a:pt x="3810" y="2370"/>
                    <a:pt x="3703" y="2334"/>
                  </a:cubicBezTo>
                  <a:lnTo>
                    <a:pt x="3703" y="548"/>
                  </a:lnTo>
                  <a:close/>
                  <a:moveTo>
                    <a:pt x="1214" y="1584"/>
                  </a:moveTo>
                  <a:lnTo>
                    <a:pt x="2477" y="2846"/>
                  </a:lnTo>
                  <a:cubicBezTo>
                    <a:pt x="2417" y="2941"/>
                    <a:pt x="2369" y="3048"/>
                    <a:pt x="2346" y="3155"/>
                  </a:cubicBezTo>
                  <a:lnTo>
                    <a:pt x="560" y="3155"/>
                  </a:lnTo>
                  <a:cubicBezTo>
                    <a:pt x="607" y="2560"/>
                    <a:pt x="845" y="2012"/>
                    <a:pt x="1214" y="1584"/>
                  </a:cubicBezTo>
                  <a:close/>
                  <a:moveTo>
                    <a:pt x="5667" y="1572"/>
                  </a:moveTo>
                  <a:cubicBezTo>
                    <a:pt x="6037" y="2012"/>
                    <a:pt x="6275" y="2560"/>
                    <a:pt x="6322" y="3155"/>
                  </a:cubicBezTo>
                  <a:lnTo>
                    <a:pt x="4536" y="3155"/>
                  </a:lnTo>
                  <a:cubicBezTo>
                    <a:pt x="4501" y="3036"/>
                    <a:pt x="4465" y="2941"/>
                    <a:pt x="4405" y="2846"/>
                  </a:cubicBezTo>
                  <a:lnTo>
                    <a:pt x="5667" y="1572"/>
                  </a:lnTo>
                  <a:close/>
                  <a:moveTo>
                    <a:pt x="3441" y="2846"/>
                  </a:moveTo>
                  <a:cubicBezTo>
                    <a:pt x="3762" y="2846"/>
                    <a:pt x="4024" y="3108"/>
                    <a:pt x="4024" y="3429"/>
                  </a:cubicBezTo>
                  <a:cubicBezTo>
                    <a:pt x="4024" y="3751"/>
                    <a:pt x="3762" y="4013"/>
                    <a:pt x="3441" y="4013"/>
                  </a:cubicBezTo>
                  <a:cubicBezTo>
                    <a:pt x="3119" y="4013"/>
                    <a:pt x="2858" y="3751"/>
                    <a:pt x="2858" y="3429"/>
                  </a:cubicBezTo>
                  <a:cubicBezTo>
                    <a:pt x="2858" y="3108"/>
                    <a:pt x="3119" y="2846"/>
                    <a:pt x="3441" y="2846"/>
                  </a:cubicBezTo>
                  <a:close/>
                  <a:moveTo>
                    <a:pt x="2346" y="3691"/>
                  </a:moveTo>
                  <a:cubicBezTo>
                    <a:pt x="2381" y="3798"/>
                    <a:pt x="2417" y="3905"/>
                    <a:pt x="2477" y="4001"/>
                  </a:cubicBezTo>
                  <a:lnTo>
                    <a:pt x="1214" y="5275"/>
                  </a:lnTo>
                  <a:cubicBezTo>
                    <a:pt x="845" y="4834"/>
                    <a:pt x="607" y="4286"/>
                    <a:pt x="560" y="3691"/>
                  </a:cubicBezTo>
                  <a:close/>
                  <a:moveTo>
                    <a:pt x="6322" y="3691"/>
                  </a:moveTo>
                  <a:cubicBezTo>
                    <a:pt x="6275" y="4286"/>
                    <a:pt x="6037" y="4834"/>
                    <a:pt x="5667" y="5275"/>
                  </a:cubicBezTo>
                  <a:lnTo>
                    <a:pt x="4405" y="4001"/>
                  </a:lnTo>
                  <a:cubicBezTo>
                    <a:pt x="4465" y="3905"/>
                    <a:pt x="4501" y="3798"/>
                    <a:pt x="4536" y="3691"/>
                  </a:cubicBezTo>
                  <a:close/>
                  <a:moveTo>
                    <a:pt x="2858" y="4394"/>
                  </a:moveTo>
                  <a:cubicBezTo>
                    <a:pt x="2953" y="4453"/>
                    <a:pt x="3048" y="4489"/>
                    <a:pt x="3167" y="4525"/>
                  </a:cubicBezTo>
                  <a:lnTo>
                    <a:pt x="3167" y="6310"/>
                  </a:lnTo>
                  <a:cubicBezTo>
                    <a:pt x="2572" y="6251"/>
                    <a:pt x="2024" y="6013"/>
                    <a:pt x="1584" y="5656"/>
                  </a:cubicBezTo>
                  <a:lnTo>
                    <a:pt x="2858" y="4394"/>
                  </a:lnTo>
                  <a:close/>
                  <a:moveTo>
                    <a:pt x="4012" y="4394"/>
                  </a:moveTo>
                  <a:lnTo>
                    <a:pt x="5275" y="5656"/>
                  </a:lnTo>
                  <a:cubicBezTo>
                    <a:pt x="4846" y="6013"/>
                    <a:pt x="4298" y="6251"/>
                    <a:pt x="3703" y="6310"/>
                  </a:cubicBezTo>
                  <a:lnTo>
                    <a:pt x="3703" y="4525"/>
                  </a:lnTo>
                  <a:cubicBezTo>
                    <a:pt x="3810" y="4489"/>
                    <a:pt x="3917" y="4453"/>
                    <a:pt x="4012" y="4394"/>
                  </a:cubicBezTo>
                  <a:close/>
                  <a:moveTo>
                    <a:pt x="3441" y="0"/>
                  </a:moveTo>
                  <a:cubicBezTo>
                    <a:pt x="1548" y="0"/>
                    <a:pt x="0" y="1536"/>
                    <a:pt x="0" y="3429"/>
                  </a:cubicBezTo>
                  <a:cubicBezTo>
                    <a:pt x="0" y="5322"/>
                    <a:pt x="1548" y="6858"/>
                    <a:pt x="3441" y="6858"/>
                  </a:cubicBezTo>
                  <a:cubicBezTo>
                    <a:pt x="5334" y="6858"/>
                    <a:pt x="6870" y="5322"/>
                    <a:pt x="6870" y="3429"/>
                  </a:cubicBezTo>
                  <a:cubicBezTo>
                    <a:pt x="6870" y="1536"/>
                    <a:pt x="5334" y="0"/>
                    <a:pt x="3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0" name="Google Shape;2710;p41"/>
          <p:cNvGrpSpPr/>
          <p:nvPr/>
        </p:nvGrpSpPr>
        <p:grpSpPr>
          <a:xfrm>
            <a:off x="7719400" y="2803800"/>
            <a:ext cx="345000" cy="344925"/>
            <a:chOff x="4695525" y="2622550"/>
            <a:chExt cx="345000" cy="344925"/>
          </a:xfrm>
        </p:grpSpPr>
        <p:sp>
          <p:nvSpPr>
            <p:cNvPr id="2711" name="Google Shape;2711;p41"/>
            <p:cNvSpPr/>
            <p:nvPr/>
          </p:nvSpPr>
          <p:spPr>
            <a:xfrm>
              <a:off x="4974800" y="2714750"/>
              <a:ext cx="16300" cy="13575"/>
            </a:xfrm>
            <a:custGeom>
              <a:rect b="b" l="l" r="r" t="t"/>
              <a:pathLst>
                <a:path extrusionOk="0" h="543" w="652">
                  <a:moveTo>
                    <a:pt x="331" y="0"/>
                  </a:moveTo>
                  <a:cubicBezTo>
                    <a:pt x="223" y="0"/>
                    <a:pt x="128" y="60"/>
                    <a:pt x="92" y="155"/>
                  </a:cubicBezTo>
                  <a:cubicBezTo>
                    <a:pt x="1" y="349"/>
                    <a:pt x="144" y="542"/>
                    <a:pt x="336" y="542"/>
                  </a:cubicBezTo>
                  <a:cubicBezTo>
                    <a:pt x="369" y="542"/>
                    <a:pt x="403" y="536"/>
                    <a:pt x="438" y="524"/>
                  </a:cubicBezTo>
                  <a:cubicBezTo>
                    <a:pt x="509" y="501"/>
                    <a:pt x="557" y="441"/>
                    <a:pt x="592" y="370"/>
                  </a:cubicBezTo>
                  <a:cubicBezTo>
                    <a:pt x="652" y="179"/>
                    <a:pt x="509" y="0"/>
                    <a:pt x="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1"/>
            <p:cNvSpPr/>
            <p:nvPr/>
          </p:nvSpPr>
          <p:spPr>
            <a:xfrm>
              <a:off x="4990550" y="2765950"/>
              <a:ext cx="14850" cy="13425"/>
            </a:xfrm>
            <a:custGeom>
              <a:rect b="b" l="l" r="r" t="t"/>
              <a:pathLst>
                <a:path extrusionOk="0" h="537" w="594">
                  <a:moveTo>
                    <a:pt x="320" y="0"/>
                  </a:moveTo>
                  <a:cubicBezTo>
                    <a:pt x="213" y="0"/>
                    <a:pt x="105" y="72"/>
                    <a:pt x="70" y="179"/>
                  </a:cubicBezTo>
                  <a:cubicBezTo>
                    <a:pt x="0" y="363"/>
                    <a:pt x="143" y="537"/>
                    <a:pt x="315" y="537"/>
                  </a:cubicBezTo>
                  <a:cubicBezTo>
                    <a:pt x="320" y="537"/>
                    <a:pt x="326" y="536"/>
                    <a:pt x="332" y="536"/>
                  </a:cubicBezTo>
                  <a:cubicBezTo>
                    <a:pt x="474" y="536"/>
                    <a:pt x="594" y="417"/>
                    <a:pt x="594" y="274"/>
                  </a:cubicBezTo>
                  <a:cubicBezTo>
                    <a:pt x="594" y="131"/>
                    <a:pt x="474" y="0"/>
                    <a:pt x="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1"/>
            <p:cNvSpPr/>
            <p:nvPr/>
          </p:nvSpPr>
          <p:spPr>
            <a:xfrm>
              <a:off x="4961700" y="2744525"/>
              <a:ext cx="16025" cy="13375"/>
            </a:xfrm>
            <a:custGeom>
              <a:rect b="b" l="l" r="r" t="t"/>
              <a:pathLst>
                <a:path extrusionOk="0" h="535" w="641">
                  <a:moveTo>
                    <a:pt x="319" y="0"/>
                  </a:moveTo>
                  <a:cubicBezTo>
                    <a:pt x="212" y="0"/>
                    <a:pt x="116" y="60"/>
                    <a:pt x="81" y="155"/>
                  </a:cubicBezTo>
                  <a:cubicBezTo>
                    <a:pt x="1" y="345"/>
                    <a:pt x="130" y="534"/>
                    <a:pt x="315" y="534"/>
                  </a:cubicBezTo>
                  <a:cubicBezTo>
                    <a:pt x="350" y="534"/>
                    <a:pt x="388" y="527"/>
                    <a:pt x="426" y="512"/>
                  </a:cubicBezTo>
                  <a:cubicBezTo>
                    <a:pt x="497" y="488"/>
                    <a:pt x="557" y="429"/>
                    <a:pt x="581" y="357"/>
                  </a:cubicBezTo>
                  <a:cubicBezTo>
                    <a:pt x="640" y="167"/>
                    <a:pt x="497"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1"/>
            <p:cNvSpPr/>
            <p:nvPr/>
          </p:nvSpPr>
          <p:spPr>
            <a:xfrm>
              <a:off x="4695525" y="2622550"/>
              <a:ext cx="345000" cy="344925"/>
            </a:xfrm>
            <a:custGeom>
              <a:rect b="b" l="l" r="r" t="t"/>
              <a:pathLst>
                <a:path extrusionOk="0" h="13797" w="13800">
                  <a:moveTo>
                    <a:pt x="12008" y="834"/>
                  </a:moveTo>
                  <a:cubicBezTo>
                    <a:pt x="12446" y="834"/>
                    <a:pt x="12885" y="903"/>
                    <a:pt x="13216" y="1057"/>
                  </a:cubicBezTo>
                  <a:cubicBezTo>
                    <a:pt x="13037" y="1617"/>
                    <a:pt x="12537" y="2200"/>
                    <a:pt x="12049" y="2581"/>
                  </a:cubicBezTo>
                  <a:cubicBezTo>
                    <a:pt x="11502" y="2117"/>
                    <a:pt x="10847" y="1772"/>
                    <a:pt x="10120" y="1593"/>
                  </a:cubicBezTo>
                  <a:cubicBezTo>
                    <a:pt x="10228" y="1402"/>
                    <a:pt x="10418" y="1200"/>
                    <a:pt x="10728" y="1057"/>
                  </a:cubicBezTo>
                  <a:cubicBezTo>
                    <a:pt x="11062" y="915"/>
                    <a:pt x="11535" y="834"/>
                    <a:pt x="12008" y="834"/>
                  </a:cubicBezTo>
                  <a:close/>
                  <a:moveTo>
                    <a:pt x="9132" y="1998"/>
                  </a:moveTo>
                  <a:lnTo>
                    <a:pt x="9132" y="1998"/>
                  </a:lnTo>
                  <a:cubicBezTo>
                    <a:pt x="11394" y="2081"/>
                    <a:pt x="13204" y="3938"/>
                    <a:pt x="13204" y="6201"/>
                  </a:cubicBezTo>
                  <a:cubicBezTo>
                    <a:pt x="13204" y="8368"/>
                    <a:pt x="11525" y="10177"/>
                    <a:pt x="9406" y="10380"/>
                  </a:cubicBezTo>
                  <a:cubicBezTo>
                    <a:pt x="9525" y="9963"/>
                    <a:pt x="9597" y="9511"/>
                    <a:pt x="9597" y="9058"/>
                  </a:cubicBezTo>
                  <a:cubicBezTo>
                    <a:pt x="9597" y="7796"/>
                    <a:pt x="9096" y="6605"/>
                    <a:pt x="8204" y="5701"/>
                  </a:cubicBezTo>
                  <a:cubicBezTo>
                    <a:pt x="7370" y="4879"/>
                    <a:pt x="6310" y="4415"/>
                    <a:pt x="5215" y="4331"/>
                  </a:cubicBezTo>
                  <a:cubicBezTo>
                    <a:pt x="5870" y="3034"/>
                    <a:pt x="7156" y="2153"/>
                    <a:pt x="8596" y="2022"/>
                  </a:cubicBezTo>
                  <a:lnTo>
                    <a:pt x="8596" y="2022"/>
                  </a:lnTo>
                  <a:cubicBezTo>
                    <a:pt x="8656" y="2355"/>
                    <a:pt x="8608" y="2688"/>
                    <a:pt x="8465" y="3057"/>
                  </a:cubicBezTo>
                  <a:cubicBezTo>
                    <a:pt x="8418" y="3188"/>
                    <a:pt x="8477" y="3343"/>
                    <a:pt x="8620" y="3403"/>
                  </a:cubicBezTo>
                  <a:cubicBezTo>
                    <a:pt x="8656" y="3415"/>
                    <a:pt x="8680" y="3427"/>
                    <a:pt x="8715" y="3427"/>
                  </a:cubicBezTo>
                  <a:cubicBezTo>
                    <a:pt x="8823" y="3427"/>
                    <a:pt x="8930" y="3355"/>
                    <a:pt x="8966" y="3260"/>
                  </a:cubicBezTo>
                  <a:cubicBezTo>
                    <a:pt x="9144" y="2831"/>
                    <a:pt x="9192" y="2403"/>
                    <a:pt x="9132" y="1998"/>
                  </a:cubicBezTo>
                  <a:close/>
                  <a:moveTo>
                    <a:pt x="7730" y="0"/>
                  </a:moveTo>
                  <a:cubicBezTo>
                    <a:pt x="7670" y="0"/>
                    <a:pt x="7610" y="18"/>
                    <a:pt x="7561" y="57"/>
                  </a:cubicBezTo>
                  <a:cubicBezTo>
                    <a:pt x="7430" y="176"/>
                    <a:pt x="7442" y="367"/>
                    <a:pt x="7561" y="474"/>
                  </a:cubicBezTo>
                  <a:cubicBezTo>
                    <a:pt x="7953" y="819"/>
                    <a:pt x="8239" y="1152"/>
                    <a:pt x="8406" y="1486"/>
                  </a:cubicBezTo>
                  <a:cubicBezTo>
                    <a:pt x="7644" y="1581"/>
                    <a:pt x="6918" y="1855"/>
                    <a:pt x="6275" y="2307"/>
                  </a:cubicBezTo>
                  <a:cubicBezTo>
                    <a:pt x="5548" y="2807"/>
                    <a:pt x="4977" y="3510"/>
                    <a:pt x="4632" y="4319"/>
                  </a:cubicBezTo>
                  <a:cubicBezTo>
                    <a:pt x="3489" y="4367"/>
                    <a:pt x="2358" y="4831"/>
                    <a:pt x="1488" y="5701"/>
                  </a:cubicBezTo>
                  <a:cubicBezTo>
                    <a:pt x="738" y="6451"/>
                    <a:pt x="274" y="7391"/>
                    <a:pt x="131" y="8439"/>
                  </a:cubicBezTo>
                  <a:cubicBezTo>
                    <a:pt x="0" y="9451"/>
                    <a:pt x="203" y="10487"/>
                    <a:pt x="703" y="11380"/>
                  </a:cubicBezTo>
                  <a:cubicBezTo>
                    <a:pt x="750" y="11466"/>
                    <a:pt x="838" y="11511"/>
                    <a:pt x="931" y="11511"/>
                  </a:cubicBezTo>
                  <a:cubicBezTo>
                    <a:pt x="979" y="11511"/>
                    <a:pt x="1027" y="11499"/>
                    <a:pt x="1072" y="11475"/>
                  </a:cubicBezTo>
                  <a:cubicBezTo>
                    <a:pt x="1203" y="11404"/>
                    <a:pt x="1250" y="11237"/>
                    <a:pt x="1179" y="11106"/>
                  </a:cubicBezTo>
                  <a:cubicBezTo>
                    <a:pt x="250" y="9475"/>
                    <a:pt x="536" y="7403"/>
                    <a:pt x="1869" y="6082"/>
                  </a:cubicBezTo>
                  <a:cubicBezTo>
                    <a:pt x="2691" y="5260"/>
                    <a:pt x="3768" y="4849"/>
                    <a:pt x="4846" y="4849"/>
                  </a:cubicBezTo>
                  <a:cubicBezTo>
                    <a:pt x="5923" y="4849"/>
                    <a:pt x="7001" y="5260"/>
                    <a:pt x="7823" y="6082"/>
                  </a:cubicBezTo>
                  <a:cubicBezTo>
                    <a:pt x="8608" y="6879"/>
                    <a:pt x="9049" y="7927"/>
                    <a:pt x="9049" y="9058"/>
                  </a:cubicBezTo>
                  <a:cubicBezTo>
                    <a:pt x="9049" y="9570"/>
                    <a:pt x="8954" y="10082"/>
                    <a:pt x="8775" y="10558"/>
                  </a:cubicBezTo>
                  <a:cubicBezTo>
                    <a:pt x="8775" y="10570"/>
                    <a:pt x="8763" y="10582"/>
                    <a:pt x="8763" y="10594"/>
                  </a:cubicBezTo>
                  <a:cubicBezTo>
                    <a:pt x="8549" y="11118"/>
                    <a:pt x="8239" y="11606"/>
                    <a:pt x="7823" y="12023"/>
                  </a:cubicBezTo>
                  <a:cubicBezTo>
                    <a:pt x="7013" y="12832"/>
                    <a:pt x="5931" y="13256"/>
                    <a:pt x="4842" y="13256"/>
                  </a:cubicBezTo>
                  <a:cubicBezTo>
                    <a:pt x="4136" y="13256"/>
                    <a:pt x="3427" y="13078"/>
                    <a:pt x="2786" y="12713"/>
                  </a:cubicBezTo>
                  <a:cubicBezTo>
                    <a:pt x="2746" y="12693"/>
                    <a:pt x="2702" y="12683"/>
                    <a:pt x="2659" y="12683"/>
                  </a:cubicBezTo>
                  <a:cubicBezTo>
                    <a:pt x="2552" y="12683"/>
                    <a:pt x="2448" y="12745"/>
                    <a:pt x="2405" y="12856"/>
                  </a:cubicBezTo>
                  <a:cubicBezTo>
                    <a:pt x="2346" y="12987"/>
                    <a:pt x="2405" y="13130"/>
                    <a:pt x="2524" y="13190"/>
                  </a:cubicBezTo>
                  <a:cubicBezTo>
                    <a:pt x="3227" y="13583"/>
                    <a:pt x="4036" y="13797"/>
                    <a:pt x="4846" y="13797"/>
                  </a:cubicBezTo>
                  <a:cubicBezTo>
                    <a:pt x="5048" y="13797"/>
                    <a:pt x="5263" y="13785"/>
                    <a:pt x="5465" y="13749"/>
                  </a:cubicBezTo>
                  <a:cubicBezTo>
                    <a:pt x="6501" y="13618"/>
                    <a:pt x="7453" y="13154"/>
                    <a:pt x="8204" y="12404"/>
                  </a:cubicBezTo>
                  <a:cubicBezTo>
                    <a:pt x="8632" y="11975"/>
                    <a:pt x="8966" y="11475"/>
                    <a:pt x="9204" y="10927"/>
                  </a:cubicBezTo>
                  <a:cubicBezTo>
                    <a:pt x="10394" y="10880"/>
                    <a:pt x="11502" y="10392"/>
                    <a:pt x="12359" y="9534"/>
                  </a:cubicBezTo>
                  <a:cubicBezTo>
                    <a:pt x="13240" y="8641"/>
                    <a:pt x="13728" y="7451"/>
                    <a:pt x="13728" y="6189"/>
                  </a:cubicBezTo>
                  <a:cubicBezTo>
                    <a:pt x="13728" y="4939"/>
                    <a:pt x="13240" y="3796"/>
                    <a:pt x="12442" y="2938"/>
                  </a:cubicBezTo>
                  <a:cubicBezTo>
                    <a:pt x="13049" y="2462"/>
                    <a:pt x="13657" y="1712"/>
                    <a:pt x="13788" y="962"/>
                  </a:cubicBezTo>
                  <a:cubicBezTo>
                    <a:pt x="13799" y="855"/>
                    <a:pt x="13752" y="748"/>
                    <a:pt x="13668" y="700"/>
                  </a:cubicBezTo>
                  <a:cubicBezTo>
                    <a:pt x="13230" y="414"/>
                    <a:pt x="12600" y="288"/>
                    <a:pt x="11980" y="288"/>
                  </a:cubicBezTo>
                  <a:cubicBezTo>
                    <a:pt x="11437" y="288"/>
                    <a:pt x="10902" y="385"/>
                    <a:pt x="10513" y="557"/>
                  </a:cubicBezTo>
                  <a:cubicBezTo>
                    <a:pt x="9978" y="795"/>
                    <a:pt x="9704" y="1188"/>
                    <a:pt x="9573" y="1486"/>
                  </a:cubicBezTo>
                  <a:cubicBezTo>
                    <a:pt x="9382" y="1462"/>
                    <a:pt x="9180" y="1450"/>
                    <a:pt x="8989" y="1450"/>
                  </a:cubicBezTo>
                  <a:cubicBezTo>
                    <a:pt x="8977" y="1414"/>
                    <a:pt x="8954" y="1379"/>
                    <a:pt x="8942" y="1343"/>
                  </a:cubicBezTo>
                  <a:cubicBezTo>
                    <a:pt x="8739" y="914"/>
                    <a:pt x="8418" y="510"/>
                    <a:pt x="7918" y="69"/>
                  </a:cubicBezTo>
                  <a:cubicBezTo>
                    <a:pt x="7867" y="24"/>
                    <a:pt x="7799" y="0"/>
                    <a:pt x="7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1"/>
            <p:cNvSpPr/>
            <p:nvPr/>
          </p:nvSpPr>
          <p:spPr>
            <a:xfrm>
              <a:off x="4729750" y="2921400"/>
              <a:ext cx="15500" cy="13350"/>
            </a:xfrm>
            <a:custGeom>
              <a:rect b="b" l="l" r="r" t="t"/>
              <a:pathLst>
                <a:path extrusionOk="0" h="534" w="620">
                  <a:moveTo>
                    <a:pt x="318" y="0"/>
                  </a:moveTo>
                  <a:cubicBezTo>
                    <a:pt x="275" y="0"/>
                    <a:pt x="231" y="11"/>
                    <a:pt x="191" y="33"/>
                  </a:cubicBezTo>
                  <a:cubicBezTo>
                    <a:pt x="60" y="93"/>
                    <a:pt x="0" y="259"/>
                    <a:pt x="72" y="390"/>
                  </a:cubicBezTo>
                  <a:cubicBezTo>
                    <a:pt x="119" y="486"/>
                    <a:pt x="215" y="533"/>
                    <a:pt x="310" y="533"/>
                  </a:cubicBezTo>
                  <a:cubicBezTo>
                    <a:pt x="346" y="533"/>
                    <a:pt x="393" y="533"/>
                    <a:pt x="429" y="509"/>
                  </a:cubicBezTo>
                  <a:cubicBezTo>
                    <a:pt x="560" y="438"/>
                    <a:pt x="619" y="283"/>
                    <a:pt x="548" y="152"/>
                  </a:cubicBezTo>
                  <a:cubicBezTo>
                    <a:pt x="507" y="54"/>
                    <a:pt x="415"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1"/>
            <p:cNvSpPr/>
            <p:nvPr/>
          </p:nvSpPr>
          <p:spPr>
            <a:xfrm>
              <a:off x="4730650" y="2763275"/>
              <a:ext cx="171750" cy="171475"/>
            </a:xfrm>
            <a:custGeom>
              <a:rect b="b" l="l" r="r" t="t"/>
              <a:pathLst>
                <a:path extrusionOk="0" h="6859" w="6870">
                  <a:moveTo>
                    <a:pt x="3167" y="548"/>
                  </a:moveTo>
                  <a:lnTo>
                    <a:pt x="3167" y="2334"/>
                  </a:lnTo>
                  <a:cubicBezTo>
                    <a:pt x="3048" y="2370"/>
                    <a:pt x="2953" y="2405"/>
                    <a:pt x="2846" y="2465"/>
                  </a:cubicBezTo>
                  <a:lnTo>
                    <a:pt x="1584" y="1203"/>
                  </a:lnTo>
                  <a:cubicBezTo>
                    <a:pt x="2024" y="846"/>
                    <a:pt x="2572" y="607"/>
                    <a:pt x="3167" y="548"/>
                  </a:cubicBezTo>
                  <a:close/>
                  <a:moveTo>
                    <a:pt x="3703" y="548"/>
                  </a:moveTo>
                  <a:cubicBezTo>
                    <a:pt x="4298" y="607"/>
                    <a:pt x="4846" y="846"/>
                    <a:pt x="5275" y="1203"/>
                  </a:cubicBezTo>
                  <a:lnTo>
                    <a:pt x="4012" y="2465"/>
                  </a:lnTo>
                  <a:cubicBezTo>
                    <a:pt x="3917" y="2405"/>
                    <a:pt x="3810" y="2370"/>
                    <a:pt x="3703" y="2334"/>
                  </a:cubicBezTo>
                  <a:lnTo>
                    <a:pt x="3703" y="548"/>
                  </a:lnTo>
                  <a:close/>
                  <a:moveTo>
                    <a:pt x="1214" y="1584"/>
                  </a:moveTo>
                  <a:lnTo>
                    <a:pt x="2477" y="2846"/>
                  </a:lnTo>
                  <a:cubicBezTo>
                    <a:pt x="2417" y="2941"/>
                    <a:pt x="2369" y="3048"/>
                    <a:pt x="2346" y="3155"/>
                  </a:cubicBezTo>
                  <a:lnTo>
                    <a:pt x="560" y="3155"/>
                  </a:lnTo>
                  <a:cubicBezTo>
                    <a:pt x="607" y="2560"/>
                    <a:pt x="845" y="2012"/>
                    <a:pt x="1214" y="1584"/>
                  </a:cubicBezTo>
                  <a:close/>
                  <a:moveTo>
                    <a:pt x="5667" y="1572"/>
                  </a:moveTo>
                  <a:cubicBezTo>
                    <a:pt x="6037" y="2012"/>
                    <a:pt x="6275" y="2560"/>
                    <a:pt x="6322" y="3155"/>
                  </a:cubicBezTo>
                  <a:lnTo>
                    <a:pt x="4536" y="3155"/>
                  </a:lnTo>
                  <a:cubicBezTo>
                    <a:pt x="4501" y="3036"/>
                    <a:pt x="4465" y="2941"/>
                    <a:pt x="4405" y="2846"/>
                  </a:cubicBezTo>
                  <a:lnTo>
                    <a:pt x="5667" y="1572"/>
                  </a:lnTo>
                  <a:close/>
                  <a:moveTo>
                    <a:pt x="3441" y="2846"/>
                  </a:moveTo>
                  <a:cubicBezTo>
                    <a:pt x="3762" y="2846"/>
                    <a:pt x="4024" y="3108"/>
                    <a:pt x="4024" y="3429"/>
                  </a:cubicBezTo>
                  <a:cubicBezTo>
                    <a:pt x="4024" y="3751"/>
                    <a:pt x="3762" y="4013"/>
                    <a:pt x="3441" y="4013"/>
                  </a:cubicBezTo>
                  <a:cubicBezTo>
                    <a:pt x="3119" y="4013"/>
                    <a:pt x="2858" y="3751"/>
                    <a:pt x="2858" y="3429"/>
                  </a:cubicBezTo>
                  <a:cubicBezTo>
                    <a:pt x="2858" y="3108"/>
                    <a:pt x="3119" y="2846"/>
                    <a:pt x="3441" y="2846"/>
                  </a:cubicBezTo>
                  <a:close/>
                  <a:moveTo>
                    <a:pt x="2346" y="3691"/>
                  </a:moveTo>
                  <a:cubicBezTo>
                    <a:pt x="2381" y="3798"/>
                    <a:pt x="2417" y="3905"/>
                    <a:pt x="2477" y="4001"/>
                  </a:cubicBezTo>
                  <a:lnTo>
                    <a:pt x="1214" y="5275"/>
                  </a:lnTo>
                  <a:cubicBezTo>
                    <a:pt x="845" y="4834"/>
                    <a:pt x="607" y="4286"/>
                    <a:pt x="560" y="3691"/>
                  </a:cubicBezTo>
                  <a:close/>
                  <a:moveTo>
                    <a:pt x="6322" y="3691"/>
                  </a:moveTo>
                  <a:cubicBezTo>
                    <a:pt x="6275" y="4286"/>
                    <a:pt x="6037" y="4834"/>
                    <a:pt x="5667" y="5275"/>
                  </a:cubicBezTo>
                  <a:lnTo>
                    <a:pt x="4405" y="4001"/>
                  </a:lnTo>
                  <a:cubicBezTo>
                    <a:pt x="4465" y="3905"/>
                    <a:pt x="4501" y="3798"/>
                    <a:pt x="4536" y="3691"/>
                  </a:cubicBezTo>
                  <a:close/>
                  <a:moveTo>
                    <a:pt x="2858" y="4394"/>
                  </a:moveTo>
                  <a:cubicBezTo>
                    <a:pt x="2953" y="4453"/>
                    <a:pt x="3048" y="4489"/>
                    <a:pt x="3167" y="4525"/>
                  </a:cubicBezTo>
                  <a:lnTo>
                    <a:pt x="3167" y="6310"/>
                  </a:lnTo>
                  <a:cubicBezTo>
                    <a:pt x="2572" y="6251"/>
                    <a:pt x="2024" y="6013"/>
                    <a:pt x="1584" y="5656"/>
                  </a:cubicBezTo>
                  <a:lnTo>
                    <a:pt x="2858" y="4394"/>
                  </a:lnTo>
                  <a:close/>
                  <a:moveTo>
                    <a:pt x="4012" y="4394"/>
                  </a:moveTo>
                  <a:lnTo>
                    <a:pt x="5275" y="5656"/>
                  </a:lnTo>
                  <a:cubicBezTo>
                    <a:pt x="4846" y="6013"/>
                    <a:pt x="4298" y="6251"/>
                    <a:pt x="3703" y="6310"/>
                  </a:cubicBezTo>
                  <a:lnTo>
                    <a:pt x="3703" y="4525"/>
                  </a:lnTo>
                  <a:cubicBezTo>
                    <a:pt x="3810" y="4489"/>
                    <a:pt x="3917" y="4453"/>
                    <a:pt x="4012" y="4394"/>
                  </a:cubicBezTo>
                  <a:close/>
                  <a:moveTo>
                    <a:pt x="3441" y="0"/>
                  </a:moveTo>
                  <a:cubicBezTo>
                    <a:pt x="1548" y="0"/>
                    <a:pt x="0" y="1536"/>
                    <a:pt x="0" y="3429"/>
                  </a:cubicBezTo>
                  <a:cubicBezTo>
                    <a:pt x="0" y="5322"/>
                    <a:pt x="1548" y="6858"/>
                    <a:pt x="3441" y="6858"/>
                  </a:cubicBezTo>
                  <a:cubicBezTo>
                    <a:pt x="5334" y="6858"/>
                    <a:pt x="6870" y="5322"/>
                    <a:pt x="6870" y="3429"/>
                  </a:cubicBezTo>
                  <a:cubicBezTo>
                    <a:pt x="6870" y="1536"/>
                    <a:pt x="5334" y="0"/>
                    <a:pt x="3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7" name="Google Shape;2717;p41"/>
          <p:cNvGrpSpPr/>
          <p:nvPr/>
        </p:nvGrpSpPr>
        <p:grpSpPr>
          <a:xfrm>
            <a:off x="6895850" y="2499000"/>
            <a:ext cx="345000" cy="344925"/>
            <a:chOff x="4695525" y="2622550"/>
            <a:chExt cx="345000" cy="344925"/>
          </a:xfrm>
        </p:grpSpPr>
        <p:sp>
          <p:nvSpPr>
            <p:cNvPr id="2718" name="Google Shape;2718;p41"/>
            <p:cNvSpPr/>
            <p:nvPr/>
          </p:nvSpPr>
          <p:spPr>
            <a:xfrm>
              <a:off x="4974800" y="2714750"/>
              <a:ext cx="16300" cy="13575"/>
            </a:xfrm>
            <a:custGeom>
              <a:rect b="b" l="l" r="r" t="t"/>
              <a:pathLst>
                <a:path extrusionOk="0" h="543" w="652">
                  <a:moveTo>
                    <a:pt x="331" y="0"/>
                  </a:moveTo>
                  <a:cubicBezTo>
                    <a:pt x="223" y="0"/>
                    <a:pt x="128" y="60"/>
                    <a:pt x="92" y="155"/>
                  </a:cubicBezTo>
                  <a:cubicBezTo>
                    <a:pt x="1" y="349"/>
                    <a:pt x="144" y="542"/>
                    <a:pt x="336" y="542"/>
                  </a:cubicBezTo>
                  <a:cubicBezTo>
                    <a:pt x="369" y="542"/>
                    <a:pt x="403" y="536"/>
                    <a:pt x="438" y="524"/>
                  </a:cubicBezTo>
                  <a:cubicBezTo>
                    <a:pt x="509" y="501"/>
                    <a:pt x="557" y="441"/>
                    <a:pt x="592" y="370"/>
                  </a:cubicBezTo>
                  <a:cubicBezTo>
                    <a:pt x="652" y="179"/>
                    <a:pt x="509" y="0"/>
                    <a:pt x="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1"/>
            <p:cNvSpPr/>
            <p:nvPr/>
          </p:nvSpPr>
          <p:spPr>
            <a:xfrm>
              <a:off x="4990550" y="2765950"/>
              <a:ext cx="14850" cy="13425"/>
            </a:xfrm>
            <a:custGeom>
              <a:rect b="b" l="l" r="r" t="t"/>
              <a:pathLst>
                <a:path extrusionOk="0" h="537" w="594">
                  <a:moveTo>
                    <a:pt x="320" y="0"/>
                  </a:moveTo>
                  <a:cubicBezTo>
                    <a:pt x="213" y="0"/>
                    <a:pt x="105" y="72"/>
                    <a:pt x="70" y="179"/>
                  </a:cubicBezTo>
                  <a:cubicBezTo>
                    <a:pt x="0" y="363"/>
                    <a:pt x="143" y="537"/>
                    <a:pt x="315" y="537"/>
                  </a:cubicBezTo>
                  <a:cubicBezTo>
                    <a:pt x="320" y="537"/>
                    <a:pt x="326" y="536"/>
                    <a:pt x="332" y="536"/>
                  </a:cubicBezTo>
                  <a:cubicBezTo>
                    <a:pt x="474" y="536"/>
                    <a:pt x="594" y="417"/>
                    <a:pt x="594" y="274"/>
                  </a:cubicBezTo>
                  <a:cubicBezTo>
                    <a:pt x="594" y="131"/>
                    <a:pt x="474" y="0"/>
                    <a:pt x="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1"/>
            <p:cNvSpPr/>
            <p:nvPr/>
          </p:nvSpPr>
          <p:spPr>
            <a:xfrm>
              <a:off x="4961700" y="2744525"/>
              <a:ext cx="16025" cy="13375"/>
            </a:xfrm>
            <a:custGeom>
              <a:rect b="b" l="l" r="r" t="t"/>
              <a:pathLst>
                <a:path extrusionOk="0" h="535" w="641">
                  <a:moveTo>
                    <a:pt x="319" y="0"/>
                  </a:moveTo>
                  <a:cubicBezTo>
                    <a:pt x="212" y="0"/>
                    <a:pt x="116" y="60"/>
                    <a:pt x="81" y="155"/>
                  </a:cubicBezTo>
                  <a:cubicBezTo>
                    <a:pt x="1" y="345"/>
                    <a:pt x="130" y="534"/>
                    <a:pt x="315" y="534"/>
                  </a:cubicBezTo>
                  <a:cubicBezTo>
                    <a:pt x="350" y="534"/>
                    <a:pt x="388" y="527"/>
                    <a:pt x="426" y="512"/>
                  </a:cubicBezTo>
                  <a:cubicBezTo>
                    <a:pt x="497" y="488"/>
                    <a:pt x="557" y="429"/>
                    <a:pt x="581" y="357"/>
                  </a:cubicBezTo>
                  <a:cubicBezTo>
                    <a:pt x="640" y="167"/>
                    <a:pt x="497"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1"/>
            <p:cNvSpPr/>
            <p:nvPr/>
          </p:nvSpPr>
          <p:spPr>
            <a:xfrm>
              <a:off x="4695525" y="2622550"/>
              <a:ext cx="345000" cy="344925"/>
            </a:xfrm>
            <a:custGeom>
              <a:rect b="b" l="l" r="r" t="t"/>
              <a:pathLst>
                <a:path extrusionOk="0" h="13797" w="13800">
                  <a:moveTo>
                    <a:pt x="12008" y="834"/>
                  </a:moveTo>
                  <a:cubicBezTo>
                    <a:pt x="12446" y="834"/>
                    <a:pt x="12885" y="903"/>
                    <a:pt x="13216" y="1057"/>
                  </a:cubicBezTo>
                  <a:cubicBezTo>
                    <a:pt x="13037" y="1617"/>
                    <a:pt x="12537" y="2200"/>
                    <a:pt x="12049" y="2581"/>
                  </a:cubicBezTo>
                  <a:cubicBezTo>
                    <a:pt x="11502" y="2117"/>
                    <a:pt x="10847" y="1772"/>
                    <a:pt x="10120" y="1593"/>
                  </a:cubicBezTo>
                  <a:cubicBezTo>
                    <a:pt x="10228" y="1402"/>
                    <a:pt x="10418" y="1200"/>
                    <a:pt x="10728" y="1057"/>
                  </a:cubicBezTo>
                  <a:cubicBezTo>
                    <a:pt x="11062" y="915"/>
                    <a:pt x="11535" y="834"/>
                    <a:pt x="12008" y="834"/>
                  </a:cubicBezTo>
                  <a:close/>
                  <a:moveTo>
                    <a:pt x="9132" y="1998"/>
                  </a:moveTo>
                  <a:lnTo>
                    <a:pt x="9132" y="1998"/>
                  </a:lnTo>
                  <a:cubicBezTo>
                    <a:pt x="11394" y="2081"/>
                    <a:pt x="13204" y="3938"/>
                    <a:pt x="13204" y="6201"/>
                  </a:cubicBezTo>
                  <a:cubicBezTo>
                    <a:pt x="13204" y="8368"/>
                    <a:pt x="11525" y="10177"/>
                    <a:pt x="9406" y="10380"/>
                  </a:cubicBezTo>
                  <a:cubicBezTo>
                    <a:pt x="9525" y="9963"/>
                    <a:pt x="9597" y="9511"/>
                    <a:pt x="9597" y="9058"/>
                  </a:cubicBezTo>
                  <a:cubicBezTo>
                    <a:pt x="9597" y="7796"/>
                    <a:pt x="9096" y="6605"/>
                    <a:pt x="8204" y="5701"/>
                  </a:cubicBezTo>
                  <a:cubicBezTo>
                    <a:pt x="7370" y="4879"/>
                    <a:pt x="6310" y="4415"/>
                    <a:pt x="5215" y="4331"/>
                  </a:cubicBezTo>
                  <a:cubicBezTo>
                    <a:pt x="5870" y="3034"/>
                    <a:pt x="7156" y="2153"/>
                    <a:pt x="8596" y="2022"/>
                  </a:cubicBezTo>
                  <a:lnTo>
                    <a:pt x="8596" y="2022"/>
                  </a:lnTo>
                  <a:cubicBezTo>
                    <a:pt x="8656" y="2355"/>
                    <a:pt x="8608" y="2688"/>
                    <a:pt x="8465" y="3057"/>
                  </a:cubicBezTo>
                  <a:cubicBezTo>
                    <a:pt x="8418" y="3188"/>
                    <a:pt x="8477" y="3343"/>
                    <a:pt x="8620" y="3403"/>
                  </a:cubicBezTo>
                  <a:cubicBezTo>
                    <a:pt x="8656" y="3415"/>
                    <a:pt x="8680" y="3427"/>
                    <a:pt x="8715" y="3427"/>
                  </a:cubicBezTo>
                  <a:cubicBezTo>
                    <a:pt x="8823" y="3427"/>
                    <a:pt x="8930" y="3355"/>
                    <a:pt x="8966" y="3260"/>
                  </a:cubicBezTo>
                  <a:cubicBezTo>
                    <a:pt x="9144" y="2831"/>
                    <a:pt x="9192" y="2403"/>
                    <a:pt x="9132" y="1998"/>
                  </a:cubicBezTo>
                  <a:close/>
                  <a:moveTo>
                    <a:pt x="7730" y="0"/>
                  </a:moveTo>
                  <a:cubicBezTo>
                    <a:pt x="7670" y="0"/>
                    <a:pt x="7610" y="18"/>
                    <a:pt x="7561" y="57"/>
                  </a:cubicBezTo>
                  <a:cubicBezTo>
                    <a:pt x="7430" y="176"/>
                    <a:pt x="7442" y="367"/>
                    <a:pt x="7561" y="474"/>
                  </a:cubicBezTo>
                  <a:cubicBezTo>
                    <a:pt x="7953" y="819"/>
                    <a:pt x="8239" y="1152"/>
                    <a:pt x="8406" y="1486"/>
                  </a:cubicBezTo>
                  <a:cubicBezTo>
                    <a:pt x="7644" y="1581"/>
                    <a:pt x="6918" y="1855"/>
                    <a:pt x="6275" y="2307"/>
                  </a:cubicBezTo>
                  <a:cubicBezTo>
                    <a:pt x="5548" y="2807"/>
                    <a:pt x="4977" y="3510"/>
                    <a:pt x="4632" y="4319"/>
                  </a:cubicBezTo>
                  <a:cubicBezTo>
                    <a:pt x="3489" y="4367"/>
                    <a:pt x="2358" y="4831"/>
                    <a:pt x="1488" y="5701"/>
                  </a:cubicBezTo>
                  <a:cubicBezTo>
                    <a:pt x="738" y="6451"/>
                    <a:pt x="274" y="7391"/>
                    <a:pt x="131" y="8439"/>
                  </a:cubicBezTo>
                  <a:cubicBezTo>
                    <a:pt x="0" y="9451"/>
                    <a:pt x="203" y="10487"/>
                    <a:pt x="703" y="11380"/>
                  </a:cubicBezTo>
                  <a:cubicBezTo>
                    <a:pt x="750" y="11466"/>
                    <a:pt x="838" y="11511"/>
                    <a:pt x="931" y="11511"/>
                  </a:cubicBezTo>
                  <a:cubicBezTo>
                    <a:pt x="979" y="11511"/>
                    <a:pt x="1027" y="11499"/>
                    <a:pt x="1072" y="11475"/>
                  </a:cubicBezTo>
                  <a:cubicBezTo>
                    <a:pt x="1203" y="11404"/>
                    <a:pt x="1250" y="11237"/>
                    <a:pt x="1179" y="11106"/>
                  </a:cubicBezTo>
                  <a:cubicBezTo>
                    <a:pt x="250" y="9475"/>
                    <a:pt x="536" y="7403"/>
                    <a:pt x="1869" y="6082"/>
                  </a:cubicBezTo>
                  <a:cubicBezTo>
                    <a:pt x="2691" y="5260"/>
                    <a:pt x="3768" y="4849"/>
                    <a:pt x="4846" y="4849"/>
                  </a:cubicBezTo>
                  <a:cubicBezTo>
                    <a:pt x="5923" y="4849"/>
                    <a:pt x="7001" y="5260"/>
                    <a:pt x="7823" y="6082"/>
                  </a:cubicBezTo>
                  <a:cubicBezTo>
                    <a:pt x="8608" y="6879"/>
                    <a:pt x="9049" y="7927"/>
                    <a:pt x="9049" y="9058"/>
                  </a:cubicBezTo>
                  <a:cubicBezTo>
                    <a:pt x="9049" y="9570"/>
                    <a:pt x="8954" y="10082"/>
                    <a:pt x="8775" y="10558"/>
                  </a:cubicBezTo>
                  <a:cubicBezTo>
                    <a:pt x="8775" y="10570"/>
                    <a:pt x="8763" y="10582"/>
                    <a:pt x="8763" y="10594"/>
                  </a:cubicBezTo>
                  <a:cubicBezTo>
                    <a:pt x="8549" y="11118"/>
                    <a:pt x="8239" y="11606"/>
                    <a:pt x="7823" y="12023"/>
                  </a:cubicBezTo>
                  <a:cubicBezTo>
                    <a:pt x="7013" y="12832"/>
                    <a:pt x="5931" y="13256"/>
                    <a:pt x="4842" y="13256"/>
                  </a:cubicBezTo>
                  <a:cubicBezTo>
                    <a:pt x="4136" y="13256"/>
                    <a:pt x="3427" y="13078"/>
                    <a:pt x="2786" y="12713"/>
                  </a:cubicBezTo>
                  <a:cubicBezTo>
                    <a:pt x="2746" y="12693"/>
                    <a:pt x="2702" y="12683"/>
                    <a:pt x="2659" y="12683"/>
                  </a:cubicBezTo>
                  <a:cubicBezTo>
                    <a:pt x="2552" y="12683"/>
                    <a:pt x="2448" y="12745"/>
                    <a:pt x="2405" y="12856"/>
                  </a:cubicBezTo>
                  <a:cubicBezTo>
                    <a:pt x="2346" y="12987"/>
                    <a:pt x="2405" y="13130"/>
                    <a:pt x="2524" y="13190"/>
                  </a:cubicBezTo>
                  <a:cubicBezTo>
                    <a:pt x="3227" y="13583"/>
                    <a:pt x="4036" y="13797"/>
                    <a:pt x="4846" y="13797"/>
                  </a:cubicBezTo>
                  <a:cubicBezTo>
                    <a:pt x="5048" y="13797"/>
                    <a:pt x="5263" y="13785"/>
                    <a:pt x="5465" y="13749"/>
                  </a:cubicBezTo>
                  <a:cubicBezTo>
                    <a:pt x="6501" y="13618"/>
                    <a:pt x="7453" y="13154"/>
                    <a:pt x="8204" y="12404"/>
                  </a:cubicBezTo>
                  <a:cubicBezTo>
                    <a:pt x="8632" y="11975"/>
                    <a:pt x="8966" y="11475"/>
                    <a:pt x="9204" y="10927"/>
                  </a:cubicBezTo>
                  <a:cubicBezTo>
                    <a:pt x="10394" y="10880"/>
                    <a:pt x="11502" y="10392"/>
                    <a:pt x="12359" y="9534"/>
                  </a:cubicBezTo>
                  <a:cubicBezTo>
                    <a:pt x="13240" y="8641"/>
                    <a:pt x="13728" y="7451"/>
                    <a:pt x="13728" y="6189"/>
                  </a:cubicBezTo>
                  <a:cubicBezTo>
                    <a:pt x="13728" y="4939"/>
                    <a:pt x="13240" y="3796"/>
                    <a:pt x="12442" y="2938"/>
                  </a:cubicBezTo>
                  <a:cubicBezTo>
                    <a:pt x="13049" y="2462"/>
                    <a:pt x="13657" y="1712"/>
                    <a:pt x="13788" y="962"/>
                  </a:cubicBezTo>
                  <a:cubicBezTo>
                    <a:pt x="13799" y="855"/>
                    <a:pt x="13752" y="748"/>
                    <a:pt x="13668" y="700"/>
                  </a:cubicBezTo>
                  <a:cubicBezTo>
                    <a:pt x="13230" y="414"/>
                    <a:pt x="12600" y="288"/>
                    <a:pt x="11980" y="288"/>
                  </a:cubicBezTo>
                  <a:cubicBezTo>
                    <a:pt x="11437" y="288"/>
                    <a:pt x="10902" y="385"/>
                    <a:pt x="10513" y="557"/>
                  </a:cubicBezTo>
                  <a:cubicBezTo>
                    <a:pt x="9978" y="795"/>
                    <a:pt x="9704" y="1188"/>
                    <a:pt x="9573" y="1486"/>
                  </a:cubicBezTo>
                  <a:cubicBezTo>
                    <a:pt x="9382" y="1462"/>
                    <a:pt x="9180" y="1450"/>
                    <a:pt x="8989" y="1450"/>
                  </a:cubicBezTo>
                  <a:cubicBezTo>
                    <a:pt x="8977" y="1414"/>
                    <a:pt x="8954" y="1379"/>
                    <a:pt x="8942" y="1343"/>
                  </a:cubicBezTo>
                  <a:cubicBezTo>
                    <a:pt x="8739" y="914"/>
                    <a:pt x="8418" y="510"/>
                    <a:pt x="7918" y="69"/>
                  </a:cubicBezTo>
                  <a:cubicBezTo>
                    <a:pt x="7867" y="24"/>
                    <a:pt x="7799" y="0"/>
                    <a:pt x="7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1"/>
            <p:cNvSpPr/>
            <p:nvPr/>
          </p:nvSpPr>
          <p:spPr>
            <a:xfrm>
              <a:off x="4729750" y="2921400"/>
              <a:ext cx="15500" cy="13350"/>
            </a:xfrm>
            <a:custGeom>
              <a:rect b="b" l="l" r="r" t="t"/>
              <a:pathLst>
                <a:path extrusionOk="0" h="534" w="620">
                  <a:moveTo>
                    <a:pt x="318" y="0"/>
                  </a:moveTo>
                  <a:cubicBezTo>
                    <a:pt x="275" y="0"/>
                    <a:pt x="231" y="11"/>
                    <a:pt x="191" y="33"/>
                  </a:cubicBezTo>
                  <a:cubicBezTo>
                    <a:pt x="60" y="93"/>
                    <a:pt x="0" y="259"/>
                    <a:pt x="72" y="390"/>
                  </a:cubicBezTo>
                  <a:cubicBezTo>
                    <a:pt x="119" y="486"/>
                    <a:pt x="215" y="533"/>
                    <a:pt x="310" y="533"/>
                  </a:cubicBezTo>
                  <a:cubicBezTo>
                    <a:pt x="346" y="533"/>
                    <a:pt x="393" y="533"/>
                    <a:pt x="429" y="509"/>
                  </a:cubicBezTo>
                  <a:cubicBezTo>
                    <a:pt x="560" y="438"/>
                    <a:pt x="619" y="283"/>
                    <a:pt x="548" y="152"/>
                  </a:cubicBezTo>
                  <a:cubicBezTo>
                    <a:pt x="507" y="54"/>
                    <a:pt x="415"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1"/>
            <p:cNvSpPr/>
            <p:nvPr/>
          </p:nvSpPr>
          <p:spPr>
            <a:xfrm>
              <a:off x="4730650" y="2763275"/>
              <a:ext cx="171750" cy="171475"/>
            </a:xfrm>
            <a:custGeom>
              <a:rect b="b" l="l" r="r" t="t"/>
              <a:pathLst>
                <a:path extrusionOk="0" h="6859" w="6870">
                  <a:moveTo>
                    <a:pt x="3167" y="548"/>
                  </a:moveTo>
                  <a:lnTo>
                    <a:pt x="3167" y="2334"/>
                  </a:lnTo>
                  <a:cubicBezTo>
                    <a:pt x="3048" y="2370"/>
                    <a:pt x="2953" y="2405"/>
                    <a:pt x="2846" y="2465"/>
                  </a:cubicBezTo>
                  <a:lnTo>
                    <a:pt x="1584" y="1203"/>
                  </a:lnTo>
                  <a:cubicBezTo>
                    <a:pt x="2024" y="846"/>
                    <a:pt x="2572" y="607"/>
                    <a:pt x="3167" y="548"/>
                  </a:cubicBezTo>
                  <a:close/>
                  <a:moveTo>
                    <a:pt x="3703" y="548"/>
                  </a:moveTo>
                  <a:cubicBezTo>
                    <a:pt x="4298" y="607"/>
                    <a:pt x="4846" y="846"/>
                    <a:pt x="5275" y="1203"/>
                  </a:cubicBezTo>
                  <a:lnTo>
                    <a:pt x="4012" y="2465"/>
                  </a:lnTo>
                  <a:cubicBezTo>
                    <a:pt x="3917" y="2405"/>
                    <a:pt x="3810" y="2370"/>
                    <a:pt x="3703" y="2334"/>
                  </a:cubicBezTo>
                  <a:lnTo>
                    <a:pt x="3703" y="548"/>
                  </a:lnTo>
                  <a:close/>
                  <a:moveTo>
                    <a:pt x="1214" y="1584"/>
                  </a:moveTo>
                  <a:lnTo>
                    <a:pt x="2477" y="2846"/>
                  </a:lnTo>
                  <a:cubicBezTo>
                    <a:pt x="2417" y="2941"/>
                    <a:pt x="2369" y="3048"/>
                    <a:pt x="2346" y="3155"/>
                  </a:cubicBezTo>
                  <a:lnTo>
                    <a:pt x="560" y="3155"/>
                  </a:lnTo>
                  <a:cubicBezTo>
                    <a:pt x="607" y="2560"/>
                    <a:pt x="845" y="2012"/>
                    <a:pt x="1214" y="1584"/>
                  </a:cubicBezTo>
                  <a:close/>
                  <a:moveTo>
                    <a:pt x="5667" y="1572"/>
                  </a:moveTo>
                  <a:cubicBezTo>
                    <a:pt x="6037" y="2012"/>
                    <a:pt x="6275" y="2560"/>
                    <a:pt x="6322" y="3155"/>
                  </a:cubicBezTo>
                  <a:lnTo>
                    <a:pt x="4536" y="3155"/>
                  </a:lnTo>
                  <a:cubicBezTo>
                    <a:pt x="4501" y="3036"/>
                    <a:pt x="4465" y="2941"/>
                    <a:pt x="4405" y="2846"/>
                  </a:cubicBezTo>
                  <a:lnTo>
                    <a:pt x="5667" y="1572"/>
                  </a:lnTo>
                  <a:close/>
                  <a:moveTo>
                    <a:pt x="3441" y="2846"/>
                  </a:moveTo>
                  <a:cubicBezTo>
                    <a:pt x="3762" y="2846"/>
                    <a:pt x="4024" y="3108"/>
                    <a:pt x="4024" y="3429"/>
                  </a:cubicBezTo>
                  <a:cubicBezTo>
                    <a:pt x="4024" y="3751"/>
                    <a:pt x="3762" y="4013"/>
                    <a:pt x="3441" y="4013"/>
                  </a:cubicBezTo>
                  <a:cubicBezTo>
                    <a:pt x="3119" y="4013"/>
                    <a:pt x="2858" y="3751"/>
                    <a:pt x="2858" y="3429"/>
                  </a:cubicBezTo>
                  <a:cubicBezTo>
                    <a:pt x="2858" y="3108"/>
                    <a:pt x="3119" y="2846"/>
                    <a:pt x="3441" y="2846"/>
                  </a:cubicBezTo>
                  <a:close/>
                  <a:moveTo>
                    <a:pt x="2346" y="3691"/>
                  </a:moveTo>
                  <a:cubicBezTo>
                    <a:pt x="2381" y="3798"/>
                    <a:pt x="2417" y="3905"/>
                    <a:pt x="2477" y="4001"/>
                  </a:cubicBezTo>
                  <a:lnTo>
                    <a:pt x="1214" y="5275"/>
                  </a:lnTo>
                  <a:cubicBezTo>
                    <a:pt x="845" y="4834"/>
                    <a:pt x="607" y="4286"/>
                    <a:pt x="560" y="3691"/>
                  </a:cubicBezTo>
                  <a:close/>
                  <a:moveTo>
                    <a:pt x="6322" y="3691"/>
                  </a:moveTo>
                  <a:cubicBezTo>
                    <a:pt x="6275" y="4286"/>
                    <a:pt x="6037" y="4834"/>
                    <a:pt x="5667" y="5275"/>
                  </a:cubicBezTo>
                  <a:lnTo>
                    <a:pt x="4405" y="4001"/>
                  </a:lnTo>
                  <a:cubicBezTo>
                    <a:pt x="4465" y="3905"/>
                    <a:pt x="4501" y="3798"/>
                    <a:pt x="4536" y="3691"/>
                  </a:cubicBezTo>
                  <a:close/>
                  <a:moveTo>
                    <a:pt x="2858" y="4394"/>
                  </a:moveTo>
                  <a:cubicBezTo>
                    <a:pt x="2953" y="4453"/>
                    <a:pt x="3048" y="4489"/>
                    <a:pt x="3167" y="4525"/>
                  </a:cubicBezTo>
                  <a:lnTo>
                    <a:pt x="3167" y="6310"/>
                  </a:lnTo>
                  <a:cubicBezTo>
                    <a:pt x="2572" y="6251"/>
                    <a:pt x="2024" y="6013"/>
                    <a:pt x="1584" y="5656"/>
                  </a:cubicBezTo>
                  <a:lnTo>
                    <a:pt x="2858" y="4394"/>
                  </a:lnTo>
                  <a:close/>
                  <a:moveTo>
                    <a:pt x="4012" y="4394"/>
                  </a:moveTo>
                  <a:lnTo>
                    <a:pt x="5275" y="5656"/>
                  </a:lnTo>
                  <a:cubicBezTo>
                    <a:pt x="4846" y="6013"/>
                    <a:pt x="4298" y="6251"/>
                    <a:pt x="3703" y="6310"/>
                  </a:cubicBezTo>
                  <a:lnTo>
                    <a:pt x="3703" y="4525"/>
                  </a:lnTo>
                  <a:cubicBezTo>
                    <a:pt x="3810" y="4489"/>
                    <a:pt x="3917" y="4453"/>
                    <a:pt x="4012" y="4394"/>
                  </a:cubicBezTo>
                  <a:close/>
                  <a:moveTo>
                    <a:pt x="3441" y="0"/>
                  </a:moveTo>
                  <a:cubicBezTo>
                    <a:pt x="1548" y="0"/>
                    <a:pt x="0" y="1536"/>
                    <a:pt x="0" y="3429"/>
                  </a:cubicBezTo>
                  <a:cubicBezTo>
                    <a:pt x="0" y="5322"/>
                    <a:pt x="1548" y="6858"/>
                    <a:pt x="3441" y="6858"/>
                  </a:cubicBezTo>
                  <a:cubicBezTo>
                    <a:pt x="5334" y="6858"/>
                    <a:pt x="6870" y="5322"/>
                    <a:pt x="6870" y="3429"/>
                  </a:cubicBezTo>
                  <a:cubicBezTo>
                    <a:pt x="6870" y="1536"/>
                    <a:pt x="5334" y="0"/>
                    <a:pt x="3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4" name="Google Shape;2724;p41"/>
          <p:cNvGrpSpPr/>
          <p:nvPr/>
        </p:nvGrpSpPr>
        <p:grpSpPr>
          <a:xfrm>
            <a:off x="7406150" y="3108600"/>
            <a:ext cx="345000" cy="344925"/>
            <a:chOff x="4695525" y="2622550"/>
            <a:chExt cx="345000" cy="344925"/>
          </a:xfrm>
        </p:grpSpPr>
        <p:sp>
          <p:nvSpPr>
            <p:cNvPr id="2725" name="Google Shape;2725;p41"/>
            <p:cNvSpPr/>
            <p:nvPr/>
          </p:nvSpPr>
          <p:spPr>
            <a:xfrm>
              <a:off x="4974800" y="2714750"/>
              <a:ext cx="16300" cy="13575"/>
            </a:xfrm>
            <a:custGeom>
              <a:rect b="b" l="l" r="r" t="t"/>
              <a:pathLst>
                <a:path extrusionOk="0" h="543" w="652">
                  <a:moveTo>
                    <a:pt x="331" y="0"/>
                  </a:moveTo>
                  <a:cubicBezTo>
                    <a:pt x="223" y="0"/>
                    <a:pt x="128" y="60"/>
                    <a:pt x="92" y="155"/>
                  </a:cubicBezTo>
                  <a:cubicBezTo>
                    <a:pt x="1" y="349"/>
                    <a:pt x="144" y="542"/>
                    <a:pt x="336" y="542"/>
                  </a:cubicBezTo>
                  <a:cubicBezTo>
                    <a:pt x="369" y="542"/>
                    <a:pt x="403" y="536"/>
                    <a:pt x="438" y="524"/>
                  </a:cubicBezTo>
                  <a:cubicBezTo>
                    <a:pt x="509" y="501"/>
                    <a:pt x="557" y="441"/>
                    <a:pt x="592" y="370"/>
                  </a:cubicBezTo>
                  <a:cubicBezTo>
                    <a:pt x="652" y="179"/>
                    <a:pt x="509" y="0"/>
                    <a:pt x="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1"/>
            <p:cNvSpPr/>
            <p:nvPr/>
          </p:nvSpPr>
          <p:spPr>
            <a:xfrm>
              <a:off x="4990550" y="2765950"/>
              <a:ext cx="14850" cy="13425"/>
            </a:xfrm>
            <a:custGeom>
              <a:rect b="b" l="l" r="r" t="t"/>
              <a:pathLst>
                <a:path extrusionOk="0" h="537" w="594">
                  <a:moveTo>
                    <a:pt x="320" y="0"/>
                  </a:moveTo>
                  <a:cubicBezTo>
                    <a:pt x="213" y="0"/>
                    <a:pt x="105" y="72"/>
                    <a:pt x="70" y="179"/>
                  </a:cubicBezTo>
                  <a:cubicBezTo>
                    <a:pt x="0" y="363"/>
                    <a:pt x="143" y="537"/>
                    <a:pt x="315" y="537"/>
                  </a:cubicBezTo>
                  <a:cubicBezTo>
                    <a:pt x="320" y="537"/>
                    <a:pt x="326" y="536"/>
                    <a:pt x="332" y="536"/>
                  </a:cubicBezTo>
                  <a:cubicBezTo>
                    <a:pt x="474" y="536"/>
                    <a:pt x="594" y="417"/>
                    <a:pt x="594" y="274"/>
                  </a:cubicBezTo>
                  <a:cubicBezTo>
                    <a:pt x="594" y="131"/>
                    <a:pt x="474" y="0"/>
                    <a:pt x="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1"/>
            <p:cNvSpPr/>
            <p:nvPr/>
          </p:nvSpPr>
          <p:spPr>
            <a:xfrm>
              <a:off x="4961700" y="2744525"/>
              <a:ext cx="16025" cy="13375"/>
            </a:xfrm>
            <a:custGeom>
              <a:rect b="b" l="l" r="r" t="t"/>
              <a:pathLst>
                <a:path extrusionOk="0" h="535" w="641">
                  <a:moveTo>
                    <a:pt x="319" y="0"/>
                  </a:moveTo>
                  <a:cubicBezTo>
                    <a:pt x="212" y="0"/>
                    <a:pt x="116" y="60"/>
                    <a:pt x="81" y="155"/>
                  </a:cubicBezTo>
                  <a:cubicBezTo>
                    <a:pt x="1" y="345"/>
                    <a:pt x="130" y="534"/>
                    <a:pt x="315" y="534"/>
                  </a:cubicBezTo>
                  <a:cubicBezTo>
                    <a:pt x="350" y="534"/>
                    <a:pt x="388" y="527"/>
                    <a:pt x="426" y="512"/>
                  </a:cubicBezTo>
                  <a:cubicBezTo>
                    <a:pt x="497" y="488"/>
                    <a:pt x="557" y="429"/>
                    <a:pt x="581" y="357"/>
                  </a:cubicBezTo>
                  <a:cubicBezTo>
                    <a:pt x="640" y="167"/>
                    <a:pt x="497"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1"/>
            <p:cNvSpPr/>
            <p:nvPr/>
          </p:nvSpPr>
          <p:spPr>
            <a:xfrm>
              <a:off x="4695525" y="2622550"/>
              <a:ext cx="345000" cy="344925"/>
            </a:xfrm>
            <a:custGeom>
              <a:rect b="b" l="l" r="r" t="t"/>
              <a:pathLst>
                <a:path extrusionOk="0" h="13797" w="13800">
                  <a:moveTo>
                    <a:pt x="12008" y="834"/>
                  </a:moveTo>
                  <a:cubicBezTo>
                    <a:pt x="12446" y="834"/>
                    <a:pt x="12885" y="903"/>
                    <a:pt x="13216" y="1057"/>
                  </a:cubicBezTo>
                  <a:cubicBezTo>
                    <a:pt x="13037" y="1617"/>
                    <a:pt x="12537" y="2200"/>
                    <a:pt x="12049" y="2581"/>
                  </a:cubicBezTo>
                  <a:cubicBezTo>
                    <a:pt x="11502" y="2117"/>
                    <a:pt x="10847" y="1772"/>
                    <a:pt x="10120" y="1593"/>
                  </a:cubicBezTo>
                  <a:cubicBezTo>
                    <a:pt x="10228" y="1402"/>
                    <a:pt x="10418" y="1200"/>
                    <a:pt x="10728" y="1057"/>
                  </a:cubicBezTo>
                  <a:cubicBezTo>
                    <a:pt x="11062" y="915"/>
                    <a:pt x="11535" y="834"/>
                    <a:pt x="12008" y="834"/>
                  </a:cubicBezTo>
                  <a:close/>
                  <a:moveTo>
                    <a:pt x="9132" y="1998"/>
                  </a:moveTo>
                  <a:lnTo>
                    <a:pt x="9132" y="1998"/>
                  </a:lnTo>
                  <a:cubicBezTo>
                    <a:pt x="11394" y="2081"/>
                    <a:pt x="13204" y="3938"/>
                    <a:pt x="13204" y="6201"/>
                  </a:cubicBezTo>
                  <a:cubicBezTo>
                    <a:pt x="13204" y="8368"/>
                    <a:pt x="11525" y="10177"/>
                    <a:pt x="9406" y="10380"/>
                  </a:cubicBezTo>
                  <a:cubicBezTo>
                    <a:pt x="9525" y="9963"/>
                    <a:pt x="9597" y="9511"/>
                    <a:pt x="9597" y="9058"/>
                  </a:cubicBezTo>
                  <a:cubicBezTo>
                    <a:pt x="9597" y="7796"/>
                    <a:pt x="9096" y="6605"/>
                    <a:pt x="8204" y="5701"/>
                  </a:cubicBezTo>
                  <a:cubicBezTo>
                    <a:pt x="7370" y="4879"/>
                    <a:pt x="6310" y="4415"/>
                    <a:pt x="5215" y="4331"/>
                  </a:cubicBezTo>
                  <a:cubicBezTo>
                    <a:pt x="5870" y="3034"/>
                    <a:pt x="7156" y="2153"/>
                    <a:pt x="8596" y="2022"/>
                  </a:cubicBezTo>
                  <a:lnTo>
                    <a:pt x="8596" y="2022"/>
                  </a:lnTo>
                  <a:cubicBezTo>
                    <a:pt x="8656" y="2355"/>
                    <a:pt x="8608" y="2688"/>
                    <a:pt x="8465" y="3057"/>
                  </a:cubicBezTo>
                  <a:cubicBezTo>
                    <a:pt x="8418" y="3188"/>
                    <a:pt x="8477" y="3343"/>
                    <a:pt x="8620" y="3403"/>
                  </a:cubicBezTo>
                  <a:cubicBezTo>
                    <a:pt x="8656" y="3415"/>
                    <a:pt x="8680" y="3427"/>
                    <a:pt x="8715" y="3427"/>
                  </a:cubicBezTo>
                  <a:cubicBezTo>
                    <a:pt x="8823" y="3427"/>
                    <a:pt x="8930" y="3355"/>
                    <a:pt x="8966" y="3260"/>
                  </a:cubicBezTo>
                  <a:cubicBezTo>
                    <a:pt x="9144" y="2831"/>
                    <a:pt x="9192" y="2403"/>
                    <a:pt x="9132" y="1998"/>
                  </a:cubicBezTo>
                  <a:close/>
                  <a:moveTo>
                    <a:pt x="7730" y="0"/>
                  </a:moveTo>
                  <a:cubicBezTo>
                    <a:pt x="7670" y="0"/>
                    <a:pt x="7610" y="18"/>
                    <a:pt x="7561" y="57"/>
                  </a:cubicBezTo>
                  <a:cubicBezTo>
                    <a:pt x="7430" y="176"/>
                    <a:pt x="7442" y="367"/>
                    <a:pt x="7561" y="474"/>
                  </a:cubicBezTo>
                  <a:cubicBezTo>
                    <a:pt x="7953" y="819"/>
                    <a:pt x="8239" y="1152"/>
                    <a:pt x="8406" y="1486"/>
                  </a:cubicBezTo>
                  <a:cubicBezTo>
                    <a:pt x="7644" y="1581"/>
                    <a:pt x="6918" y="1855"/>
                    <a:pt x="6275" y="2307"/>
                  </a:cubicBezTo>
                  <a:cubicBezTo>
                    <a:pt x="5548" y="2807"/>
                    <a:pt x="4977" y="3510"/>
                    <a:pt x="4632" y="4319"/>
                  </a:cubicBezTo>
                  <a:cubicBezTo>
                    <a:pt x="3489" y="4367"/>
                    <a:pt x="2358" y="4831"/>
                    <a:pt x="1488" y="5701"/>
                  </a:cubicBezTo>
                  <a:cubicBezTo>
                    <a:pt x="738" y="6451"/>
                    <a:pt x="274" y="7391"/>
                    <a:pt x="131" y="8439"/>
                  </a:cubicBezTo>
                  <a:cubicBezTo>
                    <a:pt x="0" y="9451"/>
                    <a:pt x="203" y="10487"/>
                    <a:pt x="703" y="11380"/>
                  </a:cubicBezTo>
                  <a:cubicBezTo>
                    <a:pt x="750" y="11466"/>
                    <a:pt x="838" y="11511"/>
                    <a:pt x="931" y="11511"/>
                  </a:cubicBezTo>
                  <a:cubicBezTo>
                    <a:pt x="979" y="11511"/>
                    <a:pt x="1027" y="11499"/>
                    <a:pt x="1072" y="11475"/>
                  </a:cubicBezTo>
                  <a:cubicBezTo>
                    <a:pt x="1203" y="11404"/>
                    <a:pt x="1250" y="11237"/>
                    <a:pt x="1179" y="11106"/>
                  </a:cubicBezTo>
                  <a:cubicBezTo>
                    <a:pt x="250" y="9475"/>
                    <a:pt x="536" y="7403"/>
                    <a:pt x="1869" y="6082"/>
                  </a:cubicBezTo>
                  <a:cubicBezTo>
                    <a:pt x="2691" y="5260"/>
                    <a:pt x="3768" y="4849"/>
                    <a:pt x="4846" y="4849"/>
                  </a:cubicBezTo>
                  <a:cubicBezTo>
                    <a:pt x="5923" y="4849"/>
                    <a:pt x="7001" y="5260"/>
                    <a:pt x="7823" y="6082"/>
                  </a:cubicBezTo>
                  <a:cubicBezTo>
                    <a:pt x="8608" y="6879"/>
                    <a:pt x="9049" y="7927"/>
                    <a:pt x="9049" y="9058"/>
                  </a:cubicBezTo>
                  <a:cubicBezTo>
                    <a:pt x="9049" y="9570"/>
                    <a:pt x="8954" y="10082"/>
                    <a:pt x="8775" y="10558"/>
                  </a:cubicBezTo>
                  <a:cubicBezTo>
                    <a:pt x="8775" y="10570"/>
                    <a:pt x="8763" y="10582"/>
                    <a:pt x="8763" y="10594"/>
                  </a:cubicBezTo>
                  <a:cubicBezTo>
                    <a:pt x="8549" y="11118"/>
                    <a:pt x="8239" y="11606"/>
                    <a:pt x="7823" y="12023"/>
                  </a:cubicBezTo>
                  <a:cubicBezTo>
                    <a:pt x="7013" y="12832"/>
                    <a:pt x="5931" y="13256"/>
                    <a:pt x="4842" y="13256"/>
                  </a:cubicBezTo>
                  <a:cubicBezTo>
                    <a:pt x="4136" y="13256"/>
                    <a:pt x="3427" y="13078"/>
                    <a:pt x="2786" y="12713"/>
                  </a:cubicBezTo>
                  <a:cubicBezTo>
                    <a:pt x="2746" y="12693"/>
                    <a:pt x="2702" y="12683"/>
                    <a:pt x="2659" y="12683"/>
                  </a:cubicBezTo>
                  <a:cubicBezTo>
                    <a:pt x="2552" y="12683"/>
                    <a:pt x="2448" y="12745"/>
                    <a:pt x="2405" y="12856"/>
                  </a:cubicBezTo>
                  <a:cubicBezTo>
                    <a:pt x="2346" y="12987"/>
                    <a:pt x="2405" y="13130"/>
                    <a:pt x="2524" y="13190"/>
                  </a:cubicBezTo>
                  <a:cubicBezTo>
                    <a:pt x="3227" y="13583"/>
                    <a:pt x="4036" y="13797"/>
                    <a:pt x="4846" y="13797"/>
                  </a:cubicBezTo>
                  <a:cubicBezTo>
                    <a:pt x="5048" y="13797"/>
                    <a:pt x="5263" y="13785"/>
                    <a:pt x="5465" y="13749"/>
                  </a:cubicBezTo>
                  <a:cubicBezTo>
                    <a:pt x="6501" y="13618"/>
                    <a:pt x="7453" y="13154"/>
                    <a:pt x="8204" y="12404"/>
                  </a:cubicBezTo>
                  <a:cubicBezTo>
                    <a:pt x="8632" y="11975"/>
                    <a:pt x="8966" y="11475"/>
                    <a:pt x="9204" y="10927"/>
                  </a:cubicBezTo>
                  <a:cubicBezTo>
                    <a:pt x="10394" y="10880"/>
                    <a:pt x="11502" y="10392"/>
                    <a:pt x="12359" y="9534"/>
                  </a:cubicBezTo>
                  <a:cubicBezTo>
                    <a:pt x="13240" y="8641"/>
                    <a:pt x="13728" y="7451"/>
                    <a:pt x="13728" y="6189"/>
                  </a:cubicBezTo>
                  <a:cubicBezTo>
                    <a:pt x="13728" y="4939"/>
                    <a:pt x="13240" y="3796"/>
                    <a:pt x="12442" y="2938"/>
                  </a:cubicBezTo>
                  <a:cubicBezTo>
                    <a:pt x="13049" y="2462"/>
                    <a:pt x="13657" y="1712"/>
                    <a:pt x="13788" y="962"/>
                  </a:cubicBezTo>
                  <a:cubicBezTo>
                    <a:pt x="13799" y="855"/>
                    <a:pt x="13752" y="748"/>
                    <a:pt x="13668" y="700"/>
                  </a:cubicBezTo>
                  <a:cubicBezTo>
                    <a:pt x="13230" y="414"/>
                    <a:pt x="12600" y="288"/>
                    <a:pt x="11980" y="288"/>
                  </a:cubicBezTo>
                  <a:cubicBezTo>
                    <a:pt x="11437" y="288"/>
                    <a:pt x="10902" y="385"/>
                    <a:pt x="10513" y="557"/>
                  </a:cubicBezTo>
                  <a:cubicBezTo>
                    <a:pt x="9978" y="795"/>
                    <a:pt x="9704" y="1188"/>
                    <a:pt x="9573" y="1486"/>
                  </a:cubicBezTo>
                  <a:cubicBezTo>
                    <a:pt x="9382" y="1462"/>
                    <a:pt x="9180" y="1450"/>
                    <a:pt x="8989" y="1450"/>
                  </a:cubicBezTo>
                  <a:cubicBezTo>
                    <a:pt x="8977" y="1414"/>
                    <a:pt x="8954" y="1379"/>
                    <a:pt x="8942" y="1343"/>
                  </a:cubicBezTo>
                  <a:cubicBezTo>
                    <a:pt x="8739" y="914"/>
                    <a:pt x="8418" y="510"/>
                    <a:pt x="7918" y="69"/>
                  </a:cubicBezTo>
                  <a:cubicBezTo>
                    <a:pt x="7867" y="24"/>
                    <a:pt x="7799" y="0"/>
                    <a:pt x="7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1"/>
            <p:cNvSpPr/>
            <p:nvPr/>
          </p:nvSpPr>
          <p:spPr>
            <a:xfrm>
              <a:off x="4729750" y="2921400"/>
              <a:ext cx="15500" cy="13350"/>
            </a:xfrm>
            <a:custGeom>
              <a:rect b="b" l="l" r="r" t="t"/>
              <a:pathLst>
                <a:path extrusionOk="0" h="534" w="620">
                  <a:moveTo>
                    <a:pt x="318" y="0"/>
                  </a:moveTo>
                  <a:cubicBezTo>
                    <a:pt x="275" y="0"/>
                    <a:pt x="231" y="11"/>
                    <a:pt x="191" y="33"/>
                  </a:cubicBezTo>
                  <a:cubicBezTo>
                    <a:pt x="60" y="93"/>
                    <a:pt x="0" y="259"/>
                    <a:pt x="72" y="390"/>
                  </a:cubicBezTo>
                  <a:cubicBezTo>
                    <a:pt x="119" y="486"/>
                    <a:pt x="215" y="533"/>
                    <a:pt x="310" y="533"/>
                  </a:cubicBezTo>
                  <a:cubicBezTo>
                    <a:pt x="346" y="533"/>
                    <a:pt x="393" y="533"/>
                    <a:pt x="429" y="509"/>
                  </a:cubicBezTo>
                  <a:cubicBezTo>
                    <a:pt x="560" y="438"/>
                    <a:pt x="619" y="283"/>
                    <a:pt x="548" y="152"/>
                  </a:cubicBezTo>
                  <a:cubicBezTo>
                    <a:pt x="507" y="54"/>
                    <a:pt x="415"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1"/>
            <p:cNvSpPr/>
            <p:nvPr/>
          </p:nvSpPr>
          <p:spPr>
            <a:xfrm>
              <a:off x="4730650" y="2763275"/>
              <a:ext cx="171750" cy="171475"/>
            </a:xfrm>
            <a:custGeom>
              <a:rect b="b" l="l" r="r" t="t"/>
              <a:pathLst>
                <a:path extrusionOk="0" h="6859" w="6870">
                  <a:moveTo>
                    <a:pt x="3167" y="548"/>
                  </a:moveTo>
                  <a:lnTo>
                    <a:pt x="3167" y="2334"/>
                  </a:lnTo>
                  <a:cubicBezTo>
                    <a:pt x="3048" y="2370"/>
                    <a:pt x="2953" y="2405"/>
                    <a:pt x="2846" y="2465"/>
                  </a:cubicBezTo>
                  <a:lnTo>
                    <a:pt x="1584" y="1203"/>
                  </a:lnTo>
                  <a:cubicBezTo>
                    <a:pt x="2024" y="846"/>
                    <a:pt x="2572" y="607"/>
                    <a:pt x="3167" y="548"/>
                  </a:cubicBezTo>
                  <a:close/>
                  <a:moveTo>
                    <a:pt x="3703" y="548"/>
                  </a:moveTo>
                  <a:cubicBezTo>
                    <a:pt x="4298" y="607"/>
                    <a:pt x="4846" y="846"/>
                    <a:pt x="5275" y="1203"/>
                  </a:cubicBezTo>
                  <a:lnTo>
                    <a:pt x="4012" y="2465"/>
                  </a:lnTo>
                  <a:cubicBezTo>
                    <a:pt x="3917" y="2405"/>
                    <a:pt x="3810" y="2370"/>
                    <a:pt x="3703" y="2334"/>
                  </a:cubicBezTo>
                  <a:lnTo>
                    <a:pt x="3703" y="548"/>
                  </a:lnTo>
                  <a:close/>
                  <a:moveTo>
                    <a:pt x="1214" y="1584"/>
                  </a:moveTo>
                  <a:lnTo>
                    <a:pt x="2477" y="2846"/>
                  </a:lnTo>
                  <a:cubicBezTo>
                    <a:pt x="2417" y="2941"/>
                    <a:pt x="2369" y="3048"/>
                    <a:pt x="2346" y="3155"/>
                  </a:cubicBezTo>
                  <a:lnTo>
                    <a:pt x="560" y="3155"/>
                  </a:lnTo>
                  <a:cubicBezTo>
                    <a:pt x="607" y="2560"/>
                    <a:pt x="845" y="2012"/>
                    <a:pt x="1214" y="1584"/>
                  </a:cubicBezTo>
                  <a:close/>
                  <a:moveTo>
                    <a:pt x="5667" y="1572"/>
                  </a:moveTo>
                  <a:cubicBezTo>
                    <a:pt x="6037" y="2012"/>
                    <a:pt x="6275" y="2560"/>
                    <a:pt x="6322" y="3155"/>
                  </a:cubicBezTo>
                  <a:lnTo>
                    <a:pt x="4536" y="3155"/>
                  </a:lnTo>
                  <a:cubicBezTo>
                    <a:pt x="4501" y="3036"/>
                    <a:pt x="4465" y="2941"/>
                    <a:pt x="4405" y="2846"/>
                  </a:cubicBezTo>
                  <a:lnTo>
                    <a:pt x="5667" y="1572"/>
                  </a:lnTo>
                  <a:close/>
                  <a:moveTo>
                    <a:pt x="3441" y="2846"/>
                  </a:moveTo>
                  <a:cubicBezTo>
                    <a:pt x="3762" y="2846"/>
                    <a:pt x="4024" y="3108"/>
                    <a:pt x="4024" y="3429"/>
                  </a:cubicBezTo>
                  <a:cubicBezTo>
                    <a:pt x="4024" y="3751"/>
                    <a:pt x="3762" y="4013"/>
                    <a:pt x="3441" y="4013"/>
                  </a:cubicBezTo>
                  <a:cubicBezTo>
                    <a:pt x="3119" y="4013"/>
                    <a:pt x="2858" y="3751"/>
                    <a:pt x="2858" y="3429"/>
                  </a:cubicBezTo>
                  <a:cubicBezTo>
                    <a:pt x="2858" y="3108"/>
                    <a:pt x="3119" y="2846"/>
                    <a:pt x="3441" y="2846"/>
                  </a:cubicBezTo>
                  <a:close/>
                  <a:moveTo>
                    <a:pt x="2346" y="3691"/>
                  </a:moveTo>
                  <a:cubicBezTo>
                    <a:pt x="2381" y="3798"/>
                    <a:pt x="2417" y="3905"/>
                    <a:pt x="2477" y="4001"/>
                  </a:cubicBezTo>
                  <a:lnTo>
                    <a:pt x="1214" y="5275"/>
                  </a:lnTo>
                  <a:cubicBezTo>
                    <a:pt x="845" y="4834"/>
                    <a:pt x="607" y="4286"/>
                    <a:pt x="560" y="3691"/>
                  </a:cubicBezTo>
                  <a:close/>
                  <a:moveTo>
                    <a:pt x="6322" y="3691"/>
                  </a:moveTo>
                  <a:cubicBezTo>
                    <a:pt x="6275" y="4286"/>
                    <a:pt x="6037" y="4834"/>
                    <a:pt x="5667" y="5275"/>
                  </a:cubicBezTo>
                  <a:lnTo>
                    <a:pt x="4405" y="4001"/>
                  </a:lnTo>
                  <a:cubicBezTo>
                    <a:pt x="4465" y="3905"/>
                    <a:pt x="4501" y="3798"/>
                    <a:pt x="4536" y="3691"/>
                  </a:cubicBezTo>
                  <a:close/>
                  <a:moveTo>
                    <a:pt x="2858" y="4394"/>
                  </a:moveTo>
                  <a:cubicBezTo>
                    <a:pt x="2953" y="4453"/>
                    <a:pt x="3048" y="4489"/>
                    <a:pt x="3167" y="4525"/>
                  </a:cubicBezTo>
                  <a:lnTo>
                    <a:pt x="3167" y="6310"/>
                  </a:lnTo>
                  <a:cubicBezTo>
                    <a:pt x="2572" y="6251"/>
                    <a:pt x="2024" y="6013"/>
                    <a:pt x="1584" y="5656"/>
                  </a:cubicBezTo>
                  <a:lnTo>
                    <a:pt x="2858" y="4394"/>
                  </a:lnTo>
                  <a:close/>
                  <a:moveTo>
                    <a:pt x="4012" y="4394"/>
                  </a:moveTo>
                  <a:lnTo>
                    <a:pt x="5275" y="5656"/>
                  </a:lnTo>
                  <a:cubicBezTo>
                    <a:pt x="4846" y="6013"/>
                    <a:pt x="4298" y="6251"/>
                    <a:pt x="3703" y="6310"/>
                  </a:cubicBezTo>
                  <a:lnTo>
                    <a:pt x="3703" y="4525"/>
                  </a:lnTo>
                  <a:cubicBezTo>
                    <a:pt x="3810" y="4489"/>
                    <a:pt x="3917" y="4453"/>
                    <a:pt x="4012" y="4394"/>
                  </a:cubicBezTo>
                  <a:close/>
                  <a:moveTo>
                    <a:pt x="3441" y="0"/>
                  </a:moveTo>
                  <a:cubicBezTo>
                    <a:pt x="1548" y="0"/>
                    <a:pt x="0" y="1536"/>
                    <a:pt x="0" y="3429"/>
                  </a:cubicBezTo>
                  <a:cubicBezTo>
                    <a:pt x="0" y="5322"/>
                    <a:pt x="1548" y="6858"/>
                    <a:pt x="3441" y="6858"/>
                  </a:cubicBezTo>
                  <a:cubicBezTo>
                    <a:pt x="5334" y="6858"/>
                    <a:pt x="6870" y="5322"/>
                    <a:pt x="6870" y="3429"/>
                  </a:cubicBezTo>
                  <a:cubicBezTo>
                    <a:pt x="6870" y="1536"/>
                    <a:pt x="5334" y="0"/>
                    <a:pt x="3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1" name="Google Shape;2731;p41"/>
          <p:cNvGrpSpPr/>
          <p:nvPr/>
        </p:nvGrpSpPr>
        <p:grpSpPr>
          <a:xfrm>
            <a:off x="7916450" y="3108600"/>
            <a:ext cx="345000" cy="344925"/>
            <a:chOff x="4695525" y="2622550"/>
            <a:chExt cx="345000" cy="344925"/>
          </a:xfrm>
        </p:grpSpPr>
        <p:sp>
          <p:nvSpPr>
            <p:cNvPr id="2732" name="Google Shape;2732;p41"/>
            <p:cNvSpPr/>
            <p:nvPr/>
          </p:nvSpPr>
          <p:spPr>
            <a:xfrm>
              <a:off x="4974800" y="2714750"/>
              <a:ext cx="16300" cy="13575"/>
            </a:xfrm>
            <a:custGeom>
              <a:rect b="b" l="l" r="r" t="t"/>
              <a:pathLst>
                <a:path extrusionOk="0" h="543" w="652">
                  <a:moveTo>
                    <a:pt x="331" y="0"/>
                  </a:moveTo>
                  <a:cubicBezTo>
                    <a:pt x="223" y="0"/>
                    <a:pt x="128" y="60"/>
                    <a:pt x="92" y="155"/>
                  </a:cubicBezTo>
                  <a:cubicBezTo>
                    <a:pt x="1" y="349"/>
                    <a:pt x="144" y="542"/>
                    <a:pt x="336" y="542"/>
                  </a:cubicBezTo>
                  <a:cubicBezTo>
                    <a:pt x="369" y="542"/>
                    <a:pt x="403" y="536"/>
                    <a:pt x="438" y="524"/>
                  </a:cubicBezTo>
                  <a:cubicBezTo>
                    <a:pt x="509" y="501"/>
                    <a:pt x="557" y="441"/>
                    <a:pt x="592" y="370"/>
                  </a:cubicBezTo>
                  <a:cubicBezTo>
                    <a:pt x="652" y="179"/>
                    <a:pt x="509" y="0"/>
                    <a:pt x="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1"/>
            <p:cNvSpPr/>
            <p:nvPr/>
          </p:nvSpPr>
          <p:spPr>
            <a:xfrm>
              <a:off x="4990550" y="2765950"/>
              <a:ext cx="14850" cy="13425"/>
            </a:xfrm>
            <a:custGeom>
              <a:rect b="b" l="l" r="r" t="t"/>
              <a:pathLst>
                <a:path extrusionOk="0" h="537" w="594">
                  <a:moveTo>
                    <a:pt x="320" y="0"/>
                  </a:moveTo>
                  <a:cubicBezTo>
                    <a:pt x="213" y="0"/>
                    <a:pt x="105" y="72"/>
                    <a:pt x="70" y="179"/>
                  </a:cubicBezTo>
                  <a:cubicBezTo>
                    <a:pt x="0" y="363"/>
                    <a:pt x="143" y="537"/>
                    <a:pt x="315" y="537"/>
                  </a:cubicBezTo>
                  <a:cubicBezTo>
                    <a:pt x="320" y="537"/>
                    <a:pt x="326" y="536"/>
                    <a:pt x="332" y="536"/>
                  </a:cubicBezTo>
                  <a:cubicBezTo>
                    <a:pt x="474" y="536"/>
                    <a:pt x="594" y="417"/>
                    <a:pt x="594" y="274"/>
                  </a:cubicBezTo>
                  <a:cubicBezTo>
                    <a:pt x="594" y="131"/>
                    <a:pt x="474" y="0"/>
                    <a:pt x="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1"/>
            <p:cNvSpPr/>
            <p:nvPr/>
          </p:nvSpPr>
          <p:spPr>
            <a:xfrm>
              <a:off x="4961700" y="2744525"/>
              <a:ext cx="16025" cy="13375"/>
            </a:xfrm>
            <a:custGeom>
              <a:rect b="b" l="l" r="r" t="t"/>
              <a:pathLst>
                <a:path extrusionOk="0" h="535" w="641">
                  <a:moveTo>
                    <a:pt x="319" y="0"/>
                  </a:moveTo>
                  <a:cubicBezTo>
                    <a:pt x="212" y="0"/>
                    <a:pt x="116" y="60"/>
                    <a:pt x="81" y="155"/>
                  </a:cubicBezTo>
                  <a:cubicBezTo>
                    <a:pt x="1" y="345"/>
                    <a:pt x="130" y="534"/>
                    <a:pt x="315" y="534"/>
                  </a:cubicBezTo>
                  <a:cubicBezTo>
                    <a:pt x="350" y="534"/>
                    <a:pt x="388" y="527"/>
                    <a:pt x="426" y="512"/>
                  </a:cubicBezTo>
                  <a:cubicBezTo>
                    <a:pt x="497" y="488"/>
                    <a:pt x="557" y="429"/>
                    <a:pt x="581" y="357"/>
                  </a:cubicBezTo>
                  <a:cubicBezTo>
                    <a:pt x="640" y="167"/>
                    <a:pt x="497"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1"/>
            <p:cNvSpPr/>
            <p:nvPr/>
          </p:nvSpPr>
          <p:spPr>
            <a:xfrm>
              <a:off x="4695525" y="2622550"/>
              <a:ext cx="345000" cy="344925"/>
            </a:xfrm>
            <a:custGeom>
              <a:rect b="b" l="l" r="r" t="t"/>
              <a:pathLst>
                <a:path extrusionOk="0" h="13797" w="13800">
                  <a:moveTo>
                    <a:pt x="12008" y="834"/>
                  </a:moveTo>
                  <a:cubicBezTo>
                    <a:pt x="12446" y="834"/>
                    <a:pt x="12885" y="903"/>
                    <a:pt x="13216" y="1057"/>
                  </a:cubicBezTo>
                  <a:cubicBezTo>
                    <a:pt x="13037" y="1617"/>
                    <a:pt x="12537" y="2200"/>
                    <a:pt x="12049" y="2581"/>
                  </a:cubicBezTo>
                  <a:cubicBezTo>
                    <a:pt x="11502" y="2117"/>
                    <a:pt x="10847" y="1772"/>
                    <a:pt x="10120" y="1593"/>
                  </a:cubicBezTo>
                  <a:cubicBezTo>
                    <a:pt x="10228" y="1402"/>
                    <a:pt x="10418" y="1200"/>
                    <a:pt x="10728" y="1057"/>
                  </a:cubicBezTo>
                  <a:cubicBezTo>
                    <a:pt x="11062" y="915"/>
                    <a:pt x="11535" y="834"/>
                    <a:pt x="12008" y="834"/>
                  </a:cubicBezTo>
                  <a:close/>
                  <a:moveTo>
                    <a:pt x="9132" y="1998"/>
                  </a:moveTo>
                  <a:lnTo>
                    <a:pt x="9132" y="1998"/>
                  </a:lnTo>
                  <a:cubicBezTo>
                    <a:pt x="11394" y="2081"/>
                    <a:pt x="13204" y="3938"/>
                    <a:pt x="13204" y="6201"/>
                  </a:cubicBezTo>
                  <a:cubicBezTo>
                    <a:pt x="13204" y="8368"/>
                    <a:pt x="11525" y="10177"/>
                    <a:pt x="9406" y="10380"/>
                  </a:cubicBezTo>
                  <a:cubicBezTo>
                    <a:pt x="9525" y="9963"/>
                    <a:pt x="9597" y="9511"/>
                    <a:pt x="9597" y="9058"/>
                  </a:cubicBezTo>
                  <a:cubicBezTo>
                    <a:pt x="9597" y="7796"/>
                    <a:pt x="9096" y="6605"/>
                    <a:pt x="8204" y="5701"/>
                  </a:cubicBezTo>
                  <a:cubicBezTo>
                    <a:pt x="7370" y="4879"/>
                    <a:pt x="6310" y="4415"/>
                    <a:pt x="5215" y="4331"/>
                  </a:cubicBezTo>
                  <a:cubicBezTo>
                    <a:pt x="5870" y="3034"/>
                    <a:pt x="7156" y="2153"/>
                    <a:pt x="8596" y="2022"/>
                  </a:cubicBezTo>
                  <a:lnTo>
                    <a:pt x="8596" y="2022"/>
                  </a:lnTo>
                  <a:cubicBezTo>
                    <a:pt x="8656" y="2355"/>
                    <a:pt x="8608" y="2688"/>
                    <a:pt x="8465" y="3057"/>
                  </a:cubicBezTo>
                  <a:cubicBezTo>
                    <a:pt x="8418" y="3188"/>
                    <a:pt x="8477" y="3343"/>
                    <a:pt x="8620" y="3403"/>
                  </a:cubicBezTo>
                  <a:cubicBezTo>
                    <a:pt x="8656" y="3415"/>
                    <a:pt x="8680" y="3427"/>
                    <a:pt x="8715" y="3427"/>
                  </a:cubicBezTo>
                  <a:cubicBezTo>
                    <a:pt x="8823" y="3427"/>
                    <a:pt x="8930" y="3355"/>
                    <a:pt x="8966" y="3260"/>
                  </a:cubicBezTo>
                  <a:cubicBezTo>
                    <a:pt x="9144" y="2831"/>
                    <a:pt x="9192" y="2403"/>
                    <a:pt x="9132" y="1998"/>
                  </a:cubicBezTo>
                  <a:close/>
                  <a:moveTo>
                    <a:pt x="7730" y="0"/>
                  </a:moveTo>
                  <a:cubicBezTo>
                    <a:pt x="7670" y="0"/>
                    <a:pt x="7610" y="18"/>
                    <a:pt x="7561" y="57"/>
                  </a:cubicBezTo>
                  <a:cubicBezTo>
                    <a:pt x="7430" y="176"/>
                    <a:pt x="7442" y="367"/>
                    <a:pt x="7561" y="474"/>
                  </a:cubicBezTo>
                  <a:cubicBezTo>
                    <a:pt x="7953" y="819"/>
                    <a:pt x="8239" y="1152"/>
                    <a:pt x="8406" y="1486"/>
                  </a:cubicBezTo>
                  <a:cubicBezTo>
                    <a:pt x="7644" y="1581"/>
                    <a:pt x="6918" y="1855"/>
                    <a:pt x="6275" y="2307"/>
                  </a:cubicBezTo>
                  <a:cubicBezTo>
                    <a:pt x="5548" y="2807"/>
                    <a:pt x="4977" y="3510"/>
                    <a:pt x="4632" y="4319"/>
                  </a:cubicBezTo>
                  <a:cubicBezTo>
                    <a:pt x="3489" y="4367"/>
                    <a:pt x="2358" y="4831"/>
                    <a:pt x="1488" y="5701"/>
                  </a:cubicBezTo>
                  <a:cubicBezTo>
                    <a:pt x="738" y="6451"/>
                    <a:pt x="274" y="7391"/>
                    <a:pt x="131" y="8439"/>
                  </a:cubicBezTo>
                  <a:cubicBezTo>
                    <a:pt x="0" y="9451"/>
                    <a:pt x="203" y="10487"/>
                    <a:pt x="703" y="11380"/>
                  </a:cubicBezTo>
                  <a:cubicBezTo>
                    <a:pt x="750" y="11466"/>
                    <a:pt x="838" y="11511"/>
                    <a:pt x="931" y="11511"/>
                  </a:cubicBezTo>
                  <a:cubicBezTo>
                    <a:pt x="979" y="11511"/>
                    <a:pt x="1027" y="11499"/>
                    <a:pt x="1072" y="11475"/>
                  </a:cubicBezTo>
                  <a:cubicBezTo>
                    <a:pt x="1203" y="11404"/>
                    <a:pt x="1250" y="11237"/>
                    <a:pt x="1179" y="11106"/>
                  </a:cubicBezTo>
                  <a:cubicBezTo>
                    <a:pt x="250" y="9475"/>
                    <a:pt x="536" y="7403"/>
                    <a:pt x="1869" y="6082"/>
                  </a:cubicBezTo>
                  <a:cubicBezTo>
                    <a:pt x="2691" y="5260"/>
                    <a:pt x="3768" y="4849"/>
                    <a:pt x="4846" y="4849"/>
                  </a:cubicBezTo>
                  <a:cubicBezTo>
                    <a:pt x="5923" y="4849"/>
                    <a:pt x="7001" y="5260"/>
                    <a:pt x="7823" y="6082"/>
                  </a:cubicBezTo>
                  <a:cubicBezTo>
                    <a:pt x="8608" y="6879"/>
                    <a:pt x="9049" y="7927"/>
                    <a:pt x="9049" y="9058"/>
                  </a:cubicBezTo>
                  <a:cubicBezTo>
                    <a:pt x="9049" y="9570"/>
                    <a:pt x="8954" y="10082"/>
                    <a:pt x="8775" y="10558"/>
                  </a:cubicBezTo>
                  <a:cubicBezTo>
                    <a:pt x="8775" y="10570"/>
                    <a:pt x="8763" y="10582"/>
                    <a:pt x="8763" y="10594"/>
                  </a:cubicBezTo>
                  <a:cubicBezTo>
                    <a:pt x="8549" y="11118"/>
                    <a:pt x="8239" y="11606"/>
                    <a:pt x="7823" y="12023"/>
                  </a:cubicBezTo>
                  <a:cubicBezTo>
                    <a:pt x="7013" y="12832"/>
                    <a:pt x="5931" y="13256"/>
                    <a:pt x="4842" y="13256"/>
                  </a:cubicBezTo>
                  <a:cubicBezTo>
                    <a:pt x="4136" y="13256"/>
                    <a:pt x="3427" y="13078"/>
                    <a:pt x="2786" y="12713"/>
                  </a:cubicBezTo>
                  <a:cubicBezTo>
                    <a:pt x="2746" y="12693"/>
                    <a:pt x="2702" y="12683"/>
                    <a:pt x="2659" y="12683"/>
                  </a:cubicBezTo>
                  <a:cubicBezTo>
                    <a:pt x="2552" y="12683"/>
                    <a:pt x="2448" y="12745"/>
                    <a:pt x="2405" y="12856"/>
                  </a:cubicBezTo>
                  <a:cubicBezTo>
                    <a:pt x="2346" y="12987"/>
                    <a:pt x="2405" y="13130"/>
                    <a:pt x="2524" y="13190"/>
                  </a:cubicBezTo>
                  <a:cubicBezTo>
                    <a:pt x="3227" y="13583"/>
                    <a:pt x="4036" y="13797"/>
                    <a:pt x="4846" y="13797"/>
                  </a:cubicBezTo>
                  <a:cubicBezTo>
                    <a:pt x="5048" y="13797"/>
                    <a:pt x="5263" y="13785"/>
                    <a:pt x="5465" y="13749"/>
                  </a:cubicBezTo>
                  <a:cubicBezTo>
                    <a:pt x="6501" y="13618"/>
                    <a:pt x="7453" y="13154"/>
                    <a:pt x="8204" y="12404"/>
                  </a:cubicBezTo>
                  <a:cubicBezTo>
                    <a:pt x="8632" y="11975"/>
                    <a:pt x="8966" y="11475"/>
                    <a:pt x="9204" y="10927"/>
                  </a:cubicBezTo>
                  <a:cubicBezTo>
                    <a:pt x="10394" y="10880"/>
                    <a:pt x="11502" y="10392"/>
                    <a:pt x="12359" y="9534"/>
                  </a:cubicBezTo>
                  <a:cubicBezTo>
                    <a:pt x="13240" y="8641"/>
                    <a:pt x="13728" y="7451"/>
                    <a:pt x="13728" y="6189"/>
                  </a:cubicBezTo>
                  <a:cubicBezTo>
                    <a:pt x="13728" y="4939"/>
                    <a:pt x="13240" y="3796"/>
                    <a:pt x="12442" y="2938"/>
                  </a:cubicBezTo>
                  <a:cubicBezTo>
                    <a:pt x="13049" y="2462"/>
                    <a:pt x="13657" y="1712"/>
                    <a:pt x="13788" y="962"/>
                  </a:cubicBezTo>
                  <a:cubicBezTo>
                    <a:pt x="13799" y="855"/>
                    <a:pt x="13752" y="748"/>
                    <a:pt x="13668" y="700"/>
                  </a:cubicBezTo>
                  <a:cubicBezTo>
                    <a:pt x="13230" y="414"/>
                    <a:pt x="12600" y="288"/>
                    <a:pt x="11980" y="288"/>
                  </a:cubicBezTo>
                  <a:cubicBezTo>
                    <a:pt x="11437" y="288"/>
                    <a:pt x="10902" y="385"/>
                    <a:pt x="10513" y="557"/>
                  </a:cubicBezTo>
                  <a:cubicBezTo>
                    <a:pt x="9978" y="795"/>
                    <a:pt x="9704" y="1188"/>
                    <a:pt x="9573" y="1486"/>
                  </a:cubicBezTo>
                  <a:cubicBezTo>
                    <a:pt x="9382" y="1462"/>
                    <a:pt x="9180" y="1450"/>
                    <a:pt x="8989" y="1450"/>
                  </a:cubicBezTo>
                  <a:cubicBezTo>
                    <a:pt x="8977" y="1414"/>
                    <a:pt x="8954" y="1379"/>
                    <a:pt x="8942" y="1343"/>
                  </a:cubicBezTo>
                  <a:cubicBezTo>
                    <a:pt x="8739" y="914"/>
                    <a:pt x="8418" y="510"/>
                    <a:pt x="7918" y="69"/>
                  </a:cubicBezTo>
                  <a:cubicBezTo>
                    <a:pt x="7867" y="24"/>
                    <a:pt x="7799" y="0"/>
                    <a:pt x="7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1"/>
            <p:cNvSpPr/>
            <p:nvPr/>
          </p:nvSpPr>
          <p:spPr>
            <a:xfrm>
              <a:off x="4729750" y="2921400"/>
              <a:ext cx="15500" cy="13350"/>
            </a:xfrm>
            <a:custGeom>
              <a:rect b="b" l="l" r="r" t="t"/>
              <a:pathLst>
                <a:path extrusionOk="0" h="534" w="620">
                  <a:moveTo>
                    <a:pt x="318" y="0"/>
                  </a:moveTo>
                  <a:cubicBezTo>
                    <a:pt x="275" y="0"/>
                    <a:pt x="231" y="11"/>
                    <a:pt x="191" y="33"/>
                  </a:cubicBezTo>
                  <a:cubicBezTo>
                    <a:pt x="60" y="93"/>
                    <a:pt x="0" y="259"/>
                    <a:pt x="72" y="390"/>
                  </a:cubicBezTo>
                  <a:cubicBezTo>
                    <a:pt x="119" y="486"/>
                    <a:pt x="215" y="533"/>
                    <a:pt x="310" y="533"/>
                  </a:cubicBezTo>
                  <a:cubicBezTo>
                    <a:pt x="346" y="533"/>
                    <a:pt x="393" y="533"/>
                    <a:pt x="429" y="509"/>
                  </a:cubicBezTo>
                  <a:cubicBezTo>
                    <a:pt x="560" y="438"/>
                    <a:pt x="619" y="283"/>
                    <a:pt x="548" y="152"/>
                  </a:cubicBezTo>
                  <a:cubicBezTo>
                    <a:pt x="507" y="54"/>
                    <a:pt x="415"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1"/>
            <p:cNvSpPr/>
            <p:nvPr/>
          </p:nvSpPr>
          <p:spPr>
            <a:xfrm>
              <a:off x="4730650" y="2763275"/>
              <a:ext cx="171750" cy="171475"/>
            </a:xfrm>
            <a:custGeom>
              <a:rect b="b" l="l" r="r" t="t"/>
              <a:pathLst>
                <a:path extrusionOk="0" h="6859" w="6870">
                  <a:moveTo>
                    <a:pt x="3167" y="548"/>
                  </a:moveTo>
                  <a:lnTo>
                    <a:pt x="3167" y="2334"/>
                  </a:lnTo>
                  <a:cubicBezTo>
                    <a:pt x="3048" y="2370"/>
                    <a:pt x="2953" y="2405"/>
                    <a:pt x="2846" y="2465"/>
                  </a:cubicBezTo>
                  <a:lnTo>
                    <a:pt x="1584" y="1203"/>
                  </a:lnTo>
                  <a:cubicBezTo>
                    <a:pt x="2024" y="846"/>
                    <a:pt x="2572" y="607"/>
                    <a:pt x="3167" y="548"/>
                  </a:cubicBezTo>
                  <a:close/>
                  <a:moveTo>
                    <a:pt x="3703" y="548"/>
                  </a:moveTo>
                  <a:cubicBezTo>
                    <a:pt x="4298" y="607"/>
                    <a:pt x="4846" y="846"/>
                    <a:pt x="5275" y="1203"/>
                  </a:cubicBezTo>
                  <a:lnTo>
                    <a:pt x="4012" y="2465"/>
                  </a:lnTo>
                  <a:cubicBezTo>
                    <a:pt x="3917" y="2405"/>
                    <a:pt x="3810" y="2370"/>
                    <a:pt x="3703" y="2334"/>
                  </a:cubicBezTo>
                  <a:lnTo>
                    <a:pt x="3703" y="548"/>
                  </a:lnTo>
                  <a:close/>
                  <a:moveTo>
                    <a:pt x="1214" y="1584"/>
                  </a:moveTo>
                  <a:lnTo>
                    <a:pt x="2477" y="2846"/>
                  </a:lnTo>
                  <a:cubicBezTo>
                    <a:pt x="2417" y="2941"/>
                    <a:pt x="2369" y="3048"/>
                    <a:pt x="2346" y="3155"/>
                  </a:cubicBezTo>
                  <a:lnTo>
                    <a:pt x="560" y="3155"/>
                  </a:lnTo>
                  <a:cubicBezTo>
                    <a:pt x="607" y="2560"/>
                    <a:pt x="845" y="2012"/>
                    <a:pt x="1214" y="1584"/>
                  </a:cubicBezTo>
                  <a:close/>
                  <a:moveTo>
                    <a:pt x="5667" y="1572"/>
                  </a:moveTo>
                  <a:cubicBezTo>
                    <a:pt x="6037" y="2012"/>
                    <a:pt x="6275" y="2560"/>
                    <a:pt x="6322" y="3155"/>
                  </a:cubicBezTo>
                  <a:lnTo>
                    <a:pt x="4536" y="3155"/>
                  </a:lnTo>
                  <a:cubicBezTo>
                    <a:pt x="4501" y="3036"/>
                    <a:pt x="4465" y="2941"/>
                    <a:pt x="4405" y="2846"/>
                  </a:cubicBezTo>
                  <a:lnTo>
                    <a:pt x="5667" y="1572"/>
                  </a:lnTo>
                  <a:close/>
                  <a:moveTo>
                    <a:pt x="3441" y="2846"/>
                  </a:moveTo>
                  <a:cubicBezTo>
                    <a:pt x="3762" y="2846"/>
                    <a:pt x="4024" y="3108"/>
                    <a:pt x="4024" y="3429"/>
                  </a:cubicBezTo>
                  <a:cubicBezTo>
                    <a:pt x="4024" y="3751"/>
                    <a:pt x="3762" y="4013"/>
                    <a:pt x="3441" y="4013"/>
                  </a:cubicBezTo>
                  <a:cubicBezTo>
                    <a:pt x="3119" y="4013"/>
                    <a:pt x="2858" y="3751"/>
                    <a:pt x="2858" y="3429"/>
                  </a:cubicBezTo>
                  <a:cubicBezTo>
                    <a:pt x="2858" y="3108"/>
                    <a:pt x="3119" y="2846"/>
                    <a:pt x="3441" y="2846"/>
                  </a:cubicBezTo>
                  <a:close/>
                  <a:moveTo>
                    <a:pt x="2346" y="3691"/>
                  </a:moveTo>
                  <a:cubicBezTo>
                    <a:pt x="2381" y="3798"/>
                    <a:pt x="2417" y="3905"/>
                    <a:pt x="2477" y="4001"/>
                  </a:cubicBezTo>
                  <a:lnTo>
                    <a:pt x="1214" y="5275"/>
                  </a:lnTo>
                  <a:cubicBezTo>
                    <a:pt x="845" y="4834"/>
                    <a:pt x="607" y="4286"/>
                    <a:pt x="560" y="3691"/>
                  </a:cubicBezTo>
                  <a:close/>
                  <a:moveTo>
                    <a:pt x="6322" y="3691"/>
                  </a:moveTo>
                  <a:cubicBezTo>
                    <a:pt x="6275" y="4286"/>
                    <a:pt x="6037" y="4834"/>
                    <a:pt x="5667" y="5275"/>
                  </a:cubicBezTo>
                  <a:lnTo>
                    <a:pt x="4405" y="4001"/>
                  </a:lnTo>
                  <a:cubicBezTo>
                    <a:pt x="4465" y="3905"/>
                    <a:pt x="4501" y="3798"/>
                    <a:pt x="4536" y="3691"/>
                  </a:cubicBezTo>
                  <a:close/>
                  <a:moveTo>
                    <a:pt x="2858" y="4394"/>
                  </a:moveTo>
                  <a:cubicBezTo>
                    <a:pt x="2953" y="4453"/>
                    <a:pt x="3048" y="4489"/>
                    <a:pt x="3167" y="4525"/>
                  </a:cubicBezTo>
                  <a:lnTo>
                    <a:pt x="3167" y="6310"/>
                  </a:lnTo>
                  <a:cubicBezTo>
                    <a:pt x="2572" y="6251"/>
                    <a:pt x="2024" y="6013"/>
                    <a:pt x="1584" y="5656"/>
                  </a:cubicBezTo>
                  <a:lnTo>
                    <a:pt x="2858" y="4394"/>
                  </a:lnTo>
                  <a:close/>
                  <a:moveTo>
                    <a:pt x="4012" y="4394"/>
                  </a:moveTo>
                  <a:lnTo>
                    <a:pt x="5275" y="5656"/>
                  </a:lnTo>
                  <a:cubicBezTo>
                    <a:pt x="4846" y="6013"/>
                    <a:pt x="4298" y="6251"/>
                    <a:pt x="3703" y="6310"/>
                  </a:cubicBezTo>
                  <a:lnTo>
                    <a:pt x="3703" y="4525"/>
                  </a:lnTo>
                  <a:cubicBezTo>
                    <a:pt x="3810" y="4489"/>
                    <a:pt x="3917" y="4453"/>
                    <a:pt x="4012" y="4394"/>
                  </a:cubicBezTo>
                  <a:close/>
                  <a:moveTo>
                    <a:pt x="3441" y="0"/>
                  </a:moveTo>
                  <a:cubicBezTo>
                    <a:pt x="1548" y="0"/>
                    <a:pt x="0" y="1536"/>
                    <a:pt x="0" y="3429"/>
                  </a:cubicBezTo>
                  <a:cubicBezTo>
                    <a:pt x="0" y="5322"/>
                    <a:pt x="1548" y="6858"/>
                    <a:pt x="3441" y="6858"/>
                  </a:cubicBezTo>
                  <a:cubicBezTo>
                    <a:pt x="5334" y="6858"/>
                    <a:pt x="6870" y="5322"/>
                    <a:pt x="6870" y="3429"/>
                  </a:cubicBezTo>
                  <a:cubicBezTo>
                    <a:pt x="6870" y="1536"/>
                    <a:pt x="5334" y="0"/>
                    <a:pt x="3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8" name="Google Shape;2738;p41"/>
          <p:cNvGrpSpPr/>
          <p:nvPr/>
        </p:nvGrpSpPr>
        <p:grpSpPr>
          <a:xfrm>
            <a:off x="7025150" y="3413400"/>
            <a:ext cx="345000" cy="344925"/>
            <a:chOff x="4695525" y="2622550"/>
            <a:chExt cx="345000" cy="344925"/>
          </a:xfrm>
        </p:grpSpPr>
        <p:sp>
          <p:nvSpPr>
            <p:cNvPr id="2739" name="Google Shape;2739;p41"/>
            <p:cNvSpPr/>
            <p:nvPr/>
          </p:nvSpPr>
          <p:spPr>
            <a:xfrm>
              <a:off x="4974800" y="2714750"/>
              <a:ext cx="16300" cy="13575"/>
            </a:xfrm>
            <a:custGeom>
              <a:rect b="b" l="l" r="r" t="t"/>
              <a:pathLst>
                <a:path extrusionOk="0" h="543" w="652">
                  <a:moveTo>
                    <a:pt x="331" y="0"/>
                  </a:moveTo>
                  <a:cubicBezTo>
                    <a:pt x="223" y="0"/>
                    <a:pt x="128" y="60"/>
                    <a:pt x="92" y="155"/>
                  </a:cubicBezTo>
                  <a:cubicBezTo>
                    <a:pt x="1" y="349"/>
                    <a:pt x="144" y="542"/>
                    <a:pt x="336" y="542"/>
                  </a:cubicBezTo>
                  <a:cubicBezTo>
                    <a:pt x="369" y="542"/>
                    <a:pt x="403" y="536"/>
                    <a:pt x="438" y="524"/>
                  </a:cubicBezTo>
                  <a:cubicBezTo>
                    <a:pt x="509" y="501"/>
                    <a:pt x="557" y="441"/>
                    <a:pt x="592" y="370"/>
                  </a:cubicBezTo>
                  <a:cubicBezTo>
                    <a:pt x="652" y="179"/>
                    <a:pt x="509" y="0"/>
                    <a:pt x="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1"/>
            <p:cNvSpPr/>
            <p:nvPr/>
          </p:nvSpPr>
          <p:spPr>
            <a:xfrm>
              <a:off x="4990550" y="2765950"/>
              <a:ext cx="14850" cy="13425"/>
            </a:xfrm>
            <a:custGeom>
              <a:rect b="b" l="l" r="r" t="t"/>
              <a:pathLst>
                <a:path extrusionOk="0" h="537" w="594">
                  <a:moveTo>
                    <a:pt x="320" y="0"/>
                  </a:moveTo>
                  <a:cubicBezTo>
                    <a:pt x="213" y="0"/>
                    <a:pt x="105" y="72"/>
                    <a:pt x="70" y="179"/>
                  </a:cubicBezTo>
                  <a:cubicBezTo>
                    <a:pt x="0" y="363"/>
                    <a:pt x="143" y="537"/>
                    <a:pt x="315" y="537"/>
                  </a:cubicBezTo>
                  <a:cubicBezTo>
                    <a:pt x="320" y="537"/>
                    <a:pt x="326" y="536"/>
                    <a:pt x="332" y="536"/>
                  </a:cubicBezTo>
                  <a:cubicBezTo>
                    <a:pt x="474" y="536"/>
                    <a:pt x="594" y="417"/>
                    <a:pt x="594" y="274"/>
                  </a:cubicBezTo>
                  <a:cubicBezTo>
                    <a:pt x="594" y="131"/>
                    <a:pt x="474" y="0"/>
                    <a:pt x="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1"/>
            <p:cNvSpPr/>
            <p:nvPr/>
          </p:nvSpPr>
          <p:spPr>
            <a:xfrm>
              <a:off x="4961700" y="2744525"/>
              <a:ext cx="16025" cy="13375"/>
            </a:xfrm>
            <a:custGeom>
              <a:rect b="b" l="l" r="r" t="t"/>
              <a:pathLst>
                <a:path extrusionOk="0" h="535" w="641">
                  <a:moveTo>
                    <a:pt x="319" y="0"/>
                  </a:moveTo>
                  <a:cubicBezTo>
                    <a:pt x="212" y="0"/>
                    <a:pt x="116" y="60"/>
                    <a:pt x="81" y="155"/>
                  </a:cubicBezTo>
                  <a:cubicBezTo>
                    <a:pt x="1" y="345"/>
                    <a:pt x="130" y="534"/>
                    <a:pt x="315" y="534"/>
                  </a:cubicBezTo>
                  <a:cubicBezTo>
                    <a:pt x="350" y="534"/>
                    <a:pt x="388" y="527"/>
                    <a:pt x="426" y="512"/>
                  </a:cubicBezTo>
                  <a:cubicBezTo>
                    <a:pt x="497" y="488"/>
                    <a:pt x="557" y="429"/>
                    <a:pt x="581" y="357"/>
                  </a:cubicBezTo>
                  <a:cubicBezTo>
                    <a:pt x="640" y="167"/>
                    <a:pt x="497"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1"/>
            <p:cNvSpPr/>
            <p:nvPr/>
          </p:nvSpPr>
          <p:spPr>
            <a:xfrm>
              <a:off x="4695525" y="2622550"/>
              <a:ext cx="345000" cy="344925"/>
            </a:xfrm>
            <a:custGeom>
              <a:rect b="b" l="l" r="r" t="t"/>
              <a:pathLst>
                <a:path extrusionOk="0" h="13797" w="13800">
                  <a:moveTo>
                    <a:pt x="12008" y="834"/>
                  </a:moveTo>
                  <a:cubicBezTo>
                    <a:pt x="12446" y="834"/>
                    <a:pt x="12885" y="903"/>
                    <a:pt x="13216" y="1057"/>
                  </a:cubicBezTo>
                  <a:cubicBezTo>
                    <a:pt x="13037" y="1617"/>
                    <a:pt x="12537" y="2200"/>
                    <a:pt x="12049" y="2581"/>
                  </a:cubicBezTo>
                  <a:cubicBezTo>
                    <a:pt x="11502" y="2117"/>
                    <a:pt x="10847" y="1772"/>
                    <a:pt x="10120" y="1593"/>
                  </a:cubicBezTo>
                  <a:cubicBezTo>
                    <a:pt x="10228" y="1402"/>
                    <a:pt x="10418" y="1200"/>
                    <a:pt x="10728" y="1057"/>
                  </a:cubicBezTo>
                  <a:cubicBezTo>
                    <a:pt x="11062" y="915"/>
                    <a:pt x="11535" y="834"/>
                    <a:pt x="12008" y="834"/>
                  </a:cubicBezTo>
                  <a:close/>
                  <a:moveTo>
                    <a:pt x="9132" y="1998"/>
                  </a:moveTo>
                  <a:lnTo>
                    <a:pt x="9132" y="1998"/>
                  </a:lnTo>
                  <a:cubicBezTo>
                    <a:pt x="11394" y="2081"/>
                    <a:pt x="13204" y="3938"/>
                    <a:pt x="13204" y="6201"/>
                  </a:cubicBezTo>
                  <a:cubicBezTo>
                    <a:pt x="13204" y="8368"/>
                    <a:pt x="11525" y="10177"/>
                    <a:pt x="9406" y="10380"/>
                  </a:cubicBezTo>
                  <a:cubicBezTo>
                    <a:pt x="9525" y="9963"/>
                    <a:pt x="9597" y="9511"/>
                    <a:pt x="9597" y="9058"/>
                  </a:cubicBezTo>
                  <a:cubicBezTo>
                    <a:pt x="9597" y="7796"/>
                    <a:pt x="9096" y="6605"/>
                    <a:pt x="8204" y="5701"/>
                  </a:cubicBezTo>
                  <a:cubicBezTo>
                    <a:pt x="7370" y="4879"/>
                    <a:pt x="6310" y="4415"/>
                    <a:pt x="5215" y="4331"/>
                  </a:cubicBezTo>
                  <a:cubicBezTo>
                    <a:pt x="5870" y="3034"/>
                    <a:pt x="7156" y="2153"/>
                    <a:pt x="8596" y="2022"/>
                  </a:cubicBezTo>
                  <a:lnTo>
                    <a:pt x="8596" y="2022"/>
                  </a:lnTo>
                  <a:cubicBezTo>
                    <a:pt x="8656" y="2355"/>
                    <a:pt x="8608" y="2688"/>
                    <a:pt x="8465" y="3057"/>
                  </a:cubicBezTo>
                  <a:cubicBezTo>
                    <a:pt x="8418" y="3188"/>
                    <a:pt x="8477" y="3343"/>
                    <a:pt x="8620" y="3403"/>
                  </a:cubicBezTo>
                  <a:cubicBezTo>
                    <a:pt x="8656" y="3415"/>
                    <a:pt x="8680" y="3427"/>
                    <a:pt x="8715" y="3427"/>
                  </a:cubicBezTo>
                  <a:cubicBezTo>
                    <a:pt x="8823" y="3427"/>
                    <a:pt x="8930" y="3355"/>
                    <a:pt x="8966" y="3260"/>
                  </a:cubicBezTo>
                  <a:cubicBezTo>
                    <a:pt x="9144" y="2831"/>
                    <a:pt x="9192" y="2403"/>
                    <a:pt x="9132" y="1998"/>
                  </a:cubicBezTo>
                  <a:close/>
                  <a:moveTo>
                    <a:pt x="7730" y="0"/>
                  </a:moveTo>
                  <a:cubicBezTo>
                    <a:pt x="7670" y="0"/>
                    <a:pt x="7610" y="18"/>
                    <a:pt x="7561" y="57"/>
                  </a:cubicBezTo>
                  <a:cubicBezTo>
                    <a:pt x="7430" y="176"/>
                    <a:pt x="7442" y="367"/>
                    <a:pt x="7561" y="474"/>
                  </a:cubicBezTo>
                  <a:cubicBezTo>
                    <a:pt x="7953" y="819"/>
                    <a:pt x="8239" y="1152"/>
                    <a:pt x="8406" y="1486"/>
                  </a:cubicBezTo>
                  <a:cubicBezTo>
                    <a:pt x="7644" y="1581"/>
                    <a:pt x="6918" y="1855"/>
                    <a:pt x="6275" y="2307"/>
                  </a:cubicBezTo>
                  <a:cubicBezTo>
                    <a:pt x="5548" y="2807"/>
                    <a:pt x="4977" y="3510"/>
                    <a:pt x="4632" y="4319"/>
                  </a:cubicBezTo>
                  <a:cubicBezTo>
                    <a:pt x="3489" y="4367"/>
                    <a:pt x="2358" y="4831"/>
                    <a:pt x="1488" y="5701"/>
                  </a:cubicBezTo>
                  <a:cubicBezTo>
                    <a:pt x="738" y="6451"/>
                    <a:pt x="274" y="7391"/>
                    <a:pt x="131" y="8439"/>
                  </a:cubicBezTo>
                  <a:cubicBezTo>
                    <a:pt x="0" y="9451"/>
                    <a:pt x="203" y="10487"/>
                    <a:pt x="703" y="11380"/>
                  </a:cubicBezTo>
                  <a:cubicBezTo>
                    <a:pt x="750" y="11466"/>
                    <a:pt x="838" y="11511"/>
                    <a:pt x="931" y="11511"/>
                  </a:cubicBezTo>
                  <a:cubicBezTo>
                    <a:pt x="979" y="11511"/>
                    <a:pt x="1027" y="11499"/>
                    <a:pt x="1072" y="11475"/>
                  </a:cubicBezTo>
                  <a:cubicBezTo>
                    <a:pt x="1203" y="11404"/>
                    <a:pt x="1250" y="11237"/>
                    <a:pt x="1179" y="11106"/>
                  </a:cubicBezTo>
                  <a:cubicBezTo>
                    <a:pt x="250" y="9475"/>
                    <a:pt x="536" y="7403"/>
                    <a:pt x="1869" y="6082"/>
                  </a:cubicBezTo>
                  <a:cubicBezTo>
                    <a:pt x="2691" y="5260"/>
                    <a:pt x="3768" y="4849"/>
                    <a:pt x="4846" y="4849"/>
                  </a:cubicBezTo>
                  <a:cubicBezTo>
                    <a:pt x="5923" y="4849"/>
                    <a:pt x="7001" y="5260"/>
                    <a:pt x="7823" y="6082"/>
                  </a:cubicBezTo>
                  <a:cubicBezTo>
                    <a:pt x="8608" y="6879"/>
                    <a:pt x="9049" y="7927"/>
                    <a:pt x="9049" y="9058"/>
                  </a:cubicBezTo>
                  <a:cubicBezTo>
                    <a:pt x="9049" y="9570"/>
                    <a:pt x="8954" y="10082"/>
                    <a:pt x="8775" y="10558"/>
                  </a:cubicBezTo>
                  <a:cubicBezTo>
                    <a:pt x="8775" y="10570"/>
                    <a:pt x="8763" y="10582"/>
                    <a:pt x="8763" y="10594"/>
                  </a:cubicBezTo>
                  <a:cubicBezTo>
                    <a:pt x="8549" y="11118"/>
                    <a:pt x="8239" y="11606"/>
                    <a:pt x="7823" y="12023"/>
                  </a:cubicBezTo>
                  <a:cubicBezTo>
                    <a:pt x="7013" y="12832"/>
                    <a:pt x="5931" y="13256"/>
                    <a:pt x="4842" y="13256"/>
                  </a:cubicBezTo>
                  <a:cubicBezTo>
                    <a:pt x="4136" y="13256"/>
                    <a:pt x="3427" y="13078"/>
                    <a:pt x="2786" y="12713"/>
                  </a:cubicBezTo>
                  <a:cubicBezTo>
                    <a:pt x="2746" y="12693"/>
                    <a:pt x="2702" y="12683"/>
                    <a:pt x="2659" y="12683"/>
                  </a:cubicBezTo>
                  <a:cubicBezTo>
                    <a:pt x="2552" y="12683"/>
                    <a:pt x="2448" y="12745"/>
                    <a:pt x="2405" y="12856"/>
                  </a:cubicBezTo>
                  <a:cubicBezTo>
                    <a:pt x="2346" y="12987"/>
                    <a:pt x="2405" y="13130"/>
                    <a:pt x="2524" y="13190"/>
                  </a:cubicBezTo>
                  <a:cubicBezTo>
                    <a:pt x="3227" y="13583"/>
                    <a:pt x="4036" y="13797"/>
                    <a:pt x="4846" y="13797"/>
                  </a:cubicBezTo>
                  <a:cubicBezTo>
                    <a:pt x="5048" y="13797"/>
                    <a:pt x="5263" y="13785"/>
                    <a:pt x="5465" y="13749"/>
                  </a:cubicBezTo>
                  <a:cubicBezTo>
                    <a:pt x="6501" y="13618"/>
                    <a:pt x="7453" y="13154"/>
                    <a:pt x="8204" y="12404"/>
                  </a:cubicBezTo>
                  <a:cubicBezTo>
                    <a:pt x="8632" y="11975"/>
                    <a:pt x="8966" y="11475"/>
                    <a:pt x="9204" y="10927"/>
                  </a:cubicBezTo>
                  <a:cubicBezTo>
                    <a:pt x="10394" y="10880"/>
                    <a:pt x="11502" y="10392"/>
                    <a:pt x="12359" y="9534"/>
                  </a:cubicBezTo>
                  <a:cubicBezTo>
                    <a:pt x="13240" y="8641"/>
                    <a:pt x="13728" y="7451"/>
                    <a:pt x="13728" y="6189"/>
                  </a:cubicBezTo>
                  <a:cubicBezTo>
                    <a:pt x="13728" y="4939"/>
                    <a:pt x="13240" y="3796"/>
                    <a:pt x="12442" y="2938"/>
                  </a:cubicBezTo>
                  <a:cubicBezTo>
                    <a:pt x="13049" y="2462"/>
                    <a:pt x="13657" y="1712"/>
                    <a:pt x="13788" y="962"/>
                  </a:cubicBezTo>
                  <a:cubicBezTo>
                    <a:pt x="13799" y="855"/>
                    <a:pt x="13752" y="748"/>
                    <a:pt x="13668" y="700"/>
                  </a:cubicBezTo>
                  <a:cubicBezTo>
                    <a:pt x="13230" y="414"/>
                    <a:pt x="12600" y="288"/>
                    <a:pt x="11980" y="288"/>
                  </a:cubicBezTo>
                  <a:cubicBezTo>
                    <a:pt x="11437" y="288"/>
                    <a:pt x="10902" y="385"/>
                    <a:pt x="10513" y="557"/>
                  </a:cubicBezTo>
                  <a:cubicBezTo>
                    <a:pt x="9978" y="795"/>
                    <a:pt x="9704" y="1188"/>
                    <a:pt x="9573" y="1486"/>
                  </a:cubicBezTo>
                  <a:cubicBezTo>
                    <a:pt x="9382" y="1462"/>
                    <a:pt x="9180" y="1450"/>
                    <a:pt x="8989" y="1450"/>
                  </a:cubicBezTo>
                  <a:cubicBezTo>
                    <a:pt x="8977" y="1414"/>
                    <a:pt x="8954" y="1379"/>
                    <a:pt x="8942" y="1343"/>
                  </a:cubicBezTo>
                  <a:cubicBezTo>
                    <a:pt x="8739" y="914"/>
                    <a:pt x="8418" y="510"/>
                    <a:pt x="7918" y="69"/>
                  </a:cubicBezTo>
                  <a:cubicBezTo>
                    <a:pt x="7867" y="24"/>
                    <a:pt x="7799" y="0"/>
                    <a:pt x="7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1"/>
            <p:cNvSpPr/>
            <p:nvPr/>
          </p:nvSpPr>
          <p:spPr>
            <a:xfrm>
              <a:off x="4729750" y="2921400"/>
              <a:ext cx="15500" cy="13350"/>
            </a:xfrm>
            <a:custGeom>
              <a:rect b="b" l="l" r="r" t="t"/>
              <a:pathLst>
                <a:path extrusionOk="0" h="534" w="620">
                  <a:moveTo>
                    <a:pt x="318" y="0"/>
                  </a:moveTo>
                  <a:cubicBezTo>
                    <a:pt x="275" y="0"/>
                    <a:pt x="231" y="11"/>
                    <a:pt x="191" y="33"/>
                  </a:cubicBezTo>
                  <a:cubicBezTo>
                    <a:pt x="60" y="93"/>
                    <a:pt x="0" y="259"/>
                    <a:pt x="72" y="390"/>
                  </a:cubicBezTo>
                  <a:cubicBezTo>
                    <a:pt x="119" y="486"/>
                    <a:pt x="215" y="533"/>
                    <a:pt x="310" y="533"/>
                  </a:cubicBezTo>
                  <a:cubicBezTo>
                    <a:pt x="346" y="533"/>
                    <a:pt x="393" y="533"/>
                    <a:pt x="429" y="509"/>
                  </a:cubicBezTo>
                  <a:cubicBezTo>
                    <a:pt x="560" y="438"/>
                    <a:pt x="619" y="283"/>
                    <a:pt x="548" y="152"/>
                  </a:cubicBezTo>
                  <a:cubicBezTo>
                    <a:pt x="507" y="54"/>
                    <a:pt x="415"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1"/>
            <p:cNvSpPr/>
            <p:nvPr/>
          </p:nvSpPr>
          <p:spPr>
            <a:xfrm>
              <a:off x="4730650" y="2763275"/>
              <a:ext cx="171750" cy="171475"/>
            </a:xfrm>
            <a:custGeom>
              <a:rect b="b" l="l" r="r" t="t"/>
              <a:pathLst>
                <a:path extrusionOk="0" h="6859" w="6870">
                  <a:moveTo>
                    <a:pt x="3167" y="548"/>
                  </a:moveTo>
                  <a:lnTo>
                    <a:pt x="3167" y="2334"/>
                  </a:lnTo>
                  <a:cubicBezTo>
                    <a:pt x="3048" y="2370"/>
                    <a:pt x="2953" y="2405"/>
                    <a:pt x="2846" y="2465"/>
                  </a:cubicBezTo>
                  <a:lnTo>
                    <a:pt x="1584" y="1203"/>
                  </a:lnTo>
                  <a:cubicBezTo>
                    <a:pt x="2024" y="846"/>
                    <a:pt x="2572" y="607"/>
                    <a:pt x="3167" y="548"/>
                  </a:cubicBezTo>
                  <a:close/>
                  <a:moveTo>
                    <a:pt x="3703" y="548"/>
                  </a:moveTo>
                  <a:cubicBezTo>
                    <a:pt x="4298" y="607"/>
                    <a:pt x="4846" y="846"/>
                    <a:pt x="5275" y="1203"/>
                  </a:cubicBezTo>
                  <a:lnTo>
                    <a:pt x="4012" y="2465"/>
                  </a:lnTo>
                  <a:cubicBezTo>
                    <a:pt x="3917" y="2405"/>
                    <a:pt x="3810" y="2370"/>
                    <a:pt x="3703" y="2334"/>
                  </a:cubicBezTo>
                  <a:lnTo>
                    <a:pt x="3703" y="548"/>
                  </a:lnTo>
                  <a:close/>
                  <a:moveTo>
                    <a:pt x="1214" y="1584"/>
                  </a:moveTo>
                  <a:lnTo>
                    <a:pt x="2477" y="2846"/>
                  </a:lnTo>
                  <a:cubicBezTo>
                    <a:pt x="2417" y="2941"/>
                    <a:pt x="2369" y="3048"/>
                    <a:pt x="2346" y="3155"/>
                  </a:cubicBezTo>
                  <a:lnTo>
                    <a:pt x="560" y="3155"/>
                  </a:lnTo>
                  <a:cubicBezTo>
                    <a:pt x="607" y="2560"/>
                    <a:pt x="845" y="2012"/>
                    <a:pt x="1214" y="1584"/>
                  </a:cubicBezTo>
                  <a:close/>
                  <a:moveTo>
                    <a:pt x="5667" y="1572"/>
                  </a:moveTo>
                  <a:cubicBezTo>
                    <a:pt x="6037" y="2012"/>
                    <a:pt x="6275" y="2560"/>
                    <a:pt x="6322" y="3155"/>
                  </a:cubicBezTo>
                  <a:lnTo>
                    <a:pt x="4536" y="3155"/>
                  </a:lnTo>
                  <a:cubicBezTo>
                    <a:pt x="4501" y="3036"/>
                    <a:pt x="4465" y="2941"/>
                    <a:pt x="4405" y="2846"/>
                  </a:cubicBezTo>
                  <a:lnTo>
                    <a:pt x="5667" y="1572"/>
                  </a:lnTo>
                  <a:close/>
                  <a:moveTo>
                    <a:pt x="3441" y="2846"/>
                  </a:moveTo>
                  <a:cubicBezTo>
                    <a:pt x="3762" y="2846"/>
                    <a:pt x="4024" y="3108"/>
                    <a:pt x="4024" y="3429"/>
                  </a:cubicBezTo>
                  <a:cubicBezTo>
                    <a:pt x="4024" y="3751"/>
                    <a:pt x="3762" y="4013"/>
                    <a:pt x="3441" y="4013"/>
                  </a:cubicBezTo>
                  <a:cubicBezTo>
                    <a:pt x="3119" y="4013"/>
                    <a:pt x="2858" y="3751"/>
                    <a:pt x="2858" y="3429"/>
                  </a:cubicBezTo>
                  <a:cubicBezTo>
                    <a:pt x="2858" y="3108"/>
                    <a:pt x="3119" y="2846"/>
                    <a:pt x="3441" y="2846"/>
                  </a:cubicBezTo>
                  <a:close/>
                  <a:moveTo>
                    <a:pt x="2346" y="3691"/>
                  </a:moveTo>
                  <a:cubicBezTo>
                    <a:pt x="2381" y="3798"/>
                    <a:pt x="2417" y="3905"/>
                    <a:pt x="2477" y="4001"/>
                  </a:cubicBezTo>
                  <a:lnTo>
                    <a:pt x="1214" y="5275"/>
                  </a:lnTo>
                  <a:cubicBezTo>
                    <a:pt x="845" y="4834"/>
                    <a:pt x="607" y="4286"/>
                    <a:pt x="560" y="3691"/>
                  </a:cubicBezTo>
                  <a:close/>
                  <a:moveTo>
                    <a:pt x="6322" y="3691"/>
                  </a:moveTo>
                  <a:cubicBezTo>
                    <a:pt x="6275" y="4286"/>
                    <a:pt x="6037" y="4834"/>
                    <a:pt x="5667" y="5275"/>
                  </a:cubicBezTo>
                  <a:lnTo>
                    <a:pt x="4405" y="4001"/>
                  </a:lnTo>
                  <a:cubicBezTo>
                    <a:pt x="4465" y="3905"/>
                    <a:pt x="4501" y="3798"/>
                    <a:pt x="4536" y="3691"/>
                  </a:cubicBezTo>
                  <a:close/>
                  <a:moveTo>
                    <a:pt x="2858" y="4394"/>
                  </a:moveTo>
                  <a:cubicBezTo>
                    <a:pt x="2953" y="4453"/>
                    <a:pt x="3048" y="4489"/>
                    <a:pt x="3167" y="4525"/>
                  </a:cubicBezTo>
                  <a:lnTo>
                    <a:pt x="3167" y="6310"/>
                  </a:lnTo>
                  <a:cubicBezTo>
                    <a:pt x="2572" y="6251"/>
                    <a:pt x="2024" y="6013"/>
                    <a:pt x="1584" y="5656"/>
                  </a:cubicBezTo>
                  <a:lnTo>
                    <a:pt x="2858" y="4394"/>
                  </a:lnTo>
                  <a:close/>
                  <a:moveTo>
                    <a:pt x="4012" y="4394"/>
                  </a:moveTo>
                  <a:lnTo>
                    <a:pt x="5275" y="5656"/>
                  </a:lnTo>
                  <a:cubicBezTo>
                    <a:pt x="4846" y="6013"/>
                    <a:pt x="4298" y="6251"/>
                    <a:pt x="3703" y="6310"/>
                  </a:cubicBezTo>
                  <a:lnTo>
                    <a:pt x="3703" y="4525"/>
                  </a:lnTo>
                  <a:cubicBezTo>
                    <a:pt x="3810" y="4489"/>
                    <a:pt x="3917" y="4453"/>
                    <a:pt x="4012" y="4394"/>
                  </a:cubicBezTo>
                  <a:close/>
                  <a:moveTo>
                    <a:pt x="3441" y="0"/>
                  </a:moveTo>
                  <a:cubicBezTo>
                    <a:pt x="1548" y="0"/>
                    <a:pt x="0" y="1536"/>
                    <a:pt x="0" y="3429"/>
                  </a:cubicBezTo>
                  <a:cubicBezTo>
                    <a:pt x="0" y="5322"/>
                    <a:pt x="1548" y="6858"/>
                    <a:pt x="3441" y="6858"/>
                  </a:cubicBezTo>
                  <a:cubicBezTo>
                    <a:pt x="5334" y="6858"/>
                    <a:pt x="6870" y="5322"/>
                    <a:pt x="6870" y="3429"/>
                  </a:cubicBezTo>
                  <a:cubicBezTo>
                    <a:pt x="6870" y="1536"/>
                    <a:pt x="5334" y="0"/>
                    <a:pt x="3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5" name="Google Shape;2745;p41"/>
          <p:cNvGrpSpPr/>
          <p:nvPr/>
        </p:nvGrpSpPr>
        <p:grpSpPr>
          <a:xfrm>
            <a:off x="7535450" y="3413400"/>
            <a:ext cx="345000" cy="344925"/>
            <a:chOff x="4695525" y="2622550"/>
            <a:chExt cx="345000" cy="344925"/>
          </a:xfrm>
        </p:grpSpPr>
        <p:sp>
          <p:nvSpPr>
            <p:cNvPr id="2746" name="Google Shape;2746;p41"/>
            <p:cNvSpPr/>
            <p:nvPr/>
          </p:nvSpPr>
          <p:spPr>
            <a:xfrm>
              <a:off x="4974800" y="2714750"/>
              <a:ext cx="16300" cy="13575"/>
            </a:xfrm>
            <a:custGeom>
              <a:rect b="b" l="l" r="r" t="t"/>
              <a:pathLst>
                <a:path extrusionOk="0" h="543" w="652">
                  <a:moveTo>
                    <a:pt x="331" y="0"/>
                  </a:moveTo>
                  <a:cubicBezTo>
                    <a:pt x="223" y="0"/>
                    <a:pt x="128" y="60"/>
                    <a:pt x="92" y="155"/>
                  </a:cubicBezTo>
                  <a:cubicBezTo>
                    <a:pt x="1" y="349"/>
                    <a:pt x="144" y="542"/>
                    <a:pt x="336" y="542"/>
                  </a:cubicBezTo>
                  <a:cubicBezTo>
                    <a:pt x="369" y="542"/>
                    <a:pt x="403" y="536"/>
                    <a:pt x="438" y="524"/>
                  </a:cubicBezTo>
                  <a:cubicBezTo>
                    <a:pt x="509" y="501"/>
                    <a:pt x="557" y="441"/>
                    <a:pt x="592" y="370"/>
                  </a:cubicBezTo>
                  <a:cubicBezTo>
                    <a:pt x="652" y="179"/>
                    <a:pt x="509" y="0"/>
                    <a:pt x="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1"/>
            <p:cNvSpPr/>
            <p:nvPr/>
          </p:nvSpPr>
          <p:spPr>
            <a:xfrm>
              <a:off x="4990550" y="2765950"/>
              <a:ext cx="14850" cy="13425"/>
            </a:xfrm>
            <a:custGeom>
              <a:rect b="b" l="l" r="r" t="t"/>
              <a:pathLst>
                <a:path extrusionOk="0" h="537" w="594">
                  <a:moveTo>
                    <a:pt x="320" y="0"/>
                  </a:moveTo>
                  <a:cubicBezTo>
                    <a:pt x="213" y="0"/>
                    <a:pt x="105" y="72"/>
                    <a:pt x="70" y="179"/>
                  </a:cubicBezTo>
                  <a:cubicBezTo>
                    <a:pt x="0" y="363"/>
                    <a:pt x="143" y="537"/>
                    <a:pt x="315" y="537"/>
                  </a:cubicBezTo>
                  <a:cubicBezTo>
                    <a:pt x="320" y="537"/>
                    <a:pt x="326" y="536"/>
                    <a:pt x="332" y="536"/>
                  </a:cubicBezTo>
                  <a:cubicBezTo>
                    <a:pt x="474" y="536"/>
                    <a:pt x="594" y="417"/>
                    <a:pt x="594" y="274"/>
                  </a:cubicBezTo>
                  <a:cubicBezTo>
                    <a:pt x="594" y="131"/>
                    <a:pt x="474" y="0"/>
                    <a:pt x="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1"/>
            <p:cNvSpPr/>
            <p:nvPr/>
          </p:nvSpPr>
          <p:spPr>
            <a:xfrm>
              <a:off x="4961700" y="2744525"/>
              <a:ext cx="16025" cy="13375"/>
            </a:xfrm>
            <a:custGeom>
              <a:rect b="b" l="l" r="r" t="t"/>
              <a:pathLst>
                <a:path extrusionOk="0" h="535" w="641">
                  <a:moveTo>
                    <a:pt x="319" y="0"/>
                  </a:moveTo>
                  <a:cubicBezTo>
                    <a:pt x="212" y="0"/>
                    <a:pt x="116" y="60"/>
                    <a:pt x="81" y="155"/>
                  </a:cubicBezTo>
                  <a:cubicBezTo>
                    <a:pt x="1" y="345"/>
                    <a:pt x="130" y="534"/>
                    <a:pt x="315" y="534"/>
                  </a:cubicBezTo>
                  <a:cubicBezTo>
                    <a:pt x="350" y="534"/>
                    <a:pt x="388" y="527"/>
                    <a:pt x="426" y="512"/>
                  </a:cubicBezTo>
                  <a:cubicBezTo>
                    <a:pt x="497" y="488"/>
                    <a:pt x="557" y="429"/>
                    <a:pt x="581" y="357"/>
                  </a:cubicBezTo>
                  <a:cubicBezTo>
                    <a:pt x="640" y="167"/>
                    <a:pt x="497"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1"/>
            <p:cNvSpPr/>
            <p:nvPr/>
          </p:nvSpPr>
          <p:spPr>
            <a:xfrm>
              <a:off x="4695525" y="2622550"/>
              <a:ext cx="345000" cy="344925"/>
            </a:xfrm>
            <a:custGeom>
              <a:rect b="b" l="l" r="r" t="t"/>
              <a:pathLst>
                <a:path extrusionOk="0" h="13797" w="13800">
                  <a:moveTo>
                    <a:pt x="12008" y="834"/>
                  </a:moveTo>
                  <a:cubicBezTo>
                    <a:pt x="12446" y="834"/>
                    <a:pt x="12885" y="903"/>
                    <a:pt x="13216" y="1057"/>
                  </a:cubicBezTo>
                  <a:cubicBezTo>
                    <a:pt x="13037" y="1617"/>
                    <a:pt x="12537" y="2200"/>
                    <a:pt x="12049" y="2581"/>
                  </a:cubicBezTo>
                  <a:cubicBezTo>
                    <a:pt x="11502" y="2117"/>
                    <a:pt x="10847" y="1772"/>
                    <a:pt x="10120" y="1593"/>
                  </a:cubicBezTo>
                  <a:cubicBezTo>
                    <a:pt x="10228" y="1402"/>
                    <a:pt x="10418" y="1200"/>
                    <a:pt x="10728" y="1057"/>
                  </a:cubicBezTo>
                  <a:cubicBezTo>
                    <a:pt x="11062" y="915"/>
                    <a:pt x="11535" y="834"/>
                    <a:pt x="12008" y="834"/>
                  </a:cubicBezTo>
                  <a:close/>
                  <a:moveTo>
                    <a:pt x="9132" y="1998"/>
                  </a:moveTo>
                  <a:lnTo>
                    <a:pt x="9132" y="1998"/>
                  </a:lnTo>
                  <a:cubicBezTo>
                    <a:pt x="11394" y="2081"/>
                    <a:pt x="13204" y="3938"/>
                    <a:pt x="13204" y="6201"/>
                  </a:cubicBezTo>
                  <a:cubicBezTo>
                    <a:pt x="13204" y="8368"/>
                    <a:pt x="11525" y="10177"/>
                    <a:pt x="9406" y="10380"/>
                  </a:cubicBezTo>
                  <a:cubicBezTo>
                    <a:pt x="9525" y="9963"/>
                    <a:pt x="9597" y="9511"/>
                    <a:pt x="9597" y="9058"/>
                  </a:cubicBezTo>
                  <a:cubicBezTo>
                    <a:pt x="9597" y="7796"/>
                    <a:pt x="9096" y="6605"/>
                    <a:pt x="8204" y="5701"/>
                  </a:cubicBezTo>
                  <a:cubicBezTo>
                    <a:pt x="7370" y="4879"/>
                    <a:pt x="6310" y="4415"/>
                    <a:pt x="5215" y="4331"/>
                  </a:cubicBezTo>
                  <a:cubicBezTo>
                    <a:pt x="5870" y="3034"/>
                    <a:pt x="7156" y="2153"/>
                    <a:pt x="8596" y="2022"/>
                  </a:cubicBezTo>
                  <a:lnTo>
                    <a:pt x="8596" y="2022"/>
                  </a:lnTo>
                  <a:cubicBezTo>
                    <a:pt x="8656" y="2355"/>
                    <a:pt x="8608" y="2688"/>
                    <a:pt x="8465" y="3057"/>
                  </a:cubicBezTo>
                  <a:cubicBezTo>
                    <a:pt x="8418" y="3188"/>
                    <a:pt x="8477" y="3343"/>
                    <a:pt x="8620" y="3403"/>
                  </a:cubicBezTo>
                  <a:cubicBezTo>
                    <a:pt x="8656" y="3415"/>
                    <a:pt x="8680" y="3427"/>
                    <a:pt x="8715" y="3427"/>
                  </a:cubicBezTo>
                  <a:cubicBezTo>
                    <a:pt x="8823" y="3427"/>
                    <a:pt x="8930" y="3355"/>
                    <a:pt x="8966" y="3260"/>
                  </a:cubicBezTo>
                  <a:cubicBezTo>
                    <a:pt x="9144" y="2831"/>
                    <a:pt x="9192" y="2403"/>
                    <a:pt x="9132" y="1998"/>
                  </a:cubicBezTo>
                  <a:close/>
                  <a:moveTo>
                    <a:pt x="7730" y="0"/>
                  </a:moveTo>
                  <a:cubicBezTo>
                    <a:pt x="7670" y="0"/>
                    <a:pt x="7610" y="18"/>
                    <a:pt x="7561" y="57"/>
                  </a:cubicBezTo>
                  <a:cubicBezTo>
                    <a:pt x="7430" y="176"/>
                    <a:pt x="7442" y="367"/>
                    <a:pt x="7561" y="474"/>
                  </a:cubicBezTo>
                  <a:cubicBezTo>
                    <a:pt x="7953" y="819"/>
                    <a:pt x="8239" y="1152"/>
                    <a:pt x="8406" y="1486"/>
                  </a:cubicBezTo>
                  <a:cubicBezTo>
                    <a:pt x="7644" y="1581"/>
                    <a:pt x="6918" y="1855"/>
                    <a:pt x="6275" y="2307"/>
                  </a:cubicBezTo>
                  <a:cubicBezTo>
                    <a:pt x="5548" y="2807"/>
                    <a:pt x="4977" y="3510"/>
                    <a:pt x="4632" y="4319"/>
                  </a:cubicBezTo>
                  <a:cubicBezTo>
                    <a:pt x="3489" y="4367"/>
                    <a:pt x="2358" y="4831"/>
                    <a:pt x="1488" y="5701"/>
                  </a:cubicBezTo>
                  <a:cubicBezTo>
                    <a:pt x="738" y="6451"/>
                    <a:pt x="274" y="7391"/>
                    <a:pt x="131" y="8439"/>
                  </a:cubicBezTo>
                  <a:cubicBezTo>
                    <a:pt x="0" y="9451"/>
                    <a:pt x="203" y="10487"/>
                    <a:pt x="703" y="11380"/>
                  </a:cubicBezTo>
                  <a:cubicBezTo>
                    <a:pt x="750" y="11466"/>
                    <a:pt x="838" y="11511"/>
                    <a:pt x="931" y="11511"/>
                  </a:cubicBezTo>
                  <a:cubicBezTo>
                    <a:pt x="979" y="11511"/>
                    <a:pt x="1027" y="11499"/>
                    <a:pt x="1072" y="11475"/>
                  </a:cubicBezTo>
                  <a:cubicBezTo>
                    <a:pt x="1203" y="11404"/>
                    <a:pt x="1250" y="11237"/>
                    <a:pt x="1179" y="11106"/>
                  </a:cubicBezTo>
                  <a:cubicBezTo>
                    <a:pt x="250" y="9475"/>
                    <a:pt x="536" y="7403"/>
                    <a:pt x="1869" y="6082"/>
                  </a:cubicBezTo>
                  <a:cubicBezTo>
                    <a:pt x="2691" y="5260"/>
                    <a:pt x="3768" y="4849"/>
                    <a:pt x="4846" y="4849"/>
                  </a:cubicBezTo>
                  <a:cubicBezTo>
                    <a:pt x="5923" y="4849"/>
                    <a:pt x="7001" y="5260"/>
                    <a:pt x="7823" y="6082"/>
                  </a:cubicBezTo>
                  <a:cubicBezTo>
                    <a:pt x="8608" y="6879"/>
                    <a:pt x="9049" y="7927"/>
                    <a:pt x="9049" y="9058"/>
                  </a:cubicBezTo>
                  <a:cubicBezTo>
                    <a:pt x="9049" y="9570"/>
                    <a:pt x="8954" y="10082"/>
                    <a:pt x="8775" y="10558"/>
                  </a:cubicBezTo>
                  <a:cubicBezTo>
                    <a:pt x="8775" y="10570"/>
                    <a:pt x="8763" y="10582"/>
                    <a:pt x="8763" y="10594"/>
                  </a:cubicBezTo>
                  <a:cubicBezTo>
                    <a:pt x="8549" y="11118"/>
                    <a:pt x="8239" y="11606"/>
                    <a:pt x="7823" y="12023"/>
                  </a:cubicBezTo>
                  <a:cubicBezTo>
                    <a:pt x="7013" y="12832"/>
                    <a:pt x="5931" y="13256"/>
                    <a:pt x="4842" y="13256"/>
                  </a:cubicBezTo>
                  <a:cubicBezTo>
                    <a:pt x="4136" y="13256"/>
                    <a:pt x="3427" y="13078"/>
                    <a:pt x="2786" y="12713"/>
                  </a:cubicBezTo>
                  <a:cubicBezTo>
                    <a:pt x="2746" y="12693"/>
                    <a:pt x="2702" y="12683"/>
                    <a:pt x="2659" y="12683"/>
                  </a:cubicBezTo>
                  <a:cubicBezTo>
                    <a:pt x="2552" y="12683"/>
                    <a:pt x="2448" y="12745"/>
                    <a:pt x="2405" y="12856"/>
                  </a:cubicBezTo>
                  <a:cubicBezTo>
                    <a:pt x="2346" y="12987"/>
                    <a:pt x="2405" y="13130"/>
                    <a:pt x="2524" y="13190"/>
                  </a:cubicBezTo>
                  <a:cubicBezTo>
                    <a:pt x="3227" y="13583"/>
                    <a:pt x="4036" y="13797"/>
                    <a:pt x="4846" y="13797"/>
                  </a:cubicBezTo>
                  <a:cubicBezTo>
                    <a:pt x="5048" y="13797"/>
                    <a:pt x="5263" y="13785"/>
                    <a:pt x="5465" y="13749"/>
                  </a:cubicBezTo>
                  <a:cubicBezTo>
                    <a:pt x="6501" y="13618"/>
                    <a:pt x="7453" y="13154"/>
                    <a:pt x="8204" y="12404"/>
                  </a:cubicBezTo>
                  <a:cubicBezTo>
                    <a:pt x="8632" y="11975"/>
                    <a:pt x="8966" y="11475"/>
                    <a:pt x="9204" y="10927"/>
                  </a:cubicBezTo>
                  <a:cubicBezTo>
                    <a:pt x="10394" y="10880"/>
                    <a:pt x="11502" y="10392"/>
                    <a:pt x="12359" y="9534"/>
                  </a:cubicBezTo>
                  <a:cubicBezTo>
                    <a:pt x="13240" y="8641"/>
                    <a:pt x="13728" y="7451"/>
                    <a:pt x="13728" y="6189"/>
                  </a:cubicBezTo>
                  <a:cubicBezTo>
                    <a:pt x="13728" y="4939"/>
                    <a:pt x="13240" y="3796"/>
                    <a:pt x="12442" y="2938"/>
                  </a:cubicBezTo>
                  <a:cubicBezTo>
                    <a:pt x="13049" y="2462"/>
                    <a:pt x="13657" y="1712"/>
                    <a:pt x="13788" y="962"/>
                  </a:cubicBezTo>
                  <a:cubicBezTo>
                    <a:pt x="13799" y="855"/>
                    <a:pt x="13752" y="748"/>
                    <a:pt x="13668" y="700"/>
                  </a:cubicBezTo>
                  <a:cubicBezTo>
                    <a:pt x="13230" y="414"/>
                    <a:pt x="12600" y="288"/>
                    <a:pt x="11980" y="288"/>
                  </a:cubicBezTo>
                  <a:cubicBezTo>
                    <a:pt x="11437" y="288"/>
                    <a:pt x="10902" y="385"/>
                    <a:pt x="10513" y="557"/>
                  </a:cubicBezTo>
                  <a:cubicBezTo>
                    <a:pt x="9978" y="795"/>
                    <a:pt x="9704" y="1188"/>
                    <a:pt x="9573" y="1486"/>
                  </a:cubicBezTo>
                  <a:cubicBezTo>
                    <a:pt x="9382" y="1462"/>
                    <a:pt x="9180" y="1450"/>
                    <a:pt x="8989" y="1450"/>
                  </a:cubicBezTo>
                  <a:cubicBezTo>
                    <a:pt x="8977" y="1414"/>
                    <a:pt x="8954" y="1379"/>
                    <a:pt x="8942" y="1343"/>
                  </a:cubicBezTo>
                  <a:cubicBezTo>
                    <a:pt x="8739" y="914"/>
                    <a:pt x="8418" y="510"/>
                    <a:pt x="7918" y="69"/>
                  </a:cubicBezTo>
                  <a:cubicBezTo>
                    <a:pt x="7867" y="24"/>
                    <a:pt x="7799" y="0"/>
                    <a:pt x="7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1"/>
            <p:cNvSpPr/>
            <p:nvPr/>
          </p:nvSpPr>
          <p:spPr>
            <a:xfrm>
              <a:off x="4729750" y="2921400"/>
              <a:ext cx="15500" cy="13350"/>
            </a:xfrm>
            <a:custGeom>
              <a:rect b="b" l="l" r="r" t="t"/>
              <a:pathLst>
                <a:path extrusionOk="0" h="534" w="620">
                  <a:moveTo>
                    <a:pt x="318" y="0"/>
                  </a:moveTo>
                  <a:cubicBezTo>
                    <a:pt x="275" y="0"/>
                    <a:pt x="231" y="11"/>
                    <a:pt x="191" y="33"/>
                  </a:cubicBezTo>
                  <a:cubicBezTo>
                    <a:pt x="60" y="93"/>
                    <a:pt x="0" y="259"/>
                    <a:pt x="72" y="390"/>
                  </a:cubicBezTo>
                  <a:cubicBezTo>
                    <a:pt x="119" y="486"/>
                    <a:pt x="215" y="533"/>
                    <a:pt x="310" y="533"/>
                  </a:cubicBezTo>
                  <a:cubicBezTo>
                    <a:pt x="346" y="533"/>
                    <a:pt x="393" y="533"/>
                    <a:pt x="429" y="509"/>
                  </a:cubicBezTo>
                  <a:cubicBezTo>
                    <a:pt x="560" y="438"/>
                    <a:pt x="619" y="283"/>
                    <a:pt x="548" y="152"/>
                  </a:cubicBezTo>
                  <a:cubicBezTo>
                    <a:pt x="507" y="54"/>
                    <a:pt x="415"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1"/>
            <p:cNvSpPr/>
            <p:nvPr/>
          </p:nvSpPr>
          <p:spPr>
            <a:xfrm>
              <a:off x="4730650" y="2763275"/>
              <a:ext cx="171750" cy="171475"/>
            </a:xfrm>
            <a:custGeom>
              <a:rect b="b" l="l" r="r" t="t"/>
              <a:pathLst>
                <a:path extrusionOk="0" h="6859" w="6870">
                  <a:moveTo>
                    <a:pt x="3167" y="548"/>
                  </a:moveTo>
                  <a:lnTo>
                    <a:pt x="3167" y="2334"/>
                  </a:lnTo>
                  <a:cubicBezTo>
                    <a:pt x="3048" y="2370"/>
                    <a:pt x="2953" y="2405"/>
                    <a:pt x="2846" y="2465"/>
                  </a:cubicBezTo>
                  <a:lnTo>
                    <a:pt x="1584" y="1203"/>
                  </a:lnTo>
                  <a:cubicBezTo>
                    <a:pt x="2024" y="846"/>
                    <a:pt x="2572" y="607"/>
                    <a:pt x="3167" y="548"/>
                  </a:cubicBezTo>
                  <a:close/>
                  <a:moveTo>
                    <a:pt x="3703" y="548"/>
                  </a:moveTo>
                  <a:cubicBezTo>
                    <a:pt x="4298" y="607"/>
                    <a:pt x="4846" y="846"/>
                    <a:pt x="5275" y="1203"/>
                  </a:cubicBezTo>
                  <a:lnTo>
                    <a:pt x="4012" y="2465"/>
                  </a:lnTo>
                  <a:cubicBezTo>
                    <a:pt x="3917" y="2405"/>
                    <a:pt x="3810" y="2370"/>
                    <a:pt x="3703" y="2334"/>
                  </a:cubicBezTo>
                  <a:lnTo>
                    <a:pt x="3703" y="548"/>
                  </a:lnTo>
                  <a:close/>
                  <a:moveTo>
                    <a:pt x="1214" y="1584"/>
                  </a:moveTo>
                  <a:lnTo>
                    <a:pt x="2477" y="2846"/>
                  </a:lnTo>
                  <a:cubicBezTo>
                    <a:pt x="2417" y="2941"/>
                    <a:pt x="2369" y="3048"/>
                    <a:pt x="2346" y="3155"/>
                  </a:cubicBezTo>
                  <a:lnTo>
                    <a:pt x="560" y="3155"/>
                  </a:lnTo>
                  <a:cubicBezTo>
                    <a:pt x="607" y="2560"/>
                    <a:pt x="845" y="2012"/>
                    <a:pt x="1214" y="1584"/>
                  </a:cubicBezTo>
                  <a:close/>
                  <a:moveTo>
                    <a:pt x="5667" y="1572"/>
                  </a:moveTo>
                  <a:cubicBezTo>
                    <a:pt x="6037" y="2012"/>
                    <a:pt x="6275" y="2560"/>
                    <a:pt x="6322" y="3155"/>
                  </a:cubicBezTo>
                  <a:lnTo>
                    <a:pt x="4536" y="3155"/>
                  </a:lnTo>
                  <a:cubicBezTo>
                    <a:pt x="4501" y="3036"/>
                    <a:pt x="4465" y="2941"/>
                    <a:pt x="4405" y="2846"/>
                  </a:cubicBezTo>
                  <a:lnTo>
                    <a:pt x="5667" y="1572"/>
                  </a:lnTo>
                  <a:close/>
                  <a:moveTo>
                    <a:pt x="3441" y="2846"/>
                  </a:moveTo>
                  <a:cubicBezTo>
                    <a:pt x="3762" y="2846"/>
                    <a:pt x="4024" y="3108"/>
                    <a:pt x="4024" y="3429"/>
                  </a:cubicBezTo>
                  <a:cubicBezTo>
                    <a:pt x="4024" y="3751"/>
                    <a:pt x="3762" y="4013"/>
                    <a:pt x="3441" y="4013"/>
                  </a:cubicBezTo>
                  <a:cubicBezTo>
                    <a:pt x="3119" y="4013"/>
                    <a:pt x="2858" y="3751"/>
                    <a:pt x="2858" y="3429"/>
                  </a:cubicBezTo>
                  <a:cubicBezTo>
                    <a:pt x="2858" y="3108"/>
                    <a:pt x="3119" y="2846"/>
                    <a:pt x="3441" y="2846"/>
                  </a:cubicBezTo>
                  <a:close/>
                  <a:moveTo>
                    <a:pt x="2346" y="3691"/>
                  </a:moveTo>
                  <a:cubicBezTo>
                    <a:pt x="2381" y="3798"/>
                    <a:pt x="2417" y="3905"/>
                    <a:pt x="2477" y="4001"/>
                  </a:cubicBezTo>
                  <a:lnTo>
                    <a:pt x="1214" y="5275"/>
                  </a:lnTo>
                  <a:cubicBezTo>
                    <a:pt x="845" y="4834"/>
                    <a:pt x="607" y="4286"/>
                    <a:pt x="560" y="3691"/>
                  </a:cubicBezTo>
                  <a:close/>
                  <a:moveTo>
                    <a:pt x="6322" y="3691"/>
                  </a:moveTo>
                  <a:cubicBezTo>
                    <a:pt x="6275" y="4286"/>
                    <a:pt x="6037" y="4834"/>
                    <a:pt x="5667" y="5275"/>
                  </a:cubicBezTo>
                  <a:lnTo>
                    <a:pt x="4405" y="4001"/>
                  </a:lnTo>
                  <a:cubicBezTo>
                    <a:pt x="4465" y="3905"/>
                    <a:pt x="4501" y="3798"/>
                    <a:pt x="4536" y="3691"/>
                  </a:cubicBezTo>
                  <a:close/>
                  <a:moveTo>
                    <a:pt x="2858" y="4394"/>
                  </a:moveTo>
                  <a:cubicBezTo>
                    <a:pt x="2953" y="4453"/>
                    <a:pt x="3048" y="4489"/>
                    <a:pt x="3167" y="4525"/>
                  </a:cubicBezTo>
                  <a:lnTo>
                    <a:pt x="3167" y="6310"/>
                  </a:lnTo>
                  <a:cubicBezTo>
                    <a:pt x="2572" y="6251"/>
                    <a:pt x="2024" y="6013"/>
                    <a:pt x="1584" y="5656"/>
                  </a:cubicBezTo>
                  <a:lnTo>
                    <a:pt x="2858" y="4394"/>
                  </a:lnTo>
                  <a:close/>
                  <a:moveTo>
                    <a:pt x="4012" y="4394"/>
                  </a:moveTo>
                  <a:lnTo>
                    <a:pt x="5275" y="5656"/>
                  </a:lnTo>
                  <a:cubicBezTo>
                    <a:pt x="4846" y="6013"/>
                    <a:pt x="4298" y="6251"/>
                    <a:pt x="3703" y="6310"/>
                  </a:cubicBezTo>
                  <a:lnTo>
                    <a:pt x="3703" y="4525"/>
                  </a:lnTo>
                  <a:cubicBezTo>
                    <a:pt x="3810" y="4489"/>
                    <a:pt x="3917" y="4453"/>
                    <a:pt x="4012" y="4394"/>
                  </a:cubicBezTo>
                  <a:close/>
                  <a:moveTo>
                    <a:pt x="3441" y="0"/>
                  </a:moveTo>
                  <a:cubicBezTo>
                    <a:pt x="1548" y="0"/>
                    <a:pt x="0" y="1536"/>
                    <a:pt x="0" y="3429"/>
                  </a:cubicBezTo>
                  <a:cubicBezTo>
                    <a:pt x="0" y="5322"/>
                    <a:pt x="1548" y="6858"/>
                    <a:pt x="3441" y="6858"/>
                  </a:cubicBezTo>
                  <a:cubicBezTo>
                    <a:pt x="5334" y="6858"/>
                    <a:pt x="6870" y="5322"/>
                    <a:pt x="6870" y="3429"/>
                  </a:cubicBezTo>
                  <a:cubicBezTo>
                    <a:pt x="6870" y="1536"/>
                    <a:pt x="5334" y="0"/>
                    <a:pt x="3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2" name="Google Shape;2752;p41"/>
          <p:cNvGrpSpPr/>
          <p:nvPr/>
        </p:nvGrpSpPr>
        <p:grpSpPr>
          <a:xfrm>
            <a:off x="6895850" y="3108600"/>
            <a:ext cx="345000" cy="344925"/>
            <a:chOff x="4695525" y="2622550"/>
            <a:chExt cx="345000" cy="344925"/>
          </a:xfrm>
        </p:grpSpPr>
        <p:sp>
          <p:nvSpPr>
            <p:cNvPr id="2753" name="Google Shape;2753;p41"/>
            <p:cNvSpPr/>
            <p:nvPr/>
          </p:nvSpPr>
          <p:spPr>
            <a:xfrm>
              <a:off x="4974800" y="2714750"/>
              <a:ext cx="16300" cy="13575"/>
            </a:xfrm>
            <a:custGeom>
              <a:rect b="b" l="l" r="r" t="t"/>
              <a:pathLst>
                <a:path extrusionOk="0" h="543" w="652">
                  <a:moveTo>
                    <a:pt x="331" y="0"/>
                  </a:moveTo>
                  <a:cubicBezTo>
                    <a:pt x="223" y="0"/>
                    <a:pt x="128" y="60"/>
                    <a:pt x="92" y="155"/>
                  </a:cubicBezTo>
                  <a:cubicBezTo>
                    <a:pt x="1" y="349"/>
                    <a:pt x="144" y="542"/>
                    <a:pt x="336" y="542"/>
                  </a:cubicBezTo>
                  <a:cubicBezTo>
                    <a:pt x="369" y="542"/>
                    <a:pt x="403" y="536"/>
                    <a:pt x="438" y="524"/>
                  </a:cubicBezTo>
                  <a:cubicBezTo>
                    <a:pt x="509" y="501"/>
                    <a:pt x="557" y="441"/>
                    <a:pt x="592" y="370"/>
                  </a:cubicBezTo>
                  <a:cubicBezTo>
                    <a:pt x="652" y="179"/>
                    <a:pt x="509" y="0"/>
                    <a:pt x="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1"/>
            <p:cNvSpPr/>
            <p:nvPr/>
          </p:nvSpPr>
          <p:spPr>
            <a:xfrm>
              <a:off x="4990550" y="2765950"/>
              <a:ext cx="14850" cy="13425"/>
            </a:xfrm>
            <a:custGeom>
              <a:rect b="b" l="l" r="r" t="t"/>
              <a:pathLst>
                <a:path extrusionOk="0" h="537" w="594">
                  <a:moveTo>
                    <a:pt x="320" y="0"/>
                  </a:moveTo>
                  <a:cubicBezTo>
                    <a:pt x="213" y="0"/>
                    <a:pt x="105" y="72"/>
                    <a:pt x="70" y="179"/>
                  </a:cubicBezTo>
                  <a:cubicBezTo>
                    <a:pt x="0" y="363"/>
                    <a:pt x="143" y="537"/>
                    <a:pt x="315" y="537"/>
                  </a:cubicBezTo>
                  <a:cubicBezTo>
                    <a:pt x="320" y="537"/>
                    <a:pt x="326" y="536"/>
                    <a:pt x="332" y="536"/>
                  </a:cubicBezTo>
                  <a:cubicBezTo>
                    <a:pt x="474" y="536"/>
                    <a:pt x="594" y="417"/>
                    <a:pt x="594" y="274"/>
                  </a:cubicBezTo>
                  <a:cubicBezTo>
                    <a:pt x="594" y="131"/>
                    <a:pt x="474" y="0"/>
                    <a:pt x="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1"/>
            <p:cNvSpPr/>
            <p:nvPr/>
          </p:nvSpPr>
          <p:spPr>
            <a:xfrm>
              <a:off x="4961700" y="2744525"/>
              <a:ext cx="16025" cy="13375"/>
            </a:xfrm>
            <a:custGeom>
              <a:rect b="b" l="l" r="r" t="t"/>
              <a:pathLst>
                <a:path extrusionOk="0" h="535" w="641">
                  <a:moveTo>
                    <a:pt x="319" y="0"/>
                  </a:moveTo>
                  <a:cubicBezTo>
                    <a:pt x="212" y="0"/>
                    <a:pt x="116" y="60"/>
                    <a:pt x="81" y="155"/>
                  </a:cubicBezTo>
                  <a:cubicBezTo>
                    <a:pt x="1" y="345"/>
                    <a:pt x="130" y="534"/>
                    <a:pt x="315" y="534"/>
                  </a:cubicBezTo>
                  <a:cubicBezTo>
                    <a:pt x="350" y="534"/>
                    <a:pt x="388" y="527"/>
                    <a:pt x="426" y="512"/>
                  </a:cubicBezTo>
                  <a:cubicBezTo>
                    <a:pt x="497" y="488"/>
                    <a:pt x="557" y="429"/>
                    <a:pt x="581" y="357"/>
                  </a:cubicBezTo>
                  <a:cubicBezTo>
                    <a:pt x="640" y="167"/>
                    <a:pt x="497"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1"/>
            <p:cNvSpPr/>
            <p:nvPr/>
          </p:nvSpPr>
          <p:spPr>
            <a:xfrm>
              <a:off x="4695525" y="2622550"/>
              <a:ext cx="345000" cy="344925"/>
            </a:xfrm>
            <a:custGeom>
              <a:rect b="b" l="l" r="r" t="t"/>
              <a:pathLst>
                <a:path extrusionOk="0" h="13797" w="13800">
                  <a:moveTo>
                    <a:pt x="12008" y="834"/>
                  </a:moveTo>
                  <a:cubicBezTo>
                    <a:pt x="12446" y="834"/>
                    <a:pt x="12885" y="903"/>
                    <a:pt x="13216" y="1057"/>
                  </a:cubicBezTo>
                  <a:cubicBezTo>
                    <a:pt x="13037" y="1617"/>
                    <a:pt x="12537" y="2200"/>
                    <a:pt x="12049" y="2581"/>
                  </a:cubicBezTo>
                  <a:cubicBezTo>
                    <a:pt x="11502" y="2117"/>
                    <a:pt x="10847" y="1772"/>
                    <a:pt x="10120" y="1593"/>
                  </a:cubicBezTo>
                  <a:cubicBezTo>
                    <a:pt x="10228" y="1402"/>
                    <a:pt x="10418" y="1200"/>
                    <a:pt x="10728" y="1057"/>
                  </a:cubicBezTo>
                  <a:cubicBezTo>
                    <a:pt x="11062" y="915"/>
                    <a:pt x="11535" y="834"/>
                    <a:pt x="12008" y="834"/>
                  </a:cubicBezTo>
                  <a:close/>
                  <a:moveTo>
                    <a:pt x="9132" y="1998"/>
                  </a:moveTo>
                  <a:lnTo>
                    <a:pt x="9132" y="1998"/>
                  </a:lnTo>
                  <a:cubicBezTo>
                    <a:pt x="11394" y="2081"/>
                    <a:pt x="13204" y="3938"/>
                    <a:pt x="13204" y="6201"/>
                  </a:cubicBezTo>
                  <a:cubicBezTo>
                    <a:pt x="13204" y="8368"/>
                    <a:pt x="11525" y="10177"/>
                    <a:pt x="9406" y="10380"/>
                  </a:cubicBezTo>
                  <a:cubicBezTo>
                    <a:pt x="9525" y="9963"/>
                    <a:pt x="9597" y="9511"/>
                    <a:pt x="9597" y="9058"/>
                  </a:cubicBezTo>
                  <a:cubicBezTo>
                    <a:pt x="9597" y="7796"/>
                    <a:pt x="9096" y="6605"/>
                    <a:pt x="8204" y="5701"/>
                  </a:cubicBezTo>
                  <a:cubicBezTo>
                    <a:pt x="7370" y="4879"/>
                    <a:pt x="6310" y="4415"/>
                    <a:pt x="5215" y="4331"/>
                  </a:cubicBezTo>
                  <a:cubicBezTo>
                    <a:pt x="5870" y="3034"/>
                    <a:pt x="7156" y="2153"/>
                    <a:pt x="8596" y="2022"/>
                  </a:cubicBezTo>
                  <a:lnTo>
                    <a:pt x="8596" y="2022"/>
                  </a:lnTo>
                  <a:cubicBezTo>
                    <a:pt x="8656" y="2355"/>
                    <a:pt x="8608" y="2688"/>
                    <a:pt x="8465" y="3057"/>
                  </a:cubicBezTo>
                  <a:cubicBezTo>
                    <a:pt x="8418" y="3188"/>
                    <a:pt x="8477" y="3343"/>
                    <a:pt x="8620" y="3403"/>
                  </a:cubicBezTo>
                  <a:cubicBezTo>
                    <a:pt x="8656" y="3415"/>
                    <a:pt x="8680" y="3427"/>
                    <a:pt x="8715" y="3427"/>
                  </a:cubicBezTo>
                  <a:cubicBezTo>
                    <a:pt x="8823" y="3427"/>
                    <a:pt x="8930" y="3355"/>
                    <a:pt x="8966" y="3260"/>
                  </a:cubicBezTo>
                  <a:cubicBezTo>
                    <a:pt x="9144" y="2831"/>
                    <a:pt x="9192" y="2403"/>
                    <a:pt x="9132" y="1998"/>
                  </a:cubicBezTo>
                  <a:close/>
                  <a:moveTo>
                    <a:pt x="7730" y="0"/>
                  </a:moveTo>
                  <a:cubicBezTo>
                    <a:pt x="7670" y="0"/>
                    <a:pt x="7610" y="18"/>
                    <a:pt x="7561" y="57"/>
                  </a:cubicBezTo>
                  <a:cubicBezTo>
                    <a:pt x="7430" y="176"/>
                    <a:pt x="7442" y="367"/>
                    <a:pt x="7561" y="474"/>
                  </a:cubicBezTo>
                  <a:cubicBezTo>
                    <a:pt x="7953" y="819"/>
                    <a:pt x="8239" y="1152"/>
                    <a:pt x="8406" y="1486"/>
                  </a:cubicBezTo>
                  <a:cubicBezTo>
                    <a:pt x="7644" y="1581"/>
                    <a:pt x="6918" y="1855"/>
                    <a:pt x="6275" y="2307"/>
                  </a:cubicBezTo>
                  <a:cubicBezTo>
                    <a:pt x="5548" y="2807"/>
                    <a:pt x="4977" y="3510"/>
                    <a:pt x="4632" y="4319"/>
                  </a:cubicBezTo>
                  <a:cubicBezTo>
                    <a:pt x="3489" y="4367"/>
                    <a:pt x="2358" y="4831"/>
                    <a:pt x="1488" y="5701"/>
                  </a:cubicBezTo>
                  <a:cubicBezTo>
                    <a:pt x="738" y="6451"/>
                    <a:pt x="274" y="7391"/>
                    <a:pt x="131" y="8439"/>
                  </a:cubicBezTo>
                  <a:cubicBezTo>
                    <a:pt x="0" y="9451"/>
                    <a:pt x="203" y="10487"/>
                    <a:pt x="703" y="11380"/>
                  </a:cubicBezTo>
                  <a:cubicBezTo>
                    <a:pt x="750" y="11466"/>
                    <a:pt x="838" y="11511"/>
                    <a:pt x="931" y="11511"/>
                  </a:cubicBezTo>
                  <a:cubicBezTo>
                    <a:pt x="979" y="11511"/>
                    <a:pt x="1027" y="11499"/>
                    <a:pt x="1072" y="11475"/>
                  </a:cubicBezTo>
                  <a:cubicBezTo>
                    <a:pt x="1203" y="11404"/>
                    <a:pt x="1250" y="11237"/>
                    <a:pt x="1179" y="11106"/>
                  </a:cubicBezTo>
                  <a:cubicBezTo>
                    <a:pt x="250" y="9475"/>
                    <a:pt x="536" y="7403"/>
                    <a:pt x="1869" y="6082"/>
                  </a:cubicBezTo>
                  <a:cubicBezTo>
                    <a:pt x="2691" y="5260"/>
                    <a:pt x="3768" y="4849"/>
                    <a:pt x="4846" y="4849"/>
                  </a:cubicBezTo>
                  <a:cubicBezTo>
                    <a:pt x="5923" y="4849"/>
                    <a:pt x="7001" y="5260"/>
                    <a:pt x="7823" y="6082"/>
                  </a:cubicBezTo>
                  <a:cubicBezTo>
                    <a:pt x="8608" y="6879"/>
                    <a:pt x="9049" y="7927"/>
                    <a:pt x="9049" y="9058"/>
                  </a:cubicBezTo>
                  <a:cubicBezTo>
                    <a:pt x="9049" y="9570"/>
                    <a:pt x="8954" y="10082"/>
                    <a:pt x="8775" y="10558"/>
                  </a:cubicBezTo>
                  <a:cubicBezTo>
                    <a:pt x="8775" y="10570"/>
                    <a:pt x="8763" y="10582"/>
                    <a:pt x="8763" y="10594"/>
                  </a:cubicBezTo>
                  <a:cubicBezTo>
                    <a:pt x="8549" y="11118"/>
                    <a:pt x="8239" y="11606"/>
                    <a:pt x="7823" y="12023"/>
                  </a:cubicBezTo>
                  <a:cubicBezTo>
                    <a:pt x="7013" y="12832"/>
                    <a:pt x="5931" y="13256"/>
                    <a:pt x="4842" y="13256"/>
                  </a:cubicBezTo>
                  <a:cubicBezTo>
                    <a:pt x="4136" y="13256"/>
                    <a:pt x="3427" y="13078"/>
                    <a:pt x="2786" y="12713"/>
                  </a:cubicBezTo>
                  <a:cubicBezTo>
                    <a:pt x="2746" y="12693"/>
                    <a:pt x="2702" y="12683"/>
                    <a:pt x="2659" y="12683"/>
                  </a:cubicBezTo>
                  <a:cubicBezTo>
                    <a:pt x="2552" y="12683"/>
                    <a:pt x="2448" y="12745"/>
                    <a:pt x="2405" y="12856"/>
                  </a:cubicBezTo>
                  <a:cubicBezTo>
                    <a:pt x="2346" y="12987"/>
                    <a:pt x="2405" y="13130"/>
                    <a:pt x="2524" y="13190"/>
                  </a:cubicBezTo>
                  <a:cubicBezTo>
                    <a:pt x="3227" y="13583"/>
                    <a:pt x="4036" y="13797"/>
                    <a:pt x="4846" y="13797"/>
                  </a:cubicBezTo>
                  <a:cubicBezTo>
                    <a:pt x="5048" y="13797"/>
                    <a:pt x="5263" y="13785"/>
                    <a:pt x="5465" y="13749"/>
                  </a:cubicBezTo>
                  <a:cubicBezTo>
                    <a:pt x="6501" y="13618"/>
                    <a:pt x="7453" y="13154"/>
                    <a:pt x="8204" y="12404"/>
                  </a:cubicBezTo>
                  <a:cubicBezTo>
                    <a:pt x="8632" y="11975"/>
                    <a:pt x="8966" y="11475"/>
                    <a:pt x="9204" y="10927"/>
                  </a:cubicBezTo>
                  <a:cubicBezTo>
                    <a:pt x="10394" y="10880"/>
                    <a:pt x="11502" y="10392"/>
                    <a:pt x="12359" y="9534"/>
                  </a:cubicBezTo>
                  <a:cubicBezTo>
                    <a:pt x="13240" y="8641"/>
                    <a:pt x="13728" y="7451"/>
                    <a:pt x="13728" y="6189"/>
                  </a:cubicBezTo>
                  <a:cubicBezTo>
                    <a:pt x="13728" y="4939"/>
                    <a:pt x="13240" y="3796"/>
                    <a:pt x="12442" y="2938"/>
                  </a:cubicBezTo>
                  <a:cubicBezTo>
                    <a:pt x="13049" y="2462"/>
                    <a:pt x="13657" y="1712"/>
                    <a:pt x="13788" y="962"/>
                  </a:cubicBezTo>
                  <a:cubicBezTo>
                    <a:pt x="13799" y="855"/>
                    <a:pt x="13752" y="748"/>
                    <a:pt x="13668" y="700"/>
                  </a:cubicBezTo>
                  <a:cubicBezTo>
                    <a:pt x="13230" y="414"/>
                    <a:pt x="12600" y="288"/>
                    <a:pt x="11980" y="288"/>
                  </a:cubicBezTo>
                  <a:cubicBezTo>
                    <a:pt x="11437" y="288"/>
                    <a:pt x="10902" y="385"/>
                    <a:pt x="10513" y="557"/>
                  </a:cubicBezTo>
                  <a:cubicBezTo>
                    <a:pt x="9978" y="795"/>
                    <a:pt x="9704" y="1188"/>
                    <a:pt x="9573" y="1486"/>
                  </a:cubicBezTo>
                  <a:cubicBezTo>
                    <a:pt x="9382" y="1462"/>
                    <a:pt x="9180" y="1450"/>
                    <a:pt x="8989" y="1450"/>
                  </a:cubicBezTo>
                  <a:cubicBezTo>
                    <a:pt x="8977" y="1414"/>
                    <a:pt x="8954" y="1379"/>
                    <a:pt x="8942" y="1343"/>
                  </a:cubicBezTo>
                  <a:cubicBezTo>
                    <a:pt x="8739" y="914"/>
                    <a:pt x="8418" y="510"/>
                    <a:pt x="7918" y="69"/>
                  </a:cubicBezTo>
                  <a:cubicBezTo>
                    <a:pt x="7867" y="24"/>
                    <a:pt x="7799" y="0"/>
                    <a:pt x="7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1"/>
            <p:cNvSpPr/>
            <p:nvPr/>
          </p:nvSpPr>
          <p:spPr>
            <a:xfrm>
              <a:off x="4729750" y="2921400"/>
              <a:ext cx="15500" cy="13350"/>
            </a:xfrm>
            <a:custGeom>
              <a:rect b="b" l="l" r="r" t="t"/>
              <a:pathLst>
                <a:path extrusionOk="0" h="534" w="620">
                  <a:moveTo>
                    <a:pt x="318" y="0"/>
                  </a:moveTo>
                  <a:cubicBezTo>
                    <a:pt x="275" y="0"/>
                    <a:pt x="231" y="11"/>
                    <a:pt x="191" y="33"/>
                  </a:cubicBezTo>
                  <a:cubicBezTo>
                    <a:pt x="60" y="93"/>
                    <a:pt x="0" y="259"/>
                    <a:pt x="72" y="390"/>
                  </a:cubicBezTo>
                  <a:cubicBezTo>
                    <a:pt x="119" y="486"/>
                    <a:pt x="215" y="533"/>
                    <a:pt x="310" y="533"/>
                  </a:cubicBezTo>
                  <a:cubicBezTo>
                    <a:pt x="346" y="533"/>
                    <a:pt x="393" y="533"/>
                    <a:pt x="429" y="509"/>
                  </a:cubicBezTo>
                  <a:cubicBezTo>
                    <a:pt x="560" y="438"/>
                    <a:pt x="619" y="283"/>
                    <a:pt x="548" y="152"/>
                  </a:cubicBezTo>
                  <a:cubicBezTo>
                    <a:pt x="507" y="54"/>
                    <a:pt x="415"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1"/>
            <p:cNvSpPr/>
            <p:nvPr/>
          </p:nvSpPr>
          <p:spPr>
            <a:xfrm>
              <a:off x="4730650" y="2763275"/>
              <a:ext cx="171750" cy="171475"/>
            </a:xfrm>
            <a:custGeom>
              <a:rect b="b" l="l" r="r" t="t"/>
              <a:pathLst>
                <a:path extrusionOk="0" h="6859" w="6870">
                  <a:moveTo>
                    <a:pt x="3167" y="548"/>
                  </a:moveTo>
                  <a:lnTo>
                    <a:pt x="3167" y="2334"/>
                  </a:lnTo>
                  <a:cubicBezTo>
                    <a:pt x="3048" y="2370"/>
                    <a:pt x="2953" y="2405"/>
                    <a:pt x="2846" y="2465"/>
                  </a:cubicBezTo>
                  <a:lnTo>
                    <a:pt x="1584" y="1203"/>
                  </a:lnTo>
                  <a:cubicBezTo>
                    <a:pt x="2024" y="846"/>
                    <a:pt x="2572" y="607"/>
                    <a:pt x="3167" y="548"/>
                  </a:cubicBezTo>
                  <a:close/>
                  <a:moveTo>
                    <a:pt x="3703" y="548"/>
                  </a:moveTo>
                  <a:cubicBezTo>
                    <a:pt x="4298" y="607"/>
                    <a:pt x="4846" y="846"/>
                    <a:pt x="5275" y="1203"/>
                  </a:cubicBezTo>
                  <a:lnTo>
                    <a:pt x="4012" y="2465"/>
                  </a:lnTo>
                  <a:cubicBezTo>
                    <a:pt x="3917" y="2405"/>
                    <a:pt x="3810" y="2370"/>
                    <a:pt x="3703" y="2334"/>
                  </a:cubicBezTo>
                  <a:lnTo>
                    <a:pt x="3703" y="548"/>
                  </a:lnTo>
                  <a:close/>
                  <a:moveTo>
                    <a:pt x="1214" y="1584"/>
                  </a:moveTo>
                  <a:lnTo>
                    <a:pt x="2477" y="2846"/>
                  </a:lnTo>
                  <a:cubicBezTo>
                    <a:pt x="2417" y="2941"/>
                    <a:pt x="2369" y="3048"/>
                    <a:pt x="2346" y="3155"/>
                  </a:cubicBezTo>
                  <a:lnTo>
                    <a:pt x="560" y="3155"/>
                  </a:lnTo>
                  <a:cubicBezTo>
                    <a:pt x="607" y="2560"/>
                    <a:pt x="845" y="2012"/>
                    <a:pt x="1214" y="1584"/>
                  </a:cubicBezTo>
                  <a:close/>
                  <a:moveTo>
                    <a:pt x="5667" y="1572"/>
                  </a:moveTo>
                  <a:cubicBezTo>
                    <a:pt x="6037" y="2012"/>
                    <a:pt x="6275" y="2560"/>
                    <a:pt x="6322" y="3155"/>
                  </a:cubicBezTo>
                  <a:lnTo>
                    <a:pt x="4536" y="3155"/>
                  </a:lnTo>
                  <a:cubicBezTo>
                    <a:pt x="4501" y="3036"/>
                    <a:pt x="4465" y="2941"/>
                    <a:pt x="4405" y="2846"/>
                  </a:cubicBezTo>
                  <a:lnTo>
                    <a:pt x="5667" y="1572"/>
                  </a:lnTo>
                  <a:close/>
                  <a:moveTo>
                    <a:pt x="3441" y="2846"/>
                  </a:moveTo>
                  <a:cubicBezTo>
                    <a:pt x="3762" y="2846"/>
                    <a:pt x="4024" y="3108"/>
                    <a:pt x="4024" y="3429"/>
                  </a:cubicBezTo>
                  <a:cubicBezTo>
                    <a:pt x="4024" y="3751"/>
                    <a:pt x="3762" y="4013"/>
                    <a:pt x="3441" y="4013"/>
                  </a:cubicBezTo>
                  <a:cubicBezTo>
                    <a:pt x="3119" y="4013"/>
                    <a:pt x="2858" y="3751"/>
                    <a:pt x="2858" y="3429"/>
                  </a:cubicBezTo>
                  <a:cubicBezTo>
                    <a:pt x="2858" y="3108"/>
                    <a:pt x="3119" y="2846"/>
                    <a:pt x="3441" y="2846"/>
                  </a:cubicBezTo>
                  <a:close/>
                  <a:moveTo>
                    <a:pt x="2346" y="3691"/>
                  </a:moveTo>
                  <a:cubicBezTo>
                    <a:pt x="2381" y="3798"/>
                    <a:pt x="2417" y="3905"/>
                    <a:pt x="2477" y="4001"/>
                  </a:cubicBezTo>
                  <a:lnTo>
                    <a:pt x="1214" y="5275"/>
                  </a:lnTo>
                  <a:cubicBezTo>
                    <a:pt x="845" y="4834"/>
                    <a:pt x="607" y="4286"/>
                    <a:pt x="560" y="3691"/>
                  </a:cubicBezTo>
                  <a:close/>
                  <a:moveTo>
                    <a:pt x="6322" y="3691"/>
                  </a:moveTo>
                  <a:cubicBezTo>
                    <a:pt x="6275" y="4286"/>
                    <a:pt x="6037" y="4834"/>
                    <a:pt x="5667" y="5275"/>
                  </a:cubicBezTo>
                  <a:lnTo>
                    <a:pt x="4405" y="4001"/>
                  </a:lnTo>
                  <a:cubicBezTo>
                    <a:pt x="4465" y="3905"/>
                    <a:pt x="4501" y="3798"/>
                    <a:pt x="4536" y="3691"/>
                  </a:cubicBezTo>
                  <a:close/>
                  <a:moveTo>
                    <a:pt x="2858" y="4394"/>
                  </a:moveTo>
                  <a:cubicBezTo>
                    <a:pt x="2953" y="4453"/>
                    <a:pt x="3048" y="4489"/>
                    <a:pt x="3167" y="4525"/>
                  </a:cubicBezTo>
                  <a:lnTo>
                    <a:pt x="3167" y="6310"/>
                  </a:lnTo>
                  <a:cubicBezTo>
                    <a:pt x="2572" y="6251"/>
                    <a:pt x="2024" y="6013"/>
                    <a:pt x="1584" y="5656"/>
                  </a:cubicBezTo>
                  <a:lnTo>
                    <a:pt x="2858" y="4394"/>
                  </a:lnTo>
                  <a:close/>
                  <a:moveTo>
                    <a:pt x="4012" y="4394"/>
                  </a:moveTo>
                  <a:lnTo>
                    <a:pt x="5275" y="5656"/>
                  </a:lnTo>
                  <a:cubicBezTo>
                    <a:pt x="4846" y="6013"/>
                    <a:pt x="4298" y="6251"/>
                    <a:pt x="3703" y="6310"/>
                  </a:cubicBezTo>
                  <a:lnTo>
                    <a:pt x="3703" y="4525"/>
                  </a:lnTo>
                  <a:cubicBezTo>
                    <a:pt x="3810" y="4489"/>
                    <a:pt x="3917" y="4453"/>
                    <a:pt x="4012" y="4394"/>
                  </a:cubicBezTo>
                  <a:close/>
                  <a:moveTo>
                    <a:pt x="3441" y="0"/>
                  </a:moveTo>
                  <a:cubicBezTo>
                    <a:pt x="1548" y="0"/>
                    <a:pt x="0" y="1536"/>
                    <a:pt x="0" y="3429"/>
                  </a:cubicBezTo>
                  <a:cubicBezTo>
                    <a:pt x="0" y="5322"/>
                    <a:pt x="1548" y="6858"/>
                    <a:pt x="3441" y="6858"/>
                  </a:cubicBezTo>
                  <a:cubicBezTo>
                    <a:pt x="5334" y="6858"/>
                    <a:pt x="6870" y="5322"/>
                    <a:pt x="6870" y="3429"/>
                  </a:cubicBezTo>
                  <a:cubicBezTo>
                    <a:pt x="6870" y="1536"/>
                    <a:pt x="5334" y="0"/>
                    <a:pt x="3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9" name="Google Shape;2759;p41"/>
          <p:cNvGrpSpPr/>
          <p:nvPr/>
        </p:nvGrpSpPr>
        <p:grpSpPr>
          <a:xfrm>
            <a:off x="5694373" y="2554380"/>
            <a:ext cx="675193" cy="843778"/>
            <a:chOff x="2705375" y="238125"/>
            <a:chExt cx="424650" cy="483125"/>
          </a:xfrm>
        </p:grpSpPr>
        <p:sp>
          <p:nvSpPr>
            <p:cNvPr id="2760" name="Google Shape;2760;p41"/>
            <p:cNvSpPr/>
            <p:nvPr/>
          </p:nvSpPr>
          <p:spPr>
            <a:xfrm>
              <a:off x="2705375" y="238125"/>
              <a:ext cx="424650" cy="483125"/>
            </a:xfrm>
            <a:custGeom>
              <a:rect b="b" l="l" r="r" t="t"/>
              <a:pathLst>
                <a:path extrusionOk="0" h="19325" w="16986">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A5B7C5"/>
            </a:solid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61" name="Google Shape;2761;p41"/>
            <p:cNvSpPr/>
            <p:nvPr/>
          </p:nvSpPr>
          <p:spPr>
            <a:xfrm>
              <a:off x="2903525" y="407950"/>
              <a:ext cx="28350" cy="228375"/>
            </a:xfrm>
            <a:custGeom>
              <a:rect b="b" l="l" r="r" t="t"/>
              <a:pathLst>
                <a:path extrusionOk="0" h="9135" w="1134">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A5B7C5"/>
            </a:solid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62" name="Google Shape;2762;p41"/>
            <p:cNvSpPr/>
            <p:nvPr/>
          </p:nvSpPr>
          <p:spPr>
            <a:xfrm>
              <a:off x="2988450" y="407950"/>
              <a:ext cx="28350" cy="228375"/>
            </a:xfrm>
            <a:custGeom>
              <a:rect b="b" l="l" r="r" t="t"/>
              <a:pathLst>
                <a:path extrusionOk="0" h="9135" w="1134">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A5B7C5"/>
            </a:solid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63" name="Google Shape;2763;p41"/>
            <p:cNvSpPr/>
            <p:nvPr/>
          </p:nvSpPr>
          <p:spPr>
            <a:xfrm>
              <a:off x="2818625" y="407950"/>
              <a:ext cx="28325" cy="228375"/>
            </a:xfrm>
            <a:custGeom>
              <a:rect b="b" l="l" r="r" t="t"/>
              <a:pathLst>
                <a:path extrusionOk="0" h="9135" w="1133">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A5B7C5"/>
            </a:solid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764" name="Google Shape;2764;p41"/>
          <p:cNvSpPr txBox="1"/>
          <p:nvPr/>
        </p:nvSpPr>
        <p:spPr>
          <a:xfrm>
            <a:off x="6813400" y="1652725"/>
            <a:ext cx="1541400" cy="4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PT" sz="1800">
                <a:solidFill>
                  <a:srgbClr val="104D4D"/>
                </a:solidFill>
                <a:latin typeface="Poppins"/>
                <a:ea typeface="Poppins"/>
                <a:cs typeface="Poppins"/>
                <a:sym typeface="Poppins"/>
              </a:rPr>
              <a:t>&gt; 320 tons</a:t>
            </a:r>
            <a:endParaRPr b="1" sz="1800">
              <a:solidFill>
                <a:srgbClr val="104D4D"/>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8" name="Shape 2768"/>
        <p:cNvGrpSpPr/>
        <p:nvPr/>
      </p:nvGrpSpPr>
      <p:grpSpPr>
        <a:xfrm>
          <a:off x="0" y="0"/>
          <a:ext cx="0" cy="0"/>
          <a:chOff x="0" y="0"/>
          <a:chExt cx="0" cy="0"/>
        </a:xfrm>
      </p:grpSpPr>
      <p:grpSp>
        <p:nvGrpSpPr>
          <p:cNvPr id="2769" name="Google Shape;2769;p42"/>
          <p:cNvGrpSpPr/>
          <p:nvPr/>
        </p:nvGrpSpPr>
        <p:grpSpPr>
          <a:xfrm>
            <a:off x="1639226" y="1202363"/>
            <a:ext cx="5865547" cy="2433985"/>
            <a:chOff x="1639225" y="1354763"/>
            <a:chExt cx="5865547" cy="2433985"/>
          </a:xfrm>
        </p:grpSpPr>
        <p:sp>
          <p:nvSpPr>
            <p:cNvPr id="2770" name="Google Shape;2770;p42"/>
            <p:cNvSpPr/>
            <p:nvPr/>
          </p:nvSpPr>
          <p:spPr>
            <a:xfrm>
              <a:off x="1775672" y="1506348"/>
              <a:ext cx="5729100" cy="2282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2"/>
            <p:cNvSpPr/>
            <p:nvPr/>
          </p:nvSpPr>
          <p:spPr>
            <a:xfrm>
              <a:off x="1639225" y="1354763"/>
              <a:ext cx="5729100" cy="2282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2" name="Google Shape;2772;p42"/>
          <p:cNvSpPr txBox="1"/>
          <p:nvPr>
            <p:ph type="title"/>
          </p:nvPr>
        </p:nvSpPr>
        <p:spPr>
          <a:xfrm>
            <a:off x="1639225" y="1727250"/>
            <a:ext cx="5713200" cy="97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PT"/>
              <a:t>16.640</a:t>
            </a:r>
            <a:endParaRPr/>
          </a:p>
        </p:txBody>
      </p:sp>
      <p:sp>
        <p:nvSpPr>
          <p:cNvPr id="2773" name="Google Shape;2773;p42"/>
          <p:cNvSpPr txBox="1"/>
          <p:nvPr>
            <p:ph idx="1" type="subTitle"/>
          </p:nvPr>
        </p:nvSpPr>
        <p:spPr>
          <a:xfrm>
            <a:off x="2028917" y="2692475"/>
            <a:ext cx="49338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pt-PT" sz="2000"/>
              <a:t>tons</a:t>
            </a:r>
            <a:r>
              <a:rPr b="1" lang="pt-PT" sz="1800"/>
              <a:t> </a:t>
            </a:r>
            <a:r>
              <a:rPr lang="pt-PT" sz="1800"/>
              <a:t>of oranges</a:t>
            </a:r>
            <a:endParaRPr b="1" sz="1800"/>
          </a:p>
        </p:txBody>
      </p:sp>
      <p:sp>
        <p:nvSpPr>
          <p:cNvPr id="2774" name="Google Shape;2774;p42"/>
          <p:cNvSpPr txBox="1"/>
          <p:nvPr/>
        </p:nvSpPr>
        <p:spPr>
          <a:xfrm>
            <a:off x="4794825" y="3413125"/>
            <a:ext cx="3156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pt-PT" sz="800">
                <a:latin typeface="DM Sans"/>
                <a:ea typeface="DM Sans"/>
                <a:cs typeface="DM Sans"/>
                <a:sym typeface="DM Sans"/>
              </a:rPr>
              <a:t>* According to Fundação Francisco Manuel dos Santos</a:t>
            </a:r>
            <a:endParaRPr i="1" sz="800">
              <a:latin typeface="DM Sans"/>
              <a:ea typeface="DM Sans"/>
              <a:cs typeface="DM Sans"/>
              <a:sym typeface="DM Sans"/>
            </a:endParaRPr>
          </a:p>
        </p:txBody>
      </p:sp>
      <p:sp>
        <p:nvSpPr>
          <p:cNvPr id="2775" name="Google Shape;2775;p42"/>
          <p:cNvSpPr txBox="1"/>
          <p:nvPr>
            <p:ph idx="4294967295" type="ctrTitle"/>
          </p:nvPr>
        </p:nvSpPr>
        <p:spPr>
          <a:xfrm>
            <a:off x="0" y="4732200"/>
            <a:ext cx="2539800" cy="4113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80000"/>
              </a:lnSpc>
              <a:spcBef>
                <a:spcPts val="0"/>
              </a:spcBef>
              <a:spcAft>
                <a:spcPts val="0"/>
              </a:spcAft>
              <a:buClr>
                <a:srgbClr val="FFFFFF"/>
              </a:buClr>
              <a:buSzPct val="240000"/>
              <a:buFont typeface="Rockwell"/>
              <a:buNone/>
            </a:pPr>
            <a:r>
              <a:rPr lang="pt-PT" sz="3000">
                <a:solidFill>
                  <a:srgbClr val="C07ACC"/>
                </a:solidFill>
                <a:latin typeface="Courier New"/>
                <a:ea typeface="Courier New"/>
                <a:cs typeface="Courier New"/>
                <a:sym typeface="Courier New"/>
              </a:rPr>
              <a:t>return</a:t>
            </a:r>
            <a:r>
              <a:rPr lang="pt-PT" sz="3000">
                <a:solidFill>
                  <a:srgbClr val="FFFFFF"/>
                </a:solidFill>
              </a:rPr>
              <a:t> </a:t>
            </a:r>
            <a:r>
              <a:rPr lang="pt-PT" sz="3000">
                <a:solidFill>
                  <a:schemeClr val="dk2"/>
                </a:solidFill>
                <a:latin typeface="Caveat SemiBold"/>
                <a:ea typeface="Caveat SemiBold"/>
                <a:cs typeface="Caveat SemiBold"/>
                <a:sym typeface="Caveat SemiBold"/>
              </a:rPr>
              <a:t>yum!</a:t>
            </a:r>
            <a:endParaRPr sz="3000">
              <a:solidFill>
                <a:schemeClr val="dk2"/>
              </a:solidFill>
              <a:latin typeface="Caveat SemiBold"/>
              <a:ea typeface="Caveat SemiBold"/>
              <a:cs typeface="Caveat SemiBold"/>
              <a:sym typeface="Caveat SemiBold"/>
            </a:endParaRPr>
          </a:p>
        </p:txBody>
      </p:sp>
      <p:sp>
        <p:nvSpPr>
          <p:cNvPr id="2776" name="Google Shape;2776;p42"/>
          <p:cNvSpPr txBox="1"/>
          <p:nvPr/>
        </p:nvSpPr>
        <p:spPr>
          <a:xfrm>
            <a:off x="1452025" y="719363"/>
            <a:ext cx="1806900" cy="4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PT" sz="2000">
                <a:solidFill>
                  <a:srgbClr val="104D4D"/>
                </a:solidFill>
                <a:latin typeface="Poppins"/>
                <a:ea typeface="Poppins"/>
                <a:cs typeface="Poppins"/>
                <a:sym typeface="Poppins"/>
              </a:rPr>
              <a:t>In </a:t>
            </a:r>
            <a:r>
              <a:rPr b="1" lang="pt-PT" sz="2000">
                <a:solidFill>
                  <a:srgbClr val="104D4D"/>
                </a:solidFill>
                <a:latin typeface="Poppins"/>
                <a:ea typeface="Poppins"/>
                <a:cs typeface="Poppins"/>
                <a:sym typeface="Poppins"/>
              </a:rPr>
              <a:t>one year</a:t>
            </a:r>
            <a:endParaRPr b="1" sz="2000">
              <a:solidFill>
                <a:srgbClr val="104D4D"/>
              </a:solidFill>
              <a:latin typeface="Poppins"/>
              <a:ea typeface="Poppins"/>
              <a:cs typeface="Poppins"/>
              <a:sym typeface="Poppins"/>
            </a:endParaRPr>
          </a:p>
        </p:txBody>
      </p:sp>
      <p:sp>
        <p:nvSpPr>
          <p:cNvPr id="2777" name="Google Shape;2777;p42"/>
          <p:cNvSpPr txBox="1"/>
          <p:nvPr>
            <p:ph idx="1" type="subTitle"/>
          </p:nvPr>
        </p:nvSpPr>
        <p:spPr>
          <a:xfrm>
            <a:off x="1608050" y="3877800"/>
            <a:ext cx="58656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pt-PT" sz="2500"/>
              <a:t>And if         1,99€ per kg, well … </a:t>
            </a:r>
            <a:endParaRPr b="1" sz="2500"/>
          </a:p>
        </p:txBody>
      </p:sp>
      <p:grpSp>
        <p:nvGrpSpPr>
          <p:cNvPr id="2778" name="Google Shape;2778;p42"/>
          <p:cNvGrpSpPr/>
          <p:nvPr/>
        </p:nvGrpSpPr>
        <p:grpSpPr>
          <a:xfrm>
            <a:off x="3298396" y="3921739"/>
            <a:ext cx="465060" cy="461717"/>
            <a:chOff x="4695525" y="2622550"/>
            <a:chExt cx="345000" cy="344925"/>
          </a:xfrm>
        </p:grpSpPr>
        <p:sp>
          <p:nvSpPr>
            <p:cNvPr id="2779" name="Google Shape;2779;p42"/>
            <p:cNvSpPr/>
            <p:nvPr/>
          </p:nvSpPr>
          <p:spPr>
            <a:xfrm>
              <a:off x="4974800" y="2714750"/>
              <a:ext cx="16300" cy="13575"/>
            </a:xfrm>
            <a:custGeom>
              <a:rect b="b" l="l" r="r" t="t"/>
              <a:pathLst>
                <a:path extrusionOk="0" h="543" w="652">
                  <a:moveTo>
                    <a:pt x="331" y="0"/>
                  </a:moveTo>
                  <a:cubicBezTo>
                    <a:pt x="223" y="0"/>
                    <a:pt x="128" y="60"/>
                    <a:pt x="92" y="155"/>
                  </a:cubicBezTo>
                  <a:cubicBezTo>
                    <a:pt x="1" y="349"/>
                    <a:pt x="144" y="542"/>
                    <a:pt x="336" y="542"/>
                  </a:cubicBezTo>
                  <a:cubicBezTo>
                    <a:pt x="369" y="542"/>
                    <a:pt x="403" y="536"/>
                    <a:pt x="438" y="524"/>
                  </a:cubicBezTo>
                  <a:cubicBezTo>
                    <a:pt x="509" y="501"/>
                    <a:pt x="557" y="441"/>
                    <a:pt x="592" y="370"/>
                  </a:cubicBezTo>
                  <a:cubicBezTo>
                    <a:pt x="652" y="179"/>
                    <a:pt x="509" y="0"/>
                    <a:pt x="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74957"/>
                </a:solidFill>
              </a:endParaRPr>
            </a:p>
          </p:txBody>
        </p:sp>
        <p:sp>
          <p:nvSpPr>
            <p:cNvPr id="2780" name="Google Shape;2780;p42"/>
            <p:cNvSpPr/>
            <p:nvPr/>
          </p:nvSpPr>
          <p:spPr>
            <a:xfrm>
              <a:off x="4990550" y="2765950"/>
              <a:ext cx="14850" cy="13425"/>
            </a:xfrm>
            <a:custGeom>
              <a:rect b="b" l="l" r="r" t="t"/>
              <a:pathLst>
                <a:path extrusionOk="0" h="537" w="594">
                  <a:moveTo>
                    <a:pt x="320" y="0"/>
                  </a:moveTo>
                  <a:cubicBezTo>
                    <a:pt x="213" y="0"/>
                    <a:pt x="105" y="72"/>
                    <a:pt x="70" y="179"/>
                  </a:cubicBezTo>
                  <a:cubicBezTo>
                    <a:pt x="0" y="363"/>
                    <a:pt x="143" y="537"/>
                    <a:pt x="315" y="537"/>
                  </a:cubicBezTo>
                  <a:cubicBezTo>
                    <a:pt x="320" y="537"/>
                    <a:pt x="326" y="536"/>
                    <a:pt x="332" y="536"/>
                  </a:cubicBezTo>
                  <a:cubicBezTo>
                    <a:pt x="474" y="536"/>
                    <a:pt x="594" y="417"/>
                    <a:pt x="594" y="274"/>
                  </a:cubicBezTo>
                  <a:cubicBezTo>
                    <a:pt x="594" y="131"/>
                    <a:pt x="474" y="0"/>
                    <a:pt x="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74957"/>
                </a:solidFill>
              </a:endParaRPr>
            </a:p>
          </p:txBody>
        </p:sp>
        <p:sp>
          <p:nvSpPr>
            <p:cNvPr id="2781" name="Google Shape;2781;p42"/>
            <p:cNvSpPr/>
            <p:nvPr/>
          </p:nvSpPr>
          <p:spPr>
            <a:xfrm>
              <a:off x="4961700" y="2744525"/>
              <a:ext cx="16025" cy="13375"/>
            </a:xfrm>
            <a:custGeom>
              <a:rect b="b" l="l" r="r" t="t"/>
              <a:pathLst>
                <a:path extrusionOk="0" h="535" w="641">
                  <a:moveTo>
                    <a:pt x="319" y="0"/>
                  </a:moveTo>
                  <a:cubicBezTo>
                    <a:pt x="212" y="0"/>
                    <a:pt x="116" y="60"/>
                    <a:pt x="81" y="155"/>
                  </a:cubicBezTo>
                  <a:cubicBezTo>
                    <a:pt x="1" y="345"/>
                    <a:pt x="130" y="534"/>
                    <a:pt x="315" y="534"/>
                  </a:cubicBezTo>
                  <a:cubicBezTo>
                    <a:pt x="350" y="534"/>
                    <a:pt x="388" y="527"/>
                    <a:pt x="426" y="512"/>
                  </a:cubicBezTo>
                  <a:cubicBezTo>
                    <a:pt x="497" y="488"/>
                    <a:pt x="557" y="429"/>
                    <a:pt x="581" y="357"/>
                  </a:cubicBezTo>
                  <a:cubicBezTo>
                    <a:pt x="640" y="167"/>
                    <a:pt x="497"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74957"/>
                </a:solidFill>
              </a:endParaRPr>
            </a:p>
          </p:txBody>
        </p:sp>
        <p:sp>
          <p:nvSpPr>
            <p:cNvPr id="2782" name="Google Shape;2782;p42"/>
            <p:cNvSpPr/>
            <p:nvPr/>
          </p:nvSpPr>
          <p:spPr>
            <a:xfrm>
              <a:off x="4695525" y="2622550"/>
              <a:ext cx="345000" cy="344925"/>
            </a:xfrm>
            <a:custGeom>
              <a:rect b="b" l="l" r="r" t="t"/>
              <a:pathLst>
                <a:path extrusionOk="0" h="13797" w="13800">
                  <a:moveTo>
                    <a:pt x="12008" y="834"/>
                  </a:moveTo>
                  <a:cubicBezTo>
                    <a:pt x="12446" y="834"/>
                    <a:pt x="12885" y="903"/>
                    <a:pt x="13216" y="1057"/>
                  </a:cubicBezTo>
                  <a:cubicBezTo>
                    <a:pt x="13037" y="1617"/>
                    <a:pt x="12537" y="2200"/>
                    <a:pt x="12049" y="2581"/>
                  </a:cubicBezTo>
                  <a:cubicBezTo>
                    <a:pt x="11502" y="2117"/>
                    <a:pt x="10847" y="1772"/>
                    <a:pt x="10120" y="1593"/>
                  </a:cubicBezTo>
                  <a:cubicBezTo>
                    <a:pt x="10228" y="1402"/>
                    <a:pt x="10418" y="1200"/>
                    <a:pt x="10728" y="1057"/>
                  </a:cubicBezTo>
                  <a:cubicBezTo>
                    <a:pt x="11062" y="915"/>
                    <a:pt x="11535" y="834"/>
                    <a:pt x="12008" y="834"/>
                  </a:cubicBezTo>
                  <a:close/>
                  <a:moveTo>
                    <a:pt x="9132" y="1998"/>
                  </a:moveTo>
                  <a:lnTo>
                    <a:pt x="9132" y="1998"/>
                  </a:lnTo>
                  <a:cubicBezTo>
                    <a:pt x="11394" y="2081"/>
                    <a:pt x="13204" y="3938"/>
                    <a:pt x="13204" y="6201"/>
                  </a:cubicBezTo>
                  <a:cubicBezTo>
                    <a:pt x="13204" y="8368"/>
                    <a:pt x="11525" y="10177"/>
                    <a:pt x="9406" y="10380"/>
                  </a:cubicBezTo>
                  <a:cubicBezTo>
                    <a:pt x="9525" y="9963"/>
                    <a:pt x="9597" y="9511"/>
                    <a:pt x="9597" y="9058"/>
                  </a:cubicBezTo>
                  <a:cubicBezTo>
                    <a:pt x="9597" y="7796"/>
                    <a:pt x="9096" y="6605"/>
                    <a:pt x="8204" y="5701"/>
                  </a:cubicBezTo>
                  <a:cubicBezTo>
                    <a:pt x="7370" y="4879"/>
                    <a:pt x="6310" y="4415"/>
                    <a:pt x="5215" y="4331"/>
                  </a:cubicBezTo>
                  <a:cubicBezTo>
                    <a:pt x="5870" y="3034"/>
                    <a:pt x="7156" y="2153"/>
                    <a:pt x="8596" y="2022"/>
                  </a:cubicBezTo>
                  <a:lnTo>
                    <a:pt x="8596" y="2022"/>
                  </a:lnTo>
                  <a:cubicBezTo>
                    <a:pt x="8656" y="2355"/>
                    <a:pt x="8608" y="2688"/>
                    <a:pt x="8465" y="3057"/>
                  </a:cubicBezTo>
                  <a:cubicBezTo>
                    <a:pt x="8418" y="3188"/>
                    <a:pt x="8477" y="3343"/>
                    <a:pt x="8620" y="3403"/>
                  </a:cubicBezTo>
                  <a:cubicBezTo>
                    <a:pt x="8656" y="3415"/>
                    <a:pt x="8680" y="3427"/>
                    <a:pt x="8715" y="3427"/>
                  </a:cubicBezTo>
                  <a:cubicBezTo>
                    <a:pt x="8823" y="3427"/>
                    <a:pt x="8930" y="3355"/>
                    <a:pt x="8966" y="3260"/>
                  </a:cubicBezTo>
                  <a:cubicBezTo>
                    <a:pt x="9144" y="2831"/>
                    <a:pt x="9192" y="2403"/>
                    <a:pt x="9132" y="1998"/>
                  </a:cubicBezTo>
                  <a:close/>
                  <a:moveTo>
                    <a:pt x="7730" y="0"/>
                  </a:moveTo>
                  <a:cubicBezTo>
                    <a:pt x="7670" y="0"/>
                    <a:pt x="7610" y="18"/>
                    <a:pt x="7561" y="57"/>
                  </a:cubicBezTo>
                  <a:cubicBezTo>
                    <a:pt x="7430" y="176"/>
                    <a:pt x="7442" y="367"/>
                    <a:pt x="7561" y="474"/>
                  </a:cubicBezTo>
                  <a:cubicBezTo>
                    <a:pt x="7953" y="819"/>
                    <a:pt x="8239" y="1152"/>
                    <a:pt x="8406" y="1486"/>
                  </a:cubicBezTo>
                  <a:cubicBezTo>
                    <a:pt x="7644" y="1581"/>
                    <a:pt x="6918" y="1855"/>
                    <a:pt x="6275" y="2307"/>
                  </a:cubicBezTo>
                  <a:cubicBezTo>
                    <a:pt x="5548" y="2807"/>
                    <a:pt x="4977" y="3510"/>
                    <a:pt x="4632" y="4319"/>
                  </a:cubicBezTo>
                  <a:cubicBezTo>
                    <a:pt x="3489" y="4367"/>
                    <a:pt x="2358" y="4831"/>
                    <a:pt x="1488" y="5701"/>
                  </a:cubicBezTo>
                  <a:cubicBezTo>
                    <a:pt x="738" y="6451"/>
                    <a:pt x="274" y="7391"/>
                    <a:pt x="131" y="8439"/>
                  </a:cubicBezTo>
                  <a:cubicBezTo>
                    <a:pt x="0" y="9451"/>
                    <a:pt x="203" y="10487"/>
                    <a:pt x="703" y="11380"/>
                  </a:cubicBezTo>
                  <a:cubicBezTo>
                    <a:pt x="750" y="11466"/>
                    <a:pt x="838" y="11511"/>
                    <a:pt x="931" y="11511"/>
                  </a:cubicBezTo>
                  <a:cubicBezTo>
                    <a:pt x="979" y="11511"/>
                    <a:pt x="1027" y="11499"/>
                    <a:pt x="1072" y="11475"/>
                  </a:cubicBezTo>
                  <a:cubicBezTo>
                    <a:pt x="1203" y="11404"/>
                    <a:pt x="1250" y="11237"/>
                    <a:pt x="1179" y="11106"/>
                  </a:cubicBezTo>
                  <a:cubicBezTo>
                    <a:pt x="250" y="9475"/>
                    <a:pt x="536" y="7403"/>
                    <a:pt x="1869" y="6082"/>
                  </a:cubicBezTo>
                  <a:cubicBezTo>
                    <a:pt x="2691" y="5260"/>
                    <a:pt x="3768" y="4849"/>
                    <a:pt x="4846" y="4849"/>
                  </a:cubicBezTo>
                  <a:cubicBezTo>
                    <a:pt x="5923" y="4849"/>
                    <a:pt x="7001" y="5260"/>
                    <a:pt x="7823" y="6082"/>
                  </a:cubicBezTo>
                  <a:cubicBezTo>
                    <a:pt x="8608" y="6879"/>
                    <a:pt x="9049" y="7927"/>
                    <a:pt x="9049" y="9058"/>
                  </a:cubicBezTo>
                  <a:cubicBezTo>
                    <a:pt x="9049" y="9570"/>
                    <a:pt x="8954" y="10082"/>
                    <a:pt x="8775" y="10558"/>
                  </a:cubicBezTo>
                  <a:cubicBezTo>
                    <a:pt x="8775" y="10570"/>
                    <a:pt x="8763" y="10582"/>
                    <a:pt x="8763" y="10594"/>
                  </a:cubicBezTo>
                  <a:cubicBezTo>
                    <a:pt x="8549" y="11118"/>
                    <a:pt x="8239" y="11606"/>
                    <a:pt x="7823" y="12023"/>
                  </a:cubicBezTo>
                  <a:cubicBezTo>
                    <a:pt x="7013" y="12832"/>
                    <a:pt x="5931" y="13256"/>
                    <a:pt x="4842" y="13256"/>
                  </a:cubicBezTo>
                  <a:cubicBezTo>
                    <a:pt x="4136" y="13256"/>
                    <a:pt x="3427" y="13078"/>
                    <a:pt x="2786" y="12713"/>
                  </a:cubicBezTo>
                  <a:cubicBezTo>
                    <a:pt x="2746" y="12693"/>
                    <a:pt x="2702" y="12683"/>
                    <a:pt x="2659" y="12683"/>
                  </a:cubicBezTo>
                  <a:cubicBezTo>
                    <a:pt x="2552" y="12683"/>
                    <a:pt x="2448" y="12745"/>
                    <a:pt x="2405" y="12856"/>
                  </a:cubicBezTo>
                  <a:cubicBezTo>
                    <a:pt x="2346" y="12987"/>
                    <a:pt x="2405" y="13130"/>
                    <a:pt x="2524" y="13190"/>
                  </a:cubicBezTo>
                  <a:cubicBezTo>
                    <a:pt x="3227" y="13583"/>
                    <a:pt x="4036" y="13797"/>
                    <a:pt x="4846" y="13797"/>
                  </a:cubicBezTo>
                  <a:cubicBezTo>
                    <a:pt x="5048" y="13797"/>
                    <a:pt x="5263" y="13785"/>
                    <a:pt x="5465" y="13749"/>
                  </a:cubicBezTo>
                  <a:cubicBezTo>
                    <a:pt x="6501" y="13618"/>
                    <a:pt x="7453" y="13154"/>
                    <a:pt x="8204" y="12404"/>
                  </a:cubicBezTo>
                  <a:cubicBezTo>
                    <a:pt x="8632" y="11975"/>
                    <a:pt x="8966" y="11475"/>
                    <a:pt x="9204" y="10927"/>
                  </a:cubicBezTo>
                  <a:cubicBezTo>
                    <a:pt x="10394" y="10880"/>
                    <a:pt x="11502" y="10392"/>
                    <a:pt x="12359" y="9534"/>
                  </a:cubicBezTo>
                  <a:cubicBezTo>
                    <a:pt x="13240" y="8641"/>
                    <a:pt x="13728" y="7451"/>
                    <a:pt x="13728" y="6189"/>
                  </a:cubicBezTo>
                  <a:cubicBezTo>
                    <a:pt x="13728" y="4939"/>
                    <a:pt x="13240" y="3796"/>
                    <a:pt x="12442" y="2938"/>
                  </a:cubicBezTo>
                  <a:cubicBezTo>
                    <a:pt x="13049" y="2462"/>
                    <a:pt x="13657" y="1712"/>
                    <a:pt x="13788" y="962"/>
                  </a:cubicBezTo>
                  <a:cubicBezTo>
                    <a:pt x="13799" y="855"/>
                    <a:pt x="13752" y="748"/>
                    <a:pt x="13668" y="700"/>
                  </a:cubicBezTo>
                  <a:cubicBezTo>
                    <a:pt x="13230" y="414"/>
                    <a:pt x="12600" y="288"/>
                    <a:pt x="11980" y="288"/>
                  </a:cubicBezTo>
                  <a:cubicBezTo>
                    <a:pt x="11437" y="288"/>
                    <a:pt x="10902" y="385"/>
                    <a:pt x="10513" y="557"/>
                  </a:cubicBezTo>
                  <a:cubicBezTo>
                    <a:pt x="9978" y="795"/>
                    <a:pt x="9704" y="1188"/>
                    <a:pt x="9573" y="1486"/>
                  </a:cubicBezTo>
                  <a:cubicBezTo>
                    <a:pt x="9382" y="1462"/>
                    <a:pt x="9180" y="1450"/>
                    <a:pt x="8989" y="1450"/>
                  </a:cubicBezTo>
                  <a:cubicBezTo>
                    <a:pt x="8977" y="1414"/>
                    <a:pt x="8954" y="1379"/>
                    <a:pt x="8942" y="1343"/>
                  </a:cubicBezTo>
                  <a:cubicBezTo>
                    <a:pt x="8739" y="914"/>
                    <a:pt x="8418" y="510"/>
                    <a:pt x="7918" y="69"/>
                  </a:cubicBezTo>
                  <a:cubicBezTo>
                    <a:pt x="7867" y="24"/>
                    <a:pt x="7799" y="0"/>
                    <a:pt x="7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74957"/>
                </a:solidFill>
              </a:endParaRPr>
            </a:p>
          </p:txBody>
        </p:sp>
        <p:sp>
          <p:nvSpPr>
            <p:cNvPr id="2783" name="Google Shape;2783;p42"/>
            <p:cNvSpPr/>
            <p:nvPr/>
          </p:nvSpPr>
          <p:spPr>
            <a:xfrm>
              <a:off x="4729750" y="2921400"/>
              <a:ext cx="15500" cy="13350"/>
            </a:xfrm>
            <a:custGeom>
              <a:rect b="b" l="l" r="r" t="t"/>
              <a:pathLst>
                <a:path extrusionOk="0" h="534" w="620">
                  <a:moveTo>
                    <a:pt x="318" y="0"/>
                  </a:moveTo>
                  <a:cubicBezTo>
                    <a:pt x="275" y="0"/>
                    <a:pt x="231" y="11"/>
                    <a:pt x="191" y="33"/>
                  </a:cubicBezTo>
                  <a:cubicBezTo>
                    <a:pt x="60" y="93"/>
                    <a:pt x="0" y="259"/>
                    <a:pt x="72" y="390"/>
                  </a:cubicBezTo>
                  <a:cubicBezTo>
                    <a:pt x="119" y="486"/>
                    <a:pt x="215" y="533"/>
                    <a:pt x="310" y="533"/>
                  </a:cubicBezTo>
                  <a:cubicBezTo>
                    <a:pt x="346" y="533"/>
                    <a:pt x="393" y="533"/>
                    <a:pt x="429" y="509"/>
                  </a:cubicBezTo>
                  <a:cubicBezTo>
                    <a:pt x="560" y="438"/>
                    <a:pt x="619" y="283"/>
                    <a:pt x="548" y="152"/>
                  </a:cubicBezTo>
                  <a:cubicBezTo>
                    <a:pt x="507" y="54"/>
                    <a:pt x="415"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74957"/>
                </a:solidFill>
              </a:endParaRPr>
            </a:p>
          </p:txBody>
        </p:sp>
        <p:sp>
          <p:nvSpPr>
            <p:cNvPr id="2784" name="Google Shape;2784;p42"/>
            <p:cNvSpPr/>
            <p:nvPr/>
          </p:nvSpPr>
          <p:spPr>
            <a:xfrm>
              <a:off x="4730650" y="2763275"/>
              <a:ext cx="171750" cy="171475"/>
            </a:xfrm>
            <a:custGeom>
              <a:rect b="b" l="l" r="r" t="t"/>
              <a:pathLst>
                <a:path extrusionOk="0" h="6859" w="6870">
                  <a:moveTo>
                    <a:pt x="3167" y="548"/>
                  </a:moveTo>
                  <a:lnTo>
                    <a:pt x="3167" y="2334"/>
                  </a:lnTo>
                  <a:cubicBezTo>
                    <a:pt x="3048" y="2370"/>
                    <a:pt x="2953" y="2405"/>
                    <a:pt x="2846" y="2465"/>
                  </a:cubicBezTo>
                  <a:lnTo>
                    <a:pt x="1584" y="1203"/>
                  </a:lnTo>
                  <a:cubicBezTo>
                    <a:pt x="2024" y="846"/>
                    <a:pt x="2572" y="607"/>
                    <a:pt x="3167" y="548"/>
                  </a:cubicBezTo>
                  <a:close/>
                  <a:moveTo>
                    <a:pt x="3703" y="548"/>
                  </a:moveTo>
                  <a:cubicBezTo>
                    <a:pt x="4298" y="607"/>
                    <a:pt x="4846" y="846"/>
                    <a:pt x="5275" y="1203"/>
                  </a:cubicBezTo>
                  <a:lnTo>
                    <a:pt x="4012" y="2465"/>
                  </a:lnTo>
                  <a:cubicBezTo>
                    <a:pt x="3917" y="2405"/>
                    <a:pt x="3810" y="2370"/>
                    <a:pt x="3703" y="2334"/>
                  </a:cubicBezTo>
                  <a:lnTo>
                    <a:pt x="3703" y="548"/>
                  </a:lnTo>
                  <a:close/>
                  <a:moveTo>
                    <a:pt x="1214" y="1584"/>
                  </a:moveTo>
                  <a:lnTo>
                    <a:pt x="2477" y="2846"/>
                  </a:lnTo>
                  <a:cubicBezTo>
                    <a:pt x="2417" y="2941"/>
                    <a:pt x="2369" y="3048"/>
                    <a:pt x="2346" y="3155"/>
                  </a:cubicBezTo>
                  <a:lnTo>
                    <a:pt x="560" y="3155"/>
                  </a:lnTo>
                  <a:cubicBezTo>
                    <a:pt x="607" y="2560"/>
                    <a:pt x="845" y="2012"/>
                    <a:pt x="1214" y="1584"/>
                  </a:cubicBezTo>
                  <a:close/>
                  <a:moveTo>
                    <a:pt x="5667" y="1572"/>
                  </a:moveTo>
                  <a:cubicBezTo>
                    <a:pt x="6037" y="2012"/>
                    <a:pt x="6275" y="2560"/>
                    <a:pt x="6322" y="3155"/>
                  </a:cubicBezTo>
                  <a:lnTo>
                    <a:pt x="4536" y="3155"/>
                  </a:lnTo>
                  <a:cubicBezTo>
                    <a:pt x="4501" y="3036"/>
                    <a:pt x="4465" y="2941"/>
                    <a:pt x="4405" y="2846"/>
                  </a:cubicBezTo>
                  <a:lnTo>
                    <a:pt x="5667" y="1572"/>
                  </a:lnTo>
                  <a:close/>
                  <a:moveTo>
                    <a:pt x="3441" y="2846"/>
                  </a:moveTo>
                  <a:cubicBezTo>
                    <a:pt x="3762" y="2846"/>
                    <a:pt x="4024" y="3108"/>
                    <a:pt x="4024" y="3429"/>
                  </a:cubicBezTo>
                  <a:cubicBezTo>
                    <a:pt x="4024" y="3751"/>
                    <a:pt x="3762" y="4013"/>
                    <a:pt x="3441" y="4013"/>
                  </a:cubicBezTo>
                  <a:cubicBezTo>
                    <a:pt x="3119" y="4013"/>
                    <a:pt x="2858" y="3751"/>
                    <a:pt x="2858" y="3429"/>
                  </a:cubicBezTo>
                  <a:cubicBezTo>
                    <a:pt x="2858" y="3108"/>
                    <a:pt x="3119" y="2846"/>
                    <a:pt x="3441" y="2846"/>
                  </a:cubicBezTo>
                  <a:close/>
                  <a:moveTo>
                    <a:pt x="2346" y="3691"/>
                  </a:moveTo>
                  <a:cubicBezTo>
                    <a:pt x="2381" y="3798"/>
                    <a:pt x="2417" y="3905"/>
                    <a:pt x="2477" y="4001"/>
                  </a:cubicBezTo>
                  <a:lnTo>
                    <a:pt x="1214" y="5275"/>
                  </a:lnTo>
                  <a:cubicBezTo>
                    <a:pt x="845" y="4834"/>
                    <a:pt x="607" y="4286"/>
                    <a:pt x="560" y="3691"/>
                  </a:cubicBezTo>
                  <a:close/>
                  <a:moveTo>
                    <a:pt x="6322" y="3691"/>
                  </a:moveTo>
                  <a:cubicBezTo>
                    <a:pt x="6275" y="4286"/>
                    <a:pt x="6037" y="4834"/>
                    <a:pt x="5667" y="5275"/>
                  </a:cubicBezTo>
                  <a:lnTo>
                    <a:pt x="4405" y="4001"/>
                  </a:lnTo>
                  <a:cubicBezTo>
                    <a:pt x="4465" y="3905"/>
                    <a:pt x="4501" y="3798"/>
                    <a:pt x="4536" y="3691"/>
                  </a:cubicBezTo>
                  <a:close/>
                  <a:moveTo>
                    <a:pt x="2858" y="4394"/>
                  </a:moveTo>
                  <a:cubicBezTo>
                    <a:pt x="2953" y="4453"/>
                    <a:pt x="3048" y="4489"/>
                    <a:pt x="3167" y="4525"/>
                  </a:cubicBezTo>
                  <a:lnTo>
                    <a:pt x="3167" y="6310"/>
                  </a:lnTo>
                  <a:cubicBezTo>
                    <a:pt x="2572" y="6251"/>
                    <a:pt x="2024" y="6013"/>
                    <a:pt x="1584" y="5656"/>
                  </a:cubicBezTo>
                  <a:lnTo>
                    <a:pt x="2858" y="4394"/>
                  </a:lnTo>
                  <a:close/>
                  <a:moveTo>
                    <a:pt x="4012" y="4394"/>
                  </a:moveTo>
                  <a:lnTo>
                    <a:pt x="5275" y="5656"/>
                  </a:lnTo>
                  <a:cubicBezTo>
                    <a:pt x="4846" y="6013"/>
                    <a:pt x="4298" y="6251"/>
                    <a:pt x="3703" y="6310"/>
                  </a:cubicBezTo>
                  <a:lnTo>
                    <a:pt x="3703" y="4525"/>
                  </a:lnTo>
                  <a:cubicBezTo>
                    <a:pt x="3810" y="4489"/>
                    <a:pt x="3917" y="4453"/>
                    <a:pt x="4012" y="4394"/>
                  </a:cubicBezTo>
                  <a:close/>
                  <a:moveTo>
                    <a:pt x="3441" y="0"/>
                  </a:moveTo>
                  <a:cubicBezTo>
                    <a:pt x="1548" y="0"/>
                    <a:pt x="0" y="1536"/>
                    <a:pt x="0" y="3429"/>
                  </a:cubicBezTo>
                  <a:cubicBezTo>
                    <a:pt x="0" y="5322"/>
                    <a:pt x="1548" y="6858"/>
                    <a:pt x="3441" y="6858"/>
                  </a:cubicBezTo>
                  <a:cubicBezTo>
                    <a:pt x="5334" y="6858"/>
                    <a:pt x="6870" y="5322"/>
                    <a:pt x="6870" y="3429"/>
                  </a:cubicBezTo>
                  <a:cubicBezTo>
                    <a:pt x="6870" y="1536"/>
                    <a:pt x="5334" y="0"/>
                    <a:pt x="3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74957"/>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8" name="Shape 2788"/>
        <p:cNvGrpSpPr/>
        <p:nvPr/>
      </p:nvGrpSpPr>
      <p:grpSpPr>
        <a:xfrm>
          <a:off x="0" y="0"/>
          <a:ext cx="0" cy="0"/>
          <a:chOff x="0" y="0"/>
          <a:chExt cx="0" cy="0"/>
        </a:xfrm>
      </p:grpSpPr>
      <p:cxnSp>
        <p:nvCxnSpPr>
          <p:cNvPr id="2789" name="Google Shape;2789;p43"/>
          <p:cNvCxnSpPr/>
          <p:nvPr/>
        </p:nvCxnSpPr>
        <p:spPr>
          <a:xfrm rot="10800000">
            <a:off x="2179938" y="2535500"/>
            <a:ext cx="0" cy="303600"/>
          </a:xfrm>
          <a:prstGeom prst="straightConnector1">
            <a:avLst/>
          </a:prstGeom>
          <a:noFill/>
          <a:ln cap="flat" cmpd="sng" w="19050">
            <a:solidFill>
              <a:schemeClr val="dk1"/>
            </a:solidFill>
            <a:prstDash val="solid"/>
            <a:round/>
            <a:headEnd len="med" w="med" type="none"/>
            <a:tailEnd len="med" w="med" type="none"/>
          </a:ln>
        </p:spPr>
      </p:cxnSp>
      <p:cxnSp>
        <p:nvCxnSpPr>
          <p:cNvPr id="2790" name="Google Shape;2790;p43"/>
          <p:cNvCxnSpPr/>
          <p:nvPr/>
        </p:nvCxnSpPr>
        <p:spPr>
          <a:xfrm rot="10800000">
            <a:off x="6814913" y="2937525"/>
            <a:ext cx="0" cy="303600"/>
          </a:xfrm>
          <a:prstGeom prst="straightConnector1">
            <a:avLst/>
          </a:prstGeom>
          <a:noFill/>
          <a:ln cap="flat" cmpd="sng" w="19050">
            <a:solidFill>
              <a:schemeClr val="dk1"/>
            </a:solidFill>
            <a:prstDash val="solid"/>
            <a:round/>
            <a:headEnd len="med" w="med" type="none"/>
            <a:tailEnd len="med" w="med" type="none"/>
          </a:ln>
        </p:spPr>
      </p:cxnSp>
      <p:cxnSp>
        <p:nvCxnSpPr>
          <p:cNvPr id="2791" name="Google Shape;2791;p43"/>
          <p:cNvCxnSpPr/>
          <p:nvPr/>
        </p:nvCxnSpPr>
        <p:spPr>
          <a:xfrm rot="10800000">
            <a:off x="3468113" y="2937525"/>
            <a:ext cx="0" cy="303600"/>
          </a:xfrm>
          <a:prstGeom prst="straightConnector1">
            <a:avLst/>
          </a:prstGeom>
          <a:noFill/>
          <a:ln cap="flat" cmpd="sng" w="19050">
            <a:solidFill>
              <a:schemeClr val="dk1"/>
            </a:solidFill>
            <a:prstDash val="solid"/>
            <a:round/>
            <a:headEnd len="med" w="med" type="none"/>
            <a:tailEnd len="med" w="med" type="none"/>
          </a:ln>
        </p:spPr>
      </p:cxnSp>
      <p:cxnSp>
        <p:nvCxnSpPr>
          <p:cNvPr id="2792" name="Google Shape;2792;p43"/>
          <p:cNvCxnSpPr/>
          <p:nvPr/>
        </p:nvCxnSpPr>
        <p:spPr>
          <a:xfrm rot="10800000">
            <a:off x="5685138" y="2459300"/>
            <a:ext cx="0" cy="303600"/>
          </a:xfrm>
          <a:prstGeom prst="straightConnector1">
            <a:avLst/>
          </a:prstGeom>
          <a:noFill/>
          <a:ln cap="flat" cmpd="sng" w="19050">
            <a:solidFill>
              <a:schemeClr val="dk1"/>
            </a:solidFill>
            <a:prstDash val="solid"/>
            <a:round/>
            <a:headEnd len="med" w="med" type="none"/>
            <a:tailEnd len="med" w="med" type="none"/>
          </a:ln>
        </p:spPr>
      </p:cxnSp>
      <p:sp>
        <p:nvSpPr>
          <p:cNvPr id="2793" name="Google Shape;2793;p43"/>
          <p:cNvSpPr/>
          <p:nvPr/>
        </p:nvSpPr>
        <p:spPr>
          <a:xfrm>
            <a:off x="1448875" y="3166400"/>
            <a:ext cx="3150900" cy="12936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3"/>
          <p:cNvSpPr/>
          <p:nvPr/>
        </p:nvSpPr>
        <p:spPr>
          <a:xfrm>
            <a:off x="5026000" y="3166400"/>
            <a:ext cx="3229500" cy="12936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3"/>
          <p:cNvSpPr/>
          <p:nvPr/>
        </p:nvSpPr>
        <p:spPr>
          <a:xfrm>
            <a:off x="4421825" y="1250750"/>
            <a:ext cx="3472200" cy="12936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3"/>
          <p:cNvSpPr/>
          <p:nvPr/>
        </p:nvSpPr>
        <p:spPr>
          <a:xfrm>
            <a:off x="625025" y="1245275"/>
            <a:ext cx="3575100" cy="12936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3"/>
          <p:cNvSpPr/>
          <p:nvPr/>
        </p:nvSpPr>
        <p:spPr>
          <a:xfrm>
            <a:off x="1128575" y="3086775"/>
            <a:ext cx="3384000" cy="1247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3"/>
          <p:cNvSpPr/>
          <p:nvPr/>
        </p:nvSpPr>
        <p:spPr>
          <a:xfrm>
            <a:off x="4874375" y="3086775"/>
            <a:ext cx="3295500" cy="1247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3"/>
          <p:cNvSpPr/>
          <p:nvPr/>
        </p:nvSpPr>
        <p:spPr>
          <a:xfrm>
            <a:off x="4345126" y="1171125"/>
            <a:ext cx="3472200" cy="1293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3"/>
          <p:cNvSpPr/>
          <p:nvPr/>
        </p:nvSpPr>
        <p:spPr>
          <a:xfrm>
            <a:off x="543300" y="1165650"/>
            <a:ext cx="3575100" cy="1293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01" name="Google Shape;2801;p43"/>
          <p:cNvCxnSpPr/>
          <p:nvPr/>
        </p:nvCxnSpPr>
        <p:spPr>
          <a:xfrm>
            <a:off x="-55000" y="2854550"/>
            <a:ext cx="9278700" cy="0"/>
          </a:xfrm>
          <a:prstGeom prst="straightConnector1">
            <a:avLst/>
          </a:prstGeom>
          <a:noFill/>
          <a:ln cap="flat" cmpd="sng" w="19050">
            <a:solidFill>
              <a:schemeClr val="dk1"/>
            </a:solidFill>
            <a:prstDash val="solid"/>
            <a:round/>
            <a:headEnd len="med" w="med" type="none"/>
            <a:tailEnd len="med" w="med" type="none"/>
          </a:ln>
        </p:spPr>
      </p:cxnSp>
      <p:sp>
        <p:nvSpPr>
          <p:cNvPr id="2802" name="Google Shape;2802;p43"/>
          <p:cNvSpPr/>
          <p:nvPr/>
        </p:nvSpPr>
        <p:spPr>
          <a:xfrm>
            <a:off x="2094288" y="2762900"/>
            <a:ext cx="183300" cy="1833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3"/>
          <p:cNvSpPr/>
          <p:nvPr/>
        </p:nvSpPr>
        <p:spPr>
          <a:xfrm>
            <a:off x="3382463" y="2762900"/>
            <a:ext cx="183300" cy="1833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3"/>
          <p:cNvSpPr/>
          <p:nvPr/>
        </p:nvSpPr>
        <p:spPr>
          <a:xfrm>
            <a:off x="5593488" y="2762900"/>
            <a:ext cx="183300" cy="1833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3"/>
          <p:cNvSpPr/>
          <p:nvPr/>
        </p:nvSpPr>
        <p:spPr>
          <a:xfrm>
            <a:off x="6729263" y="2762900"/>
            <a:ext cx="183300" cy="1833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3"/>
          <p:cNvSpPr txBox="1"/>
          <p:nvPr>
            <p:ph idx="1" type="subTitle"/>
          </p:nvPr>
        </p:nvSpPr>
        <p:spPr>
          <a:xfrm>
            <a:off x="551850" y="1748400"/>
            <a:ext cx="3862800" cy="63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PT" sz="1700"/>
              <a:t>What’s on your fridge turning bad?</a:t>
            </a:r>
            <a:endParaRPr sz="1700"/>
          </a:p>
        </p:txBody>
      </p:sp>
      <p:sp>
        <p:nvSpPr>
          <p:cNvPr id="2807" name="Google Shape;2807;p43"/>
          <p:cNvSpPr txBox="1"/>
          <p:nvPr>
            <p:ph type="title"/>
          </p:nvPr>
        </p:nvSpPr>
        <p:spPr>
          <a:xfrm>
            <a:off x="1159475" y="1171125"/>
            <a:ext cx="2506200" cy="57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PT" sz="1800">
                <a:solidFill>
                  <a:srgbClr val="C07ACC"/>
                </a:solidFill>
              </a:rPr>
              <a:t>01.</a:t>
            </a:r>
            <a:r>
              <a:rPr lang="pt-PT"/>
              <a:t> </a:t>
            </a:r>
            <a:r>
              <a:rPr lang="pt-PT" sz="2000"/>
              <a:t>User input</a:t>
            </a:r>
            <a:endParaRPr sz="2000"/>
          </a:p>
        </p:txBody>
      </p:sp>
      <p:sp>
        <p:nvSpPr>
          <p:cNvPr id="2808" name="Google Shape;2808;p43"/>
          <p:cNvSpPr txBox="1"/>
          <p:nvPr>
            <p:ph type="title"/>
          </p:nvPr>
        </p:nvSpPr>
        <p:spPr>
          <a:xfrm>
            <a:off x="1086425" y="3170225"/>
            <a:ext cx="3468300" cy="57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PT" sz="1800">
                <a:solidFill>
                  <a:srgbClr val="C07ACC"/>
                </a:solidFill>
              </a:rPr>
              <a:t>02.</a:t>
            </a:r>
            <a:r>
              <a:rPr lang="pt-PT"/>
              <a:t> </a:t>
            </a:r>
            <a:r>
              <a:rPr lang="pt-PT" sz="2000">
                <a:latin typeface="Poppins"/>
                <a:ea typeface="Poppins"/>
                <a:cs typeface="Poppins"/>
                <a:sym typeface="Poppins"/>
              </a:rPr>
              <a:t>Can we</a:t>
            </a:r>
            <a:r>
              <a:rPr lang="pt-PT">
                <a:latin typeface="Poppins"/>
                <a:ea typeface="Poppins"/>
                <a:cs typeface="Poppins"/>
                <a:sym typeface="Poppins"/>
              </a:rPr>
              <a:t> </a:t>
            </a:r>
            <a:r>
              <a:rPr b="0" lang="pt-PT" sz="1800">
                <a:solidFill>
                  <a:srgbClr val="C07ACC"/>
                </a:solidFill>
                <a:latin typeface="Courier New"/>
                <a:ea typeface="Courier New"/>
                <a:cs typeface="Courier New"/>
                <a:sym typeface="Courier New"/>
              </a:rPr>
              <a:t>return </a:t>
            </a:r>
            <a:r>
              <a:rPr b="0" lang="pt-PT" sz="3000">
                <a:solidFill>
                  <a:schemeClr val="dk2"/>
                </a:solidFill>
                <a:latin typeface="Caveat SemiBold"/>
                <a:ea typeface="Caveat SemiBold"/>
                <a:cs typeface="Caveat SemiBold"/>
                <a:sym typeface="Caveat SemiBold"/>
              </a:rPr>
              <a:t>yum?</a:t>
            </a:r>
            <a:endParaRPr/>
          </a:p>
        </p:txBody>
      </p:sp>
      <p:sp>
        <p:nvSpPr>
          <p:cNvPr id="2809" name="Google Shape;2809;p43"/>
          <p:cNvSpPr txBox="1"/>
          <p:nvPr>
            <p:ph idx="1" type="subTitle"/>
          </p:nvPr>
        </p:nvSpPr>
        <p:spPr>
          <a:xfrm>
            <a:off x="1125600" y="3672450"/>
            <a:ext cx="3450300" cy="694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pt-PT" sz="1800"/>
              <a:t>Put food in a better place?</a:t>
            </a:r>
            <a:endParaRPr sz="1800"/>
          </a:p>
        </p:txBody>
      </p:sp>
      <p:sp>
        <p:nvSpPr>
          <p:cNvPr id="2810" name="Google Shape;2810;p43"/>
          <p:cNvSpPr txBox="1"/>
          <p:nvPr>
            <p:ph type="title"/>
          </p:nvPr>
        </p:nvSpPr>
        <p:spPr>
          <a:xfrm>
            <a:off x="4661675" y="1171125"/>
            <a:ext cx="2608200" cy="57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PT" sz="1800">
                <a:solidFill>
                  <a:srgbClr val="C07ACC"/>
                </a:solidFill>
              </a:rPr>
              <a:t>03.</a:t>
            </a:r>
            <a:r>
              <a:rPr lang="pt-PT"/>
              <a:t> </a:t>
            </a:r>
            <a:r>
              <a:rPr lang="pt-PT" sz="2000">
                <a:latin typeface="Poppins"/>
                <a:ea typeface="Poppins"/>
                <a:cs typeface="Poppins"/>
                <a:sym typeface="Poppins"/>
              </a:rPr>
              <a:t>Recipe options</a:t>
            </a:r>
            <a:endParaRPr sz="2000"/>
          </a:p>
        </p:txBody>
      </p:sp>
      <p:sp>
        <p:nvSpPr>
          <p:cNvPr id="2811" name="Google Shape;2811;p43"/>
          <p:cNvSpPr txBox="1"/>
          <p:nvPr>
            <p:ph idx="1" type="subTitle"/>
          </p:nvPr>
        </p:nvSpPr>
        <p:spPr>
          <a:xfrm>
            <a:off x="4149825" y="1748400"/>
            <a:ext cx="3862800" cy="57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pt-PT" sz="1800"/>
              <a:t>Loop through delicious options!</a:t>
            </a:r>
            <a:endParaRPr sz="1800"/>
          </a:p>
        </p:txBody>
      </p:sp>
      <p:sp>
        <p:nvSpPr>
          <p:cNvPr id="2812" name="Google Shape;2812;p43"/>
          <p:cNvSpPr txBox="1"/>
          <p:nvPr>
            <p:ph type="title"/>
          </p:nvPr>
        </p:nvSpPr>
        <p:spPr>
          <a:xfrm>
            <a:off x="4874375" y="3164750"/>
            <a:ext cx="3295500" cy="57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PT" sz="1800">
                <a:solidFill>
                  <a:srgbClr val="C07ACC"/>
                </a:solidFill>
              </a:rPr>
              <a:t>04.</a:t>
            </a:r>
            <a:r>
              <a:rPr lang="pt-PT"/>
              <a:t> </a:t>
            </a:r>
            <a:r>
              <a:rPr lang="pt-PT" sz="2000">
                <a:latin typeface="Poppins"/>
                <a:ea typeface="Poppins"/>
                <a:cs typeface="Poppins"/>
                <a:sym typeface="Poppins"/>
              </a:rPr>
              <a:t>Check your savings!</a:t>
            </a:r>
            <a:endParaRPr sz="2000"/>
          </a:p>
        </p:txBody>
      </p:sp>
      <p:sp>
        <p:nvSpPr>
          <p:cNvPr id="2813" name="Google Shape;2813;p43"/>
          <p:cNvSpPr txBox="1"/>
          <p:nvPr>
            <p:ph idx="1" type="subTitle"/>
          </p:nvPr>
        </p:nvSpPr>
        <p:spPr>
          <a:xfrm>
            <a:off x="4933625" y="3803975"/>
            <a:ext cx="3329400" cy="474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pt-PT" sz="1800"/>
              <a:t>Give </a:t>
            </a:r>
            <a:r>
              <a:rPr lang="pt-PT" sz="1800">
                <a:solidFill>
                  <a:srgbClr val="C07ACC"/>
                </a:solidFill>
              </a:rPr>
              <a:t>value</a:t>
            </a:r>
            <a:r>
              <a:rPr lang="pt-PT" sz="1800"/>
              <a:t> to that number</a:t>
            </a:r>
            <a:endParaRPr sz="2200"/>
          </a:p>
        </p:txBody>
      </p:sp>
      <p:sp>
        <p:nvSpPr>
          <p:cNvPr id="2814" name="Google Shape;2814;p43"/>
          <p:cNvSpPr txBox="1"/>
          <p:nvPr>
            <p:ph idx="4294967295" type="title"/>
          </p:nvPr>
        </p:nvSpPr>
        <p:spPr>
          <a:xfrm>
            <a:off x="2762450" y="375600"/>
            <a:ext cx="3384000" cy="3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PT"/>
              <a:t>Our Project</a:t>
            </a:r>
            <a:endParaRPr/>
          </a:p>
        </p:txBody>
      </p:sp>
      <p:sp>
        <p:nvSpPr>
          <p:cNvPr id="2815" name="Google Shape;2815;p43"/>
          <p:cNvSpPr txBox="1"/>
          <p:nvPr>
            <p:ph idx="4294967295" type="ctrTitle"/>
          </p:nvPr>
        </p:nvSpPr>
        <p:spPr>
          <a:xfrm>
            <a:off x="0" y="4732200"/>
            <a:ext cx="2539800" cy="4113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80000"/>
              </a:lnSpc>
              <a:spcBef>
                <a:spcPts val="0"/>
              </a:spcBef>
              <a:spcAft>
                <a:spcPts val="0"/>
              </a:spcAft>
              <a:buClr>
                <a:srgbClr val="FFFFFF"/>
              </a:buClr>
              <a:buSzPct val="240000"/>
              <a:buFont typeface="Rockwell"/>
              <a:buNone/>
            </a:pPr>
            <a:r>
              <a:rPr lang="pt-PT" sz="3000">
                <a:solidFill>
                  <a:srgbClr val="C07ACC"/>
                </a:solidFill>
                <a:latin typeface="Courier New"/>
                <a:ea typeface="Courier New"/>
                <a:cs typeface="Courier New"/>
                <a:sym typeface="Courier New"/>
              </a:rPr>
              <a:t>return</a:t>
            </a:r>
            <a:r>
              <a:rPr lang="pt-PT" sz="3000">
                <a:solidFill>
                  <a:srgbClr val="FFFFFF"/>
                </a:solidFill>
              </a:rPr>
              <a:t> </a:t>
            </a:r>
            <a:r>
              <a:rPr lang="pt-PT" sz="3000">
                <a:solidFill>
                  <a:schemeClr val="dk2"/>
                </a:solidFill>
                <a:latin typeface="Caveat SemiBold"/>
                <a:ea typeface="Caveat SemiBold"/>
                <a:cs typeface="Caveat SemiBold"/>
                <a:sym typeface="Caveat SemiBold"/>
              </a:rPr>
              <a:t>yum!</a:t>
            </a:r>
            <a:endParaRPr sz="3000">
              <a:solidFill>
                <a:schemeClr val="dk2"/>
              </a:solidFill>
              <a:latin typeface="Caveat SemiBold"/>
              <a:ea typeface="Caveat SemiBold"/>
              <a:cs typeface="Caveat SemiBold"/>
              <a:sym typeface="Caveat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9" name="Shape 2819"/>
        <p:cNvGrpSpPr/>
        <p:nvPr/>
      </p:nvGrpSpPr>
      <p:grpSpPr>
        <a:xfrm>
          <a:off x="0" y="0"/>
          <a:ext cx="0" cy="0"/>
          <a:chOff x="0" y="0"/>
          <a:chExt cx="0" cy="0"/>
        </a:xfrm>
      </p:grpSpPr>
      <p:sp>
        <p:nvSpPr>
          <p:cNvPr id="2820" name="Google Shape;2820;p44"/>
          <p:cNvSpPr/>
          <p:nvPr/>
        </p:nvSpPr>
        <p:spPr>
          <a:xfrm rot="-25794">
            <a:off x="4343313" y="464202"/>
            <a:ext cx="879625" cy="863723"/>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dk2"/>
              </a:solidFill>
              <a:latin typeface="DM Sans"/>
              <a:ea typeface="DM Sans"/>
              <a:cs typeface="DM Sans"/>
              <a:sym typeface="DM Sans"/>
            </a:endParaRPr>
          </a:p>
        </p:txBody>
      </p:sp>
      <p:sp>
        <p:nvSpPr>
          <p:cNvPr id="2821" name="Google Shape;2821;p44"/>
          <p:cNvSpPr/>
          <p:nvPr/>
        </p:nvSpPr>
        <p:spPr>
          <a:xfrm rot="-25794">
            <a:off x="4343313" y="467677"/>
            <a:ext cx="879625" cy="863723"/>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dk2"/>
              </a:solidFill>
              <a:latin typeface="DM Sans"/>
              <a:ea typeface="DM Sans"/>
              <a:cs typeface="DM Sans"/>
              <a:sym typeface="DM Sans"/>
            </a:endParaRPr>
          </a:p>
        </p:txBody>
      </p:sp>
      <p:sp>
        <p:nvSpPr>
          <p:cNvPr id="2822" name="Google Shape;2822;p44"/>
          <p:cNvSpPr/>
          <p:nvPr/>
        </p:nvSpPr>
        <p:spPr>
          <a:xfrm rot="-24826">
            <a:off x="4430043" y="552930"/>
            <a:ext cx="706218" cy="693319"/>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dk1"/>
              </a:solidFill>
              <a:latin typeface="DM Sans"/>
              <a:ea typeface="DM Sans"/>
              <a:cs typeface="DM Sans"/>
              <a:sym typeface="DM Sans"/>
            </a:endParaRPr>
          </a:p>
        </p:txBody>
      </p:sp>
      <p:sp>
        <p:nvSpPr>
          <p:cNvPr id="2823" name="Google Shape;2823;p44"/>
          <p:cNvSpPr/>
          <p:nvPr/>
        </p:nvSpPr>
        <p:spPr>
          <a:xfrm rot="-312486">
            <a:off x="1036137" y="1376530"/>
            <a:ext cx="1592976" cy="1638797"/>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4"/>
          <p:cNvSpPr/>
          <p:nvPr/>
        </p:nvSpPr>
        <p:spPr>
          <a:xfrm rot="930328">
            <a:off x="1976488" y="2191918"/>
            <a:ext cx="1529569" cy="1585164"/>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4"/>
          <p:cNvSpPr txBox="1"/>
          <p:nvPr>
            <p:ph idx="1" type="subTitle"/>
          </p:nvPr>
        </p:nvSpPr>
        <p:spPr>
          <a:xfrm>
            <a:off x="4275450" y="1730425"/>
            <a:ext cx="3293700" cy="1417200"/>
          </a:xfrm>
          <a:prstGeom prst="rect">
            <a:avLst/>
          </a:prstGeom>
        </p:spPr>
        <p:txBody>
          <a:bodyPr anchorCtr="0" anchor="t" bIns="91425" lIns="91425" spcFirstLastPara="1" rIns="91425" wrap="square" tIns="91425">
            <a:noAutofit/>
          </a:bodyPr>
          <a:lstStyle/>
          <a:p>
            <a:pPr indent="0" lvl="0" marL="0" rtl="0" algn="l">
              <a:lnSpc>
                <a:spcPct val="100000"/>
              </a:lnSpc>
              <a:spcBef>
                <a:spcPts val="200"/>
              </a:spcBef>
              <a:spcAft>
                <a:spcPts val="0"/>
              </a:spcAft>
              <a:buNone/>
            </a:pPr>
            <a:r>
              <a:rPr lang="pt-PT" sz="1800"/>
              <a:t>Name</a:t>
            </a:r>
            <a:endParaRPr sz="1800"/>
          </a:p>
          <a:p>
            <a:pPr indent="0" lvl="0" marL="0" rtl="0" algn="l">
              <a:lnSpc>
                <a:spcPct val="100000"/>
              </a:lnSpc>
              <a:spcBef>
                <a:spcPts val="200"/>
              </a:spcBef>
              <a:spcAft>
                <a:spcPts val="0"/>
              </a:spcAft>
              <a:buNone/>
            </a:pPr>
            <a:r>
              <a:rPr lang="pt-PT" sz="1800"/>
              <a:t>Brand </a:t>
            </a:r>
            <a:r>
              <a:rPr lang="pt-PT"/>
              <a:t>(customized)</a:t>
            </a:r>
            <a:endParaRPr/>
          </a:p>
          <a:p>
            <a:pPr indent="0" lvl="0" marL="0" rtl="0" algn="l">
              <a:lnSpc>
                <a:spcPct val="100000"/>
              </a:lnSpc>
              <a:spcBef>
                <a:spcPts val="200"/>
              </a:spcBef>
              <a:spcAft>
                <a:spcPts val="0"/>
              </a:spcAft>
              <a:buNone/>
            </a:pPr>
            <a:r>
              <a:rPr lang="pt-PT" sz="1800"/>
              <a:t>Cost</a:t>
            </a:r>
            <a:endParaRPr sz="1800"/>
          </a:p>
          <a:p>
            <a:pPr indent="0" lvl="0" marL="0" rtl="0" algn="l">
              <a:lnSpc>
                <a:spcPct val="100000"/>
              </a:lnSpc>
              <a:spcBef>
                <a:spcPts val="200"/>
              </a:spcBef>
              <a:spcAft>
                <a:spcPts val="0"/>
              </a:spcAft>
              <a:buNone/>
            </a:pPr>
            <a:r>
              <a:rPr lang="pt-PT" sz="1800"/>
              <a:t>Quantity</a:t>
            </a:r>
            <a:endParaRPr sz="1800"/>
          </a:p>
        </p:txBody>
      </p:sp>
      <p:sp>
        <p:nvSpPr>
          <p:cNvPr id="2826" name="Google Shape;2826;p44"/>
          <p:cNvSpPr txBox="1"/>
          <p:nvPr>
            <p:ph type="title"/>
          </p:nvPr>
        </p:nvSpPr>
        <p:spPr>
          <a:xfrm>
            <a:off x="4275450" y="1395013"/>
            <a:ext cx="3657600" cy="4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PT" sz="2000"/>
              <a:t>Don’t snap on scrap</a:t>
            </a:r>
            <a:r>
              <a:rPr lang="pt-PT" sz="2000">
                <a:solidFill>
                  <a:srgbClr val="C07ACC"/>
                </a:solidFill>
              </a:rPr>
              <a:t>(ing)</a:t>
            </a:r>
            <a:endParaRPr sz="2000">
              <a:solidFill>
                <a:srgbClr val="C07ACC"/>
              </a:solidFill>
            </a:endParaRPr>
          </a:p>
        </p:txBody>
      </p:sp>
      <p:sp>
        <p:nvSpPr>
          <p:cNvPr id="2827" name="Google Shape;2827;p44"/>
          <p:cNvSpPr/>
          <p:nvPr/>
        </p:nvSpPr>
        <p:spPr>
          <a:xfrm rot="-312869">
            <a:off x="1143486" y="1458302"/>
            <a:ext cx="1396279" cy="1448699"/>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4"/>
          <p:cNvSpPr txBox="1"/>
          <p:nvPr>
            <p:ph idx="2" type="title"/>
          </p:nvPr>
        </p:nvSpPr>
        <p:spPr>
          <a:xfrm>
            <a:off x="4423725" y="546875"/>
            <a:ext cx="718800" cy="69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PT"/>
              <a:t>01</a:t>
            </a:r>
            <a:endParaRPr/>
          </a:p>
        </p:txBody>
      </p:sp>
      <p:sp>
        <p:nvSpPr>
          <p:cNvPr id="2829" name="Google Shape;2829;p44"/>
          <p:cNvSpPr/>
          <p:nvPr/>
        </p:nvSpPr>
        <p:spPr>
          <a:xfrm rot="930152">
            <a:off x="2119973" y="2337023"/>
            <a:ext cx="1236900" cy="1293154"/>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4"/>
          <p:cNvSpPr txBox="1"/>
          <p:nvPr>
            <p:ph idx="4294967295" type="ctrTitle"/>
          </p:nvPr>
        </p:nvSpPr>
        <p:spPr>
          <a:xfrm>
            <a:off x="0" y="4732200"/>
            <a:ext cx="2539800" cy="4113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80000"/>
              </a:lnSpc>
              <a:spcBef>
                <a:spcPts val="0"/>
              </a:spcBef>
              <a:spcAft>
                <a:spcPts val="0"/>
              </a:spcAft>
              <a:buClr>
                <a:srgbClr val="FFFFFF"/>
              </a:buClr>
              <a:buSzPct val="240000"/>
              <a:buFont typeface="Rockwell"/>
              <a:buNone/>
            </a:pPr>
            <a:r>
              <a:rPr lang="pt-PT" sz="3000">
                <a:solidFill>
                  <a:srgbClr val="C07ACC"/>
                </a:solidFill>
                <a:latin typeface="Courier New"/>
                <a:ea typeface="Courier New"/>
                <a:cs typeface="Courier New"/>
                <a:sym typeface="Courier New"/>
              </a:rPr>
              <a:t>return</a:t>
            </a:r>
            <a:r>
              <a:rPr lang="pt-PT" sz="3000">
                <a:solidFill>
                  <a:srgbClr val="FFFFFF"/>
                </a:solidFill>
              </a:rPr>
              <a:t> </a:t>
            </a:r>
            <a:r>
              <a:rPr lang="pt-PT" sz="3000">
                <a:solidFill>
                  <a:schemeClr val="dk2"/>
                </a:solidFill>
                <a:latin typeface="Caveat SemiBold"/>
                <a:ea typeface="Caveat SemiBold"/>
                <a:cs typeface="Caveat SemiBold"/>
                <a:sym typeface="Caveat SemiBold"/>
              </a:rPr>
              <a:t>yum!</a:t>
            </a:r>
            <a:endParaRPr sz="3000">
              <a:solidFill>
                <a:schemeClr val="dk2"/>
              </a:solidFill>
              <a:latin typeface="Caveat SemiBold"/>
              <a:ea typeface="Caveat SemiBold"/>
              <a:cs typeface="Caveat SemiBold"/>
              <a:sym typeface="Caveat SemiBold"/>
            </a:endParaRPr>
          </a:p>
        </p:txBody>
      </p:sp>
      <p:sp>
        <p:nvSpPr>
          <p:cNvPr id="2831" name="Google Shape;2831;p44"/>
          <p:cNvSpPr txBox="1"/>
          <p:nvPr>
            <p:ph type="title"/>
          </p:nvPr>
        </p:nvSpPr>
        <p:spPr>
          <a:xfrm>
            <a:off x="4275450" y="3147613"/>
            <a:ext cx="3657600" cy="4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PT" sz="2000"/>
              <a:t>API</a:t>
            </a:r>
            <a:r>
              <a:rPr lang="pt-PT" sz="2000">
                <a:solidFill>
                  <a:srgbClr val="C07ACC"/>
                </a:solidFill>
              </a:rPr>
              <a:t>ssues</a:t>
            </a:r>
            <a:endParaRPr sz="2000">
              <a:solidFill>
                <a:srgbClr val="C07ACC"/>
              </a:solidFill>
            </a:endParaRPr>
          </a:p>
        </p:txBody>
      </p:sp>
      <p:sp>
        <p:nvSpPr>
          <p:cNvPr id="2832" name="Google Shape;2832;p44"/>
          <p:cNvSpPr txBox="1"/>
          <p:nvPr>
            <p:ph idx="1" type="subTitle"/>
          </p:nvPr>
        </p:nvSpPr>
        <p:spPr>
          <a:xfrm>
            <a:off x="4275450" y="3559225"/>
            <a:ext cx="3293700" cy="1417200"/>
          </a:xfrm>
          <a:prstGeom prst="rect">
            <a:avLst/>
          </a:prstGeom>
        </p:spPr>
        <p:txBody>
          <a:bodyPr anchorCtr="0" anchor="t" bIns="91425" lIns="91425" spcFirstLastPara="1" rIns="91425" wrap="square" tIns="91425">
            <a:noAutofit/>
          </a:bodyPr>
          <a:lstStyle/>
          <a:p>
            <a:pPr indent="0" lvl="0" marL="0" rtl="0" algn="l">
              <a:lnSpc>
                <a:spcPct val="100000"/>
              </a:lnSpc>
              <a:spcBef>
                <a:spcPts val="200"/>
              </a:spcBef>
              <a:spcAft>
                <a:spcPts val="0"/>
              </a:spcAft>
              <a:buNone/>
            </a:pPr>
            <a:r>
              <a:rPr lang="pt-PT" sz="1800"/>
              <a:t>Documentation</a:t>
            </a:r>
            <a:endParaRPr sz="1800"/>
          </a:p>
          <a:p>
            <a:pPr indent="0" lvl="0" marL="0" rtl="0" algn="l">
              <a:lnSpc>
                <a:spcPct val="100000"/>
              </a:lnSpc>
              <a:spcBef>
                <a:spcPts val="200"/>
              </a:spcBef>
              <a:spcAft>
                <a:spcPts val="0"/>
              </a:spcAft>
              <a:buNone/>
            </a:pPr>
            <a:r>
              <a:rPr lang="pt-PT" sz="1800"/>
              <a:t>Rate limits</a:t>
            </a:r>
            <a:endParaRPr sz="1800"/>
          </a:p>
          <a:p>
            <a:pPr indent="0" lvl="0" marL="0" rtl="0" algn="l">
              <a:lnSpc>
                <a:spcPct val="100000"/>
              </a:lnSpc>
              <a:spcBef>
                <a:spcPts val="200"/>
              </a:spcBef>
              <a:spcAft>
                <a:spcPts val="0"/>
              </a:spcAft>
              <a:buNone/>
            </a:pPr>
            <a:r>
              <a:rPr lang="pt-PT" sz="1800"/>
              <a:t>Integration on script</a:t>
            </a:r>
            <a:endParaRPr sz="1800"/>
          </a:p>
          <a:p>
            <a:pPr indent="0" lvl="0" marL="0" rtl="0" algn="l">
              <a:lnSpc>
                <a:spcPct val="100000"/>
              </a:lnSpc>
              <a:spcBef>
                <a:spcPts val="200"/>
              </a:spcBef>
              <a:spcAft>
                <a:spcPts val="0"/>
              </a:spcAft>
              <a:buNone/>
            </a:pPr>
            <a:r>
              <a:rPr lang="pt-PT" sz="1800"/>
              <a:t>Google trans</a:t>
            </a:r>
            <a:endParaRPr sz="1800"/>
          </a:p>
        </p:txBody>
      </p:sp>
      <p:grpSp>
        <p:nvGrpSpPr>
          <p:cNvPr id="2833" name="Google Shape;2833;p44"/>
          <p:cNvGrpSpPr/>
          <p:nvPr/>
        </p:nvGrpSpPr>
        <p:grpSpPr>
          <a:xfrm rot="-567094">
            <a:off x="1311002" y="1679426"/>
            <a:ext cx="917592" cy="915986"/>
            <a:chOff x="683123" y="1955275"/>
            <a:chExt cx="299327" cy="331794"/>
          </a:xfrm>
        </p:grpSpPr>
        <p:sp>
          <p:nvSpPr>
            <p:cNvPr id="2834" name="Google Shape;2834;p44"/>
            <p:cNvSpPr/>
            <p:nvPr/>
          </p:nvSpPr>
          <p:spPr>
            <a:xfrm>
              <a:off x="876875" y="1989925"/>
              <a:ext cx="52800" cy="63825"/>
            </a:xfrm>
            <a:custGeom>
              <a:rect b="b" l="l" r="r" t="t"/>
              <a:pathLst>
                <a:path extrusionOk="0" h="2553" w="2112">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4"/>
            <p:cNvSpPr/>
            <p:nvPr/>
          </p:nvSpPr>
          <p:spPr>
            <a:xfrm>
              <a:off x="683123" y="2058450"/>
              <a:ext cx="174451" cy="228619"/>
            </a:xfrm>
            <a:custGeom>
              <a:rect b="b" l="l" r="r" t="t"/>
              <a:pathLst>
                <a:path extrusionOk="0" h="7657" w="6396">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4"/>
            <p:cNvSpPr/>
            <p:nvPr/>
          </p:nvSpPr>
          <p:spPr>
            <a:xfrm>
              <a:off x="824900" y="1955275"/>
              <a:ext cx="157550" cy="155975"/>
            </a:xfrm>
            <a:custGeom>
              <a:rect b="b" l="l" r="r" t="t"/>
              <a:pathLst>
                <a:path extrusionOk="0" h="6239" w="6302">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4"/>
            <p:cNvSpPr/>
            <p:nvPr/>
          </p:nvSpPr>
          <p:spPr>
            <a:xfrm>
              <a:off x="895000" y="205845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8" name="Google Shape;2838;p44"/>
          <p:cNvGrpSpPr/>
          <p:nvPr/>
        </p:nvGrpSpPr>
        <p:grpSpPr>
          <a:xfrm>
            <a:off x="2768590" y="2469617"/>
            <a:ext cx="502728" cy="411296"/>
            <a:chOff x="5377450" y="2634975"/>
            <a:chExt cx="358400" cy="320000"/>
          </a:xfrm>
        </p:grpSpPr>
        <p:sp>
          <p:nvSpPr>
            <p:cNvPr id="2839" name="Google Shape;2839;p44"/>
            <p:cNvSpPr/>
            <p:nvPr/>
          </p:nvSpPr>
          <p:spPr>
            <a:xfrm>
              <a:off x="5667650" y="2770300"/>
              <a:ext cx="28900" cy="101625"/>
            </a:xfrm>
            <a:custGeom>
              <a:rect b="b" l="l" r="r" t="t"/>
              <a:pathLst>
                <a:path extrusionOk="0" h="4065" w="1156">
                  <a:moveTo>
                    <a:pt x="516" y="1"/>
                  </a:moveTo>
                  <a:cubicBezTo>
                    <a:pt x="483" y="1"/>
                    <a:pt x="450" y="6"/>
                    <a:pt x="418" y="17"/>
                  </a:cubicBezTo>
                  <a:cubicBezTo>
                    <a:pt x="275" y="76"/>
                    <a:pt x="215" y="231"/>
                    <a:pt x="263" y="374"/>
                  </a:cubicBezTo>
                  <a:cubicBezTo>
                    <a:pt x="537" y="1065"/>
                    <a:pt x="608" y="1815"/>
                    <a:pt x="465" y="2541"/>
                  </a:cubicBezTo>
                  <a:cubicBezTo>
                    <a:pt x="394" y="2934"/>
                    <a:pt x="251" y="3315"/>
                    <a:pt x="72" y="3672"/>
                  </a:cubicBezTo>
                  <a:cubicBezTo>
                    <a:pt x="1" y="3803"/>
                    <a:pt x="49" y="3958"/>
                    <a:pt x="180" y="4029"/>
                  </a:cubicBezTo>
                  <a:cubicBezTo>
                    <a:pt x="215" y="4053"/>
                    <a:pt x="263" y="4065"/>
                    <a:pt x="299" y="4065"/>
                  </a:cubicBezTo>
                  <a:cubicBezTo>
                    <a:pt x="394" y="4065"/>
                    <a:pt x="489" y="4017"/>
                    <a:pt x="537" y="3922"/>
                  </a:cubicBezTo>
                  <a:cubicBezTo>
                    <a:pt x="751" y="3529"/>
                    <a:pt x="906" y="3089"/>
                    <a:pt x="1001" y="2648"/>
                  </a:cubicBezTo>
                  <a:cubicBezTo>
                    <a:pt x="1156" y="1815"/>
                    <a:pt x="1072" y="957"/>
                    <a:pt x="763" y="172"/>
                  </a:cubicBezTo>
                  <a:cubicBezTo>
                    <a:pt x="726" y="61"/>
                    <a:pt x="62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4"/>
            <p:cNvSpPr/>
            <p:nvPr/>
          </p:nvSpPr>
          <p:spPr>
            <a:xfrm>
              <a:off x="5377450" y="2634975"/>
              <a:ext cx="358400" cy="320000"/>
            </a:xfrm>
            <a:custGeom>
              <a:rect b="b" l="l" r="r" t="t"/>
              <a:pathLst>
                <a:path extrusionOk="0" h="12800" w="14336">
                  <a:moveTo>
                    <a:pt x="8370" y="536"/>
                  </a:moveTo>
                  <a:cubicBezTo>
                    <a:pt x="8442" y="536"/>
                    <a:pt x="8501" y="596"/>
                    <a:pt x="8501" y="667"/>
                  </a:cubicBezTo>
                  <a:lnTo>
                    <a:pt x="8501" y="1691"/>
                  </a:lnTo>
                  <a:cubicBezTo>
                    <a:pt x="8501" y="1834"/>
                    <a:pt x="8609" y="1953"/>
                    <a:pt x="8740" y="1965"/>
                  </a:cubicBezTo>
                  <a:cubicBezTo>
                    <a:pt x="9228" y="2013"/>
                    <a:pt x="9704" y="2120"/>
                    <a:pt x="10168" y="2299"/>
                  </a:cubicBezTo>
                  <a:lnTo>
                    <a:pt x="9406" y="2668"/>
                  </a:lnTo>
                  <a:cubicBezTo>
                    <a:pt x="9359" y="2691"/>
                    <a:pt x="9323" y="2727"/>
                    <a:pt x="9299" y="2775"/>
                  </a:cubicBezTo>
                  <a:cubicBezTo>
                    <a:pt x="9228" y="2882"/>
                    <a:pt x="9251" y="3013"/>
                    <a:pt x="9335" y="3108"/>
                  </a:cubicBezTo>
                  <a:lnTo>
                    <a:pt x="9883" y="3680"/>
                  </a:lnTo>
                  <a:lnTo>
                    <a:pt x="8882" y="3644"/>
                  </a:lnTo>
                  <a:cubicBezTo>
                    <a:pt x="8873" y="3643"/>
                    <a:pt x="8864" y="3642"/>
                    <a:pt x="8855" y="3642"/>
                  </a:cubicBezTo>
                  <a:cubicBezTo>
                    <a:pt x="8759" y="3642"/>
                    <a:pt x="8676" y="3701"/>
                    <a:pt x="8632" y="3799"/>
                  </a:cubicBezTo>
                  <a:lnTo>
                    <a:pt x="8228" y="4668"/>
                  </a:lnTo>
                  <a:lnTo>
                    <a:pt x="7835" y="3799"/>
                  </a:lnTo>
                  <a:cubicBezTo>
                    <a:pt x="7787" y="3703"/>
                    <a:pt x="7692" y="3644"/>
                    <a:pt x="7585" y="3644"/>
                  </a:cubicBezTo>
                  <a:lnTo>
                    <a:pt x="7573" y="3644"/>
                  </a:lnTo>
                  <a:lnTo>
                    <a:pt x="6573" y="3680"/>
                  </a:lnTo>
                  <a:lnTo>
                    <a:pt x="6573" y="3680"/>
                  </a:lnTo>
                  <a:lnTo>
                    <a:pt x="7132" y="3108"/>
                  </a:lnTo>
                  <a:cubicBezTo>
                    <a:pt x="7216" y="3013"/>
                    <a:pt x="7239" y="2882"/>
                    <a:pt x="7168" y="2775"/>
                  </a:cubicBezTo>
                  <a:cubicBezTo>
                    <a:pt x="7144" y="2727"/>
                    <a:pt x="7096" y="2691"/>
                    <a:pt x="7049" y="2668"/>
                  </a:cubicBezTo>
                  <a:lnTo>
                    <a:pt x="6287" y="2299"/>
                  </a:lnTo>
                  <a:cubicBezTo>
                    <a:pt x="6751" y="2120"/>
                    <a:pt x="7239" y="2013"/>
                    <a:pt x="7716" y="1965"/>
                  </a:cubicBezTo>
                  <a:cubicBezTo>
                    <a:pt x="7847" y="1965"/>
                    <a:pt x="7966" y="1858"/>
                    <a:pt x="7966" y="1715"/>
                  </a:cubicBezTo>
                  <a:lnTo>
                    <a:pt x="7966" y="667"/>
                  </a:lnTo>
                  <a:cubicBezTo>
                    <a:pt x="7966" y="596"/>
                    <a:pt x="8025" y="536"/>
                    <a:pt x="8097" y="536"/>
                  </a:cubicBezTo>
                  <a:close/>
                  <a:moveTo>
                    <a:pt x="10537" y="2727"/>
                  </a:moveTo>
                  <a:cubicBezTo>
                    <a:pt x="11002" y="2965"/>
                    <a:pt x="11430" y="3275"/>
                    <a:pt x="11799" y="3656"/>
                  </a:cubicBezTo>
                  <a:cubicBezTo>
                    <a:pt x="13764" y="5620"/>
                    <a:pt x="13764" y="8823"/>
                    <a:pt x="11799" y="10800"/>
                  </a:cubicBezTo>
                  <a:cubicBezTo>
                    <a:pt x="10834" y="11765"/>
                    <a:pt x="9535" y="12271"/>
                    <a:pt x="8222" y="12271"/>
                  </a:cubicBezTo>
                  <a:cubicBezTo>
                    <a:pt x="7462" y="12271"/>
                    <a:pt x="6697" y="12101"/>
                    <a:pt x="5989" y="11752"/>
                  </a:cubicBezTo>
                  <a:cubicBezTo>
                    <a:pt x="6073" y="11466"/>
                    <a:pt x="6120" y="11157"/>
                    <a:pt x="6156" y="10871"/>
                  </a:cubicBezTo>
                  <a:cubicBezTo>
                    <a:pt x="6168" y="10716"/>
                    <a:pt x="6061" y="10585"/>
                    <a:pt x="5918" y="10573"/>
                  </a:cubicBezTo>
                  <a:cubicBezTo>
                    <a:pt x="5905" y="10571"/>
                    <a:pt x="5893" y="10570"/>
                    <a:pt x="5881" y="10570"/>
                  </a:cubicBezTo>
                  <a:cubicBezTo>
                    <a:pt x="5751" y="10570"/>
                    <a:pt x="5631" y="10681"/>
                    <a:pt x="5620" y="10811"/>
                  </a:cubicBezTo>
                  <a:cubicBezTo>
                    <a:pt x="5513" y="11800"/>
                    <a:pt x="5263" y="12133"/>
                    <a:pt x="5144" y="12181"/>
                  </a:cubicBezTo>
                  <a:cubicBezTo>
                    <a:pt x="5129" y="12186"/>
                    <a:pt x="5110" y="12189"/>
                    <a:pt x="5086" y="12189"/>
                  </a:cubicBezTo>
                  <a:cubicBezTo>
                    <a:pt x="4953" y="12189"/>
                    <a:pt x="4671" y="12088"/>
                    <a:pt x="4227" y="11704"/>
                  </a:cubicBezTo>
                  <a:cubicBezTo>
                    <a:pt x="3834" y="11371"/>
                    <a:pt x="3417" y="10907"/>
                    <a:pt x="3013" y="10371"/>
                  </a:cubicBezTo>
                  <a:lnTo>
                    <a:pt x="3965" y="10026"/>
                  </a:lnTo>
                  <a:cubicBezTo>
                    <a:pt x="4096" y="9990"/>
                    <a:pt x="4179" y="9859"/>
                    <a:pt x="4156" y="9728"/>
                  </a:cubicBezTo>
                  <a:cubicBezTo>
                    <a:pt x="4126" y="9590"/>
                    <a:pt x="4007" y="9501"/>
                    <a:pt x="3880" y="9501"/>
                  </a:cubicBezTo>
                  <a:cubicBezTo>
                    <a:pt x="3853" y="9501"/>
                    <a:pt x="3825" y="9505"/>
                    <a:pt x="3798" y="9514"/>
                  </a:cubicBezTo>
                  <a:lnTo>
                    <a:pt x="2691" y="9907"/>
                  </a:lnTo>
                  <a:cubicBezTo>
                    <a:pt x="2251" y="9240"/>
                    <a:pt x="1858" y="8478"/>
                    <a:pt x="1631" y="7763"/>
                  </a:cubicBezTo>
                  <a:lnTo>
                    <a:pt x="2703" y="7382"/>
                  </a:lnTo>
                  <a:cubicBezTo>
                    <a:pt x="2846" y="7335"/>
                    <a:pt x="2917" y="7180"/>
                    <a:pt x="2870" y="7049"/>
                  </a:cubicBezTo>
                  <a:cubicBezTo>
                    <a:pt x="2832" y="6936"/>
                    <a:pt x="2727" y="6868"/>
                    <a:pt x="2614" y="6868"/>
                  </a:cubicBezTo>
                  <a:cubicBezTo>
                    <a:pt x="2585" y="6868"/>
                    <a:pt x="2554" y="6872"/>
                    <a:pt x="2524" y="6882"/>
                  </a:cubicBezTo>
                  <a:lnTo>
                    <a:pt x="1501" y="7240"/>
                  </a:lnTo>
                  <a:cubicBezTo>
                    <a:pt x="1429" y="6859"/>
                    <a:pt x="1417" y="6501"/>
                    <a:pt x="1477" y="6180"/>
                  </a:cubicBezTo>
                  <a:cubicBezTo>
                    <a:pt x="1584" y="5585"/>
                    <a:pt x="1941" y="5180"/>
                    <a:pt x="2572" y="4954"/>
                  </a:cubicBezTo>
                  <a:cubicBezTo>
                    <a:pt x="2802" y="4870"/>
                    <a:pt x="3021" y="4828"/>
                    <a:pt x="3228" y="4828"/>
                  </a:cubicBezTo>
                  <a:cubicBezTo>
                    <a:pt x="3492" y="4828"/>
                    <a:pt x="3738" y="4897"/>
                    <a:pt x="3965" y="5037"/>
                  </a:cubicBezTo>
                  <a:cubicBezTo>
                    <a:pt x="4584" y="5418"/>
                    <a:pt x="5072" y="6275"/>
                    <a:pt x="5370" y="7466"/>
                  </a:cubicBezTo>
                  <a:lnTo>
                    <a:pt x="4298" y="7847"/>
                  </a:lnTo>
                  <a:cubicBezTo>
                    <a:pt x="4156" y="7894"/>
                    <a:pt x="4084" y="8049"/>
                    <a:pt x="4132" y="8192"/>
                  </a:cubicBezTo>
                  <a:cubicBezTo>
                    <a:pt x="4168" y="8299"/>
                    <a:pt x="4275" y="8371"/>
                    <a:pt x="4394" y="8371"/>
                  </a:cubicBezTo>
                  <a:cubicBezTo>
                    <a:pt x="4418" y="8371"/>
                    <a:pt x="4453" y="8359"/>
                    <a:pt x="4477" y="8347"/>
                  </a:cubicBezTo>
                  <a:lnTo>
                    <a:pt x="5489" y="7990"/>
                  </a:lnTo>
                  <a:cubicBezTo>
                    <a:pt x="5513" y="8144"/>
                    <a:pt x="5537" y="8299"/>
                    <a:pt x="5561" y="8466"/>
                  </a:cubicBezTo>
                  <a:cubicBezTo>
                    <a:pt x="5584" y="8597"/>
                    <a:pt x="5692" y="8704"/>
                    <a:pt x="5822" y="8704"/>
                  </a:cubicBezTo>
                  <a:cubicBezTo>
                    <a:pt x="6001" y="8704"/>
                    <a:pt x="6120" y="8561"/>
                    <a:pt x="6096" y="8394"/>
                  </a:cubicBezTo>
                  <a:cubicBezTo>
                    <a:pt x="5977" y="7561"/>
                    <a:pt x="5775" y="6787"/>
                    <a:pt x="5501" y="6156"/>
                  </a:cubicBezTo>
                  <a:cubicBezTo>
                    <a:pt x="5168" y="5418"/>
                    <a:pt x="4751" y="4882"/>
                    <a:pt x="4251" y="4584"/>
                  </a:cubicBezTo>
                  <a:cubicBezTo>
                    <a:pt x="4168" y="4537"/>
                    <a:pt x="4084" y="4489"/>
                    <a:pt x="4001" y="4454"/>
                  </a:cubicBezTo>
                  <a:cubicBezTo>
                    <a:pt x="4191" y="4168"/>
                    <a:pt x="4418" y="3894"/>
                    <a:pt x="4656" y="3656"/>
                  </a:cubicBezTo>
                  <a:cubicBezTo>
                    <a:pt x="5037" y="3275"/>
                    <a:pt x="5453" y="2965"/>
                    <a:pt x="5918" y="2727"/>
                  </a:cubicBezTo>
                  <a:lnTo>
                    <a:pt x="6477" y="3001"/>
                  </a:lnTo>
                  <a:lnTo>
                    <a:pt x="5703" y="3787"/>
                  </a:lnTo>
                  <a:cubicBezTo>
                    <a:pt x="5656" y="3846"/>
                    <a:pt x="5620" y="3918"/>
                    <a:pt x="5632" y="4001"/>
                  </a:cubicBezTo>
                  <a:cubicBezTo>
                    <a:pt x="5644" y="4156"/>
                    <a:pt x="5763" y="4251"/>
                    <a:pt x="5906" y="4251"/>
                  </a:cubicBezTo>
                  <a:lnTo>
                    <a:pt x="7406" y="4192"/>
                  </a:lnTo>
                  <a:lnTo>
                    <a:pt x="7989" y="5418"/>
                  </a:lnTo>
                  <a:cubicBezTo>
                    <a:pt x="8025" y="5513"/>
                    <a:pt x="8120" y="5573"/>
                    <a:pt x="8228" y="5573"/>
                  </a:cubicBezTo>
                  <a:cubicBezTo>
                    <a:pt x="8335" y="5573"/>
                    <a:pt x="8430" y="5513"/>
                    <a:pt x="8478" y="5418"/>
                  </a:cubicBezTo>
                  <a:lnTo>
                    <a:pt x="9049" y="4192"/>
                  </a:lnTo>
                  <a:lnTo>
                    <a:pt x="10549" y="4251"/>
                  </a:lnTo>
                  <a:cubicBezTo>
                    <a:pt x="10680" y="4251"/>
                    <a:pt x="10799" y="4156"/>
                    <a:pt x="10823" y="4025"/>
                  </a:cubicBezTo>
                  <a:cubicBezTo>
                    <a:pt x="10847" y="3942"/>
                    <a:pt x="10811" y="3846"/>
                    <a:pt x="10752" y="3787"/>
                  </a:cubicBezTo>
                  <a:lnTo>
                    <a:pt x="9978" y="3001"/>
                  </a:lnTo>
                  <a:lnTo>
                    <a:pt x="10537" y="2727"/>
                  </a:lnTo>
                  <a:close/>
                  <a:moveTo>
                    <a:pt x="8097" y="1"/>
                  </a:moveTo>
                  <a:cubicBezTo>
                    <a:pt x="7727" y="1"/>
                    <a:pt x="7418" y="298"/>
                    <a:pt x="7418" y="667"/>
                  </a:cubicBezTo>
                  <a:lnTo>
                    <a:pt x="7418" y="1453"/>
                  </a:lnTo>
                  <a:cubicBezTo>
                    <a:pt x="6763" y="1548"/>
                    <a:pt x="6108" y="1739"/>
                    <a:pt x="5513" y="2037"/>
                  </a:cubicBezTo>
                  <a:cubicBezTo>
                    <a:pt x="5418" y="2084"/>
                    <a:pt x="5370" y="2179"/>
                    <a:pt x="5370" y="2275"/>
                  </a:cubicBezTo>
                  <a:cubicBezTo>
                    <a:pt x="5370" y="2322"/>
                    <a:pt x="5370" y="2358"/>
                    <a:pt x="5394" y="2406"/>
                  </a:cubicBezTo>
                  <a:cubicBezTo>
                    <a:pt x="4989" y="2644"/>
                    <a:pt x="4620" y="2930"/>
                    <a:pt x="4287" y="3263"/>
                  </a:cubicBezTo>
                  <a:cubicBezTo>
                    <a:pt x="3977" y="3572"/>
                    <a:pt x="3703" y="3918"/>
                    <a:pt x="3477" y="4299"/>
                  </a:cubicBezTo>
                  <a:cubicBezTo>
                    <a:pt x="3402" y="4291"/>
                    <a:pt x="3325" y="4287"/>
                    <a:pt x="3247" y="4287"/>
                  </a:cubicBezTo>
                  <a:cubicBezTo>
                    <a:pt x="3092" y="4287"/>
                    <a:pt x="2933" y="4303"/>
                    <a:pt x="2774" y="4334"/>
                  </a:cubicBezTo>
                  <a:cubicBezTo>
                    <a:pt x="2834" y="3608"/>
                    <a:pt x="3179" y="3168"/>
                    <a:pt x="3810" y="3037"/>
                  </a:cubicBezTo>
                  <a:cubicBezTo>
                    <a:pt x="3929" y="3013"/>
                    <a:pt x="4037" y="2894"/>
                    <a:pt x="4025" y="2763"/>
                  </a:cubicBezTo>
                  <a:cubicBezTo>
                    <a:pt x="4025" y="2616"/>
                    <a:pt x="3905" y="2506"/>
                    <a:pt x="3763" y="2506"/>
                  </a:cubicBezTo>
                  <a:cubicBezTo>
                    <a:pt x="3743" y="2506"/>
                    <a:pt x="3723" y="2509"/>
                    <a:pt x="3703" y="2513"/>
                  </a:cubicBezTo>
                  <a:cubicBezTo>
                    <a:pt x="3060" y="2644"/>
                    <a:pt x="2620" y="3013"/>
                    <a:pt x="2393" y="3584"/>
                  </a:cubicBezTo>
                  <a:lnTo>
                    <a:pt x="1989" y="2465"/>
                  </a:lnTo>
                  <a:cubicBezTo>
                    <a:pt x="1950" y="2350"/>
                    <a:pt x="1842" y="2273"/>
                    <a:pt x="1726" y="2273"/>
                  </a:cubicBezTo>
                  <a:cubicBezTo>
                    <a:pt x="1699" y="2273"/>
                    <a:pt x="1671" y="2277"/>
                    <a:pt x="1643" y="2287"/>
                  </a:cubicBezTo>
                  <a:cubicBezTo>
                    <a:pt x="1501" y="2334"/>
                    <a:pt x="1429" y="2489"/>
                    <a:pt x="1477" y="2632"/>
                  </a:cubicBezTo>
                  <a:lnTo>
                    <a:pt x="1882" y="3775"/>
                  </a:lnTo>
                  <a:cubicBezTo>
                    <a:pt x="1611" y="3619"/>
                    <a:pt x="1328" y="3541"/>
                    <a:pt x="1040" y="3541"/>
                  </a:cubicBezTo>
                  <a:cubicBezTo>
                    <a:pt x="757" y="3541"/>
                    <a:pt x="468" y="3616"/>
                    <a:pt x="179" y="3763"/>
                  </a:cubicBezTo>
                  <a:cubicBezTo>
                    <a:pt x="48" y="3834"/>
                    <a:pt x="0" y="4001"/>
                    <a:pt x="72" y="4132"/>
                  </a:cubicBezTo>
                  <a:cubicBezTo>
                    <a:pt x="121" y="4222"/>
                    <a:pt x="214" y="4272"/>
                    <a:pt x="311" y="4272"/>
                  </a:cubicBezTo>
                  <a:cubicBezTo>
                    <a:pt x="355" y="4272"/>
                    <a:pt x="400" y="4262"/>
                    <a:pt x="441" y="4239"/>
                  </a:cubicBezTo>
                  <a:cubicBezTo>
                    <a:pt x="646" y="4132"/>
                    <a:pt x="847" y="4079"/>
                    <a:pt x="1043" y="4079"/>
                  </a:cubicBezTo>
                  <a:cubicBezTo>
                    <a:pt x="1394" y="4079"/>
                    <a:pt x="1732" y="4249"/>
                    <a:pt x="2060" y="4584"/>
                  </a:cubicBezTo>
                  <a:cubicBezTo>
                    <a:pt x="1465" y="4906"/>
                    <a:pt x="1084" y="5406"/>
                    <a:pt x="965" y="6073"/>
                  </a:cubicBezTo>
                  <a:cubicBezTo>
                    <a:pt x="762" y="7192"/>
                    <a:pt x="1286" y="8490"/>
                    <a:pt x="1774" y="9383"/>
                  </a:cubicBezTo>
                  <a:cubicBezTo>
                    <a:pt x="2346" y="10430"/>
                    <a:pt x="3155" y="11478"/>
                    <a:pt x="3894" y="12109"/>
                  </a:cubicBezTo>
                  <a:cubicBezTo>
                    <a:pt x="4370" y="12514"/>
                    <a:pt x="4775" y="12716"/>
                    <a:pt x="5108" y="12716"/>
                  </a:cubicBezTo>
                  <a:cubicBezTo>
                    <a:pt x="5191" y="12716"/>
                    <a:pt x="5263" y="12705"/>
                    <a:pt x="5334" y="12681"/>
                  </a:cubicBezTo>
                  <a:cubicBezTo>
                    <a:pt x="5525" y="12609"/>
                    <a:pt x="5680" y="12455"/>
                    <a:pt x="5799" y="12240"/>
                  </a:cubicBezTo>
                  <a:cubicBezTo>
                    <a:pt x="6549" y="12609"/>
                    <a:pt x="7394" y="12800"/>
                    <a:pt x="8239" y="12800"/>
                  </a:cubicBezTo>
                  <a:cubicBezTo>
                    <a:pt x="8489" y="12800"/>
                    <a:pt x="8728" y="12788"/>
                    <a:pt x="8978" y="12752"/>
                  </a:cubicBezTo>
                  <a:cubicBezTo>
                    <a:pt x="10192" y="12585"/>
                    <a:pt x="11299" y="12038"/>
                    <a:pt x="12169" y="11169"/>
                  </a:cubicBezTo>
                  <a:cubicBezTo>
                    <a:pt x="14335" y="8990"/>
                    <a:pt x="14335" y="5442"/>
                    <a:pt x="12169" y="3263"/>
                  </a:cubicBezTo>
                  <a:cubicBezTo>
                    <a:pt x="11835" y="2930"/>
                    <a:pt x="11466" y="2644"/>
                    <a:pt x="11061" y="2406"/>
                  </a:cubicBezTo>
                  <a:cubicBezTo>
                    <a:pt x="11085" y="2358"/>
                    <a:pt x="11097" y="2322"/>
                    <a:pt x="11097" y="2275"/>
                  </a:cubicBezTo>
                  <a:cubicBezTo>
                    <a:pt x="11097" y="2179"/>
                    <a:pt x="11037" y="2084"/>
                    <a:pt x="10942" y="2037"/>
                  </a:cubicBezTo>
                  <a:cubicBezTo>
                    <a:pt x="10347" y="1739"/>
                    <a:pt x="9692" y="1548"/>
                    <a:pt x="9037" y="1453"/>
                  </a:cubicBezTo>
                  <a:lnTo>
                    <a:pt x="9037" y="667"/>
                  </a:lnTo>
                  <a:cubicBezTo>
                    <a:pt x="9037" y="298"/>
                    <a:pt x="8740" y="1"/>
                    <a:pt x="8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4"/>
            <p:cNvSpPr/>
            <p:nvPr/>
          </p:nvSpPr>
          <p:spPr>
            <a:xfrm>
              <a:off x="5649800" y="2882700"/>
              <a:ext cx="14900" cy="13350"/>
            </a:xfrm>
            <a:custGeom>
              <a:rect b="b" l="l" r="r" t="t"/>
              <a:pathLst>
                <a:path extrusionOk="0" h="534" w="596">
                  <a:moveTo>
                    <a:pt x="298" y="1"/>
                  </a:moveTo>
                  <a:cubicBezTo>
                    <a:pt x="230" y="1"/>
                    <a:pt x="161" y="27"/>
                    <a:pt x="108" y="81"/>
                  </a:cubicBezTo>
                  <a:cubicBezTo>
                    <a:pt x="1" y="188"/>
                    <a:pt x="1" y="355"/>
                    <a:pt x="108" y="462"/>
                  </a:cubicBezTo>
                  <a:cubicBezTo>
                    <a:pt x="155" y="510"/>
                    <a:pt x="227" y="533"/>
                    <a:pt x="298" y="533"/>
                  </a:cubicBezTo>
                  <a:cubicBezTo>
                    <a:pt x="358" y="533"/>
                    <a:pt x="429" y="510"/>
                    <a:pt x="489" y="462"/>
                  </a:cubicBezTo>
                  <a:cubicBezTo>
                    <a:pt x="596" y="355"/>
                    <a:pt x="596" y="176"/>
                    <a:pt x="489" y="81"/>
                  </a:cubicBezTo>
                  <a:cubicBezTo>
                    <a:pt x="435" y="27"/>
                    <a:pt x="367"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4"/>
            <p:cNvSpPr/>
            <p:nvPr/>
          </p:nvSpPr>
          <p:spPr>
            <a:xfrm>
              <a:off x="5519125" y="2868875"/>
              <a:ext cx="13425" cy="13350"/>
            </a:xfrm>
            <a:custGeom>
              <a:rect b="b" l="l" r="r" t="t"/>
              <a:pathLst>
                <a:path extrusionOk="0" h="534" w="537">
                  <a:moveTo>
                    <a:pt x="275" y="0"/>
                  </a:moveTo>
                  <a:cubicBezTo>
                    <a:pt x="263" y="0"/>
                    <a:pt x="251" y="1"/>
                    <a:pt x="239" y="3"/>
                  </a:cubicBezTo>
                  <a:cubicBezTo>
                    <a:pt x="96" y="15"/>
                    <a:pt x="1" y="146"/>
                    <a:pt x="1" y="277"/>
                  </a:cubicBezTo>
                  <a:cubicBezTo>
                    <a:pt x="1" y="372"/>
                    <a:pt x="60" y="467"/>
                    <a:pt x="144" y="503"/>
                  </a:cubicBezTo>
                  <a:cubicBezTo>
                    <a:pt x="188" y="524"/>
                    <a:pt x="232" y="533"/>
                    <a:pt x="273" y="533"/>
                  </a:cubicBezTo>
                  <a:cubicBezTo>
                    <a:pt x="420" y="533"/>
                    <a:pt x="536" y="414"/>
                    <a:pt x="536" y="265"/>
                  </a:cubicBezTo>
                  <a:cubicBezTo>
                    <a:pt x="536" y="122"/>
                    <a:pt x="415" y="0"/>
                    <a:pt x="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3" name="Google Shape;2843;p44"/>
          <p:cNvGrpSpPr/>
          <p:nvPr/>
        </p:nvGrpSpPr>
        <p:grpSpPr>
          <a:xfrm>
            <a:off x="2225894" y="2740592"/>
            <a:ext cx="542704" cy="487797"/>
            <a:chOff x="1919875" y="4035400"/>
            <a:chExt cx="347375" cy="345050"/>
          </a:xfrm>
        </p:grpSpPr>
        <p:sp>
          <p:nvSpPr>
            <p:cNvPr id="2844" name="Google Shape;2844;p44"/>
            <p:cNvSpPr/>
            <p:nvPr/>
          </p:nvSpPr>
          <p:spPr>
            <a:xfrm>
              <a:off x="2012750" y="4035400"/>
              <a:ext cx="22625" cy="63775"/>
            </a:xfrm>
            <a:custGeom>
              <a:rect b="b" l="l" r="r" t="t"/>
              <a:pathLst>
                <a:path extrusionOk="0" h="2551" w="905">
                  <a:moveTo>
                    <a:pt x="449" y="0"/>
                  </a:moveTo>
                  <a:cubicBezTo>
                    <a:pt x="438" y="0"/>
                    <a:pt x="427" y="1"/>
                    <a:pt x="417" y="2"/>
                  </a:cubicBezTo>
                  <a:cubicBezTo>
                    <a:pt x="214" y="38"/>
                    <a:pt x="119" y="264"/>
                    <a:pt x="226" y="431"/>
                  </a:cubicBezTo>
                  <a:cubicBezTo>
                    <a:pt x="262" y="479"/>
                    <a:pt x="298" y="514"/>
                    <a:pt x="310" y="562"/>
                  </a:cubicBezTo>
                  <a:cubicBezTo>
                    <a:pt x="333" y="610"/>
                    <a:pt x="345" y="657"/>
                    <a:pt x="345" y="705"/>
                  </a:cubicBezTo>
                  <a:cubicBezTo>
                    <a:pt x="357" y="788"/>
                    <a:pt x="357" y="883"/>
                    <a:pt x="322" y="967"/>
                  </a:cubicBezTo>
                  <a:cubicBezTo>
                    <a:pt x="286" y="1074"/>
                    <a:pt x="202" y="1145"/>
                    <a:pt x="155" y="1241"/>
                  </a:cubicBezTo>
                  <a:cubicBezTo>
                    <a:pt x="95" y="1324"/>
                    <a:pt x="60" y="1419"/>
                    <a:pt x="36" y="1526"/>
                  </a:cubicBezTo>
                  <a:cubicBezTo>
                    <a:pt x="0" y="1717"/>
                    <a:pt x="0" y="1919"/>
                    <a:pt x="60" y="2110"/>
                  </a:cubicBezTo>
                  <a:cubicBezTo>
                    <a:pt x="95" y="2217"/>
                    <a:pt x="143" y="2312"/>
                    <a:pt x="202" y="2396"/>
                  </a:cubicBezTo>
                  <a:cubicBezTo>
                    <a:pt x="262" y="2479"/>
                    <a:pt x="345" y="2550"/>
                    <a:pt x="453" y="2550"/>
                  </a:cubicBezTo>
                  <a:cubicBezTo>
                    <a:pt x="500" y="2550"/>
                    <a:pt x="560" y="2527"/>
                    <a:pt x="607" y="2503"/>
                  </a:cubicBezTo>
                  <a:cubicBezTo>
                    <a:pt x="679" y="2443"/>
                    <a:pt x="726" y="2348"/>
                    <a:pt x="714" y="2265"/>
                  </a:cubicBezTo>
                  <a:cubicBezTo>
                    <a:pt x="714" y="2217"/>
                    <a:pt x="703" y="2169"/>
                    <a:pt x="679" y="2134"/>
                  </a:cubicBezTo>
                  <a:cubicBezTo>
                    <a:pt x="655" y="2098"/>
                    <a:pt x="619" y="2062"/>
                    <a:pt x="607" y="2026"/>
                  </a:cubicBezTo>
                  <a:cubicBezTo>
                    <a:pt x="560" y="1931"/>
                    <a:pt x="548" y="1836"/>
                    <a:pt x="548" y="1741"/>
                  </a:cubicBezTo>
                  <a:cubicBezTo>
                    <a:pt x="548" y="1634"/>
                    <a:pt x="583" y="1538"/>
                    <a:pt x="655" y="1455"/>
                  </a:cubicBezTo>
                  <a:cubicBezTo>
                    <a:pt x="786" y="1288"/>
                    <a:pt x="869" y="1110"/>
                    <a:pt x="881" y="895"/>
                  </a:cubicBezTo>
                  <a:cubicBezTo>
                    <a:pt x="905" y="729"/>
                    <a:pt x="881" y="550"/>
                    <a:pt x="822" y="383"/>
                  </a:cubicBezTo>
                  <a:cubicBezTo>
                    <a:pt x="786" y="276"/>
                    <a:pt x="726" y="181"/>
                    <a:pt x="655" y="98"/>
                  </a:cubicBezTo>
                  <a:cubicBezTo>
                    <a:pt x="603" y="35"/>
                    <a:pt x="524" y="0"/>
                    <a:pt x="4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4"/>
            <p:cNvSpPr/>
            <p:nvPr/>
          </p:nvSpPr>
          <p:spPr>
            <a:xfrm>
              <a:off x="2078825" y="4057775"/>
              <a:ext cx="22950" cy="63425"/>
            </a:xfrm>
            <a:custGeom>
              <a:rect b="b" l="l" r="r" t="t"/>
              <a:pathLst>
                <a:path extrusionOk="0" h="2537" w="918">
                  <a:moveTo>
                    <a:pt x="465" y="0"/>
                  </a:moveTo>
                  <a:cubicBezTo>
                    <a:pt x="274" y="0"/>
                    <a:pt x="143" y="203"/>
                    <a:pt x="215" y="369"/>
                  </a:cubicBezTo>
                  <a:cubicBezTo>
                    <a:pt x="238" y="417"/>
                    <a:pt x="274" y="453"/>
                    <a:pt x="298" y="489"/>
                  </a:cubicBezTo>
                  <a:cubicBezTo>
                    <a:pt x="322" y="536"/>
                    <a:pt x="346" y="584"/>
                    <a:pt x="346" y="631"/>
                  </a:cubicBezTo>
                  <a:cubicBezTo>
                    <a:pt x="369" y="727"/>
                    <a:pt x="369" y="846"/>
                    <a:pt x="346" y="941"/>
                  </a:cubicBezTo>
                  <a:cubicBezTo>
                    <a:pt x="310" y="1036"/>
                    <a:pt x="250" y="1108"/>
                    <a:pt x="191" y="1179"/>
                  </a:cubicBezTo>
                  <a:cubicBezTo>
                    <a:pt x="131" y="1274"/>
                    <a:pt x="84" y="1370"/>
                    <a:pt x="60" y="1477"/>
                  </a:cubicBezTo>
                  <a:cubicBezTo>
                    <a:pt x="0" y="1679"/>
                    <a:pt x="12" y="1917"/>
                    <a:pt x="72" y="2120"/>
                  </a:cubicBezTo>
                  <a:cubicBezTo>
                    <a:pt x="107" y="2215"/>
                    <a:pt x="155" y="2310"/>
                    <a:pt x="215" y="2394"/>
                  </a:cubicBezTo>
                  <a:cubicBezTo>
                    <a:pt x="274" y="2477"/>
                    <a:pt x="357" y="2536"/>
                    <a:pt x="465" y="2536"/>
                  </a:cubicBezTo>
                  <a:cubicBezTo>
                    <a:pt x="512" y="2536"/>
                    <a:pt x="572" y="2524"/>
                    <a:pt x="619" y="2501"/>
                  </a:cubicBezTo>
                  <a:cubicBezTo>
                    <a:pt x="691" y="2441"/>
                    <a:pt x="738" y="2358"/>
                    <a:pt x="738" y="2263"/>
                  </a:cubicBezTo>
                  <a:cubicBezTo>
                    <a:pt x="738" y="2215"/>
                    <a:pt x="727" y="2179"/>
                    <a:pt x="703" y="2132"/>
                  </a:cubicBezTo>
                  <a:cubicBezTo>
                    <a:pt x="679" y="2096"/>
                    <a:pt x="643" y="2072"/>
                    <a:pt x="631" y="2036"/>
                  </a:cubicBezTo>
                  <a:cubicBezTo>
                    <a:pt x="572" y="1941"/>
                    <a:pt x="560" y="1834"/>
                    <a:pt x="572" y="1727"/>
                  </a:cubicBezTo>
                  <a:cubicBezTo>
                    <a:pt x="572" y="1620"/>
                    <a:pt x="607" y="1524"/>
                    <a:pt x="667" y="1453"/>
                  </a:cubicBezTo>
                  <a:cubicBezTo>
                    <a:pt x="798" y="1298"/>
                    <a:pt x="869" y="1108"/>
                    <a:pt x="893" y="917"/>
                  </a:cubicBezTo>
                  <a:cubicBezTo>
                    <a:pt x="917" y="739"/>
                    <a:pt x="905" y="572"/>
                    <a:pt x="846" y="405"/>
                  </a:cubicBezTo>
                  <a:cubicBezTo>
                    <a:pt x="810" y="298"/>
                    <a:pt x="762" y="203"/>
                    <a:pt x="691" y="119"/>
                  </a:cubicBezTo>
                  <a:cubicBezTo>
                    <a:pt x="631" y="48"/>
                    <a:pt x="560" y="0"/>
                    <a:pt x="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4"/>
            <p:cNvSpPr/>
            <p:nvPr/>
          </p:nvSpPr>
          <p:spPr>
            <a:xfrm>
              <a:off x="2145500" y="4086650"/>
              <a:ext cx="22650" cy="63725"/>
            </a:xfrm>
            <a:custGeom>
              <a:rect b="b" l="l" r="r" t="t"/>
              <a:pathLst>
                <a:path extrusionOk="0" h="2549" w="906">
                  <a:moveTo>
                    <a:pt x="453" y="0"/>
                  </a:moveTo>
                  <a:cubicBezTo>
                    <a:pt x="262" y="0"/>
                    <a:pt x="131" y="215"/>
                    <a:pt x="215" y="393"/>
                  </a:cubicBezTo>
                  <a:cubicBezTo>
                    <a:pt x="226" y="429"/>
                    <a:pt x="274" y="465"/>
                    <a:pt x="298" y="512"/>
                  </a:cubicBezTo>
                  <a:cubicBezTo>
                    <a:pt x="322" y="560"/>
                    <a:pt x="334" y="607"/>
                    <a:pt x="346" y="655"/>
                  </a:cubicBezTo>
                  <a:cubicBezTo>
                    <a:pt x="357" y="738"/>
                    <a:pt x="357" y="834"/>
                    <a:pt x="334" y="917"/>
                  </a:cubicBezTo>
                  <a:cubicBezTo>
                    <a:pt x="322" y="965"/>
                    <a:pt x="310" y="1012"/>
                    <a:pt x="274" y="1060"/>
                  </a:cubicBezTo>
                  <a:cubicBezTo>
                    <a:pt x="250" y="1096"/>
                    <a:pt x="215" y="1131"/>
                    <a:pt x="191" y="1167"/>
                  </a:cubicBezTo>
                  <a:cubicBezTo>
                    <a:pt x="131" y="1262"/>
                    <a:pt x="84" y="1358"/>
                    <a:pt x="60" y="1453"/>
                  </a:cubicBezTo>
                  <a:cubicBezTo>
                    <a:pt x="0" y="1667"/>
                    <a:pt x="0" y="1905"/>
                    <a:pt x="60" y="2108"/>
                  </a:cubicBezTo>
                  <a:cubicBezTo>
                    <a:pt x="96" y="2215"/>
                    <a:pt x="143" y="2310"/>
                    <a:pt x="203" y="2393"/>
                  </a:cubicBezTo>
                  <a:cubicBezTo>
                    <a:pt x="262" y="2477"/>
                    <a:pt x="346" y="2548"/>
                    <a:pt x="453" y="2548"/>
                  </a:cubicBezTo>
                  <a:cubicBezTo>
                    <a:pt x="512" y="2548"/>
                    <a:pt x="560" y="2524"/>
                    <a:pt x="607" y="2501"/>
                  </a:cubicBezTo>
                  <a:cubicBezTo>
                    <a:pt x="679" y="2453"/>
                    <a:pt x="727" y="2358"/>
                    <a:pt x="727" y="2262"/>
                  </a:cubicBezTo>
                  <a:cubicBezTo>
                    <a:pt x="727" y="2215"/>
                    <a:pt x="703" y="2179"/>
                    <a:pt x="679" y="2131"/>
                  </a:cubicBezTo>
                  <a:cubicBezTo>
                    <a:pt x="655" y="2096"/>
                    <a:pt x="631" y="2060"/>
                    <a:pt x="607" y="2024"/>
                  </a:cubicBezTo>
                  <a:cubicBezTo>
                    <a:pt x="560" y="1941"/>
                    <a:pt x="560" y="1846"/>
                    <a:pt x="560" y="1750"/>
                  </a:cubicBezTo>
                  <a:cubicBezTo>
                    <a:pt x="560" y="1655"/>
                    <a:pt x="572" y="1560"/>
                    <a:pt x="631" y="1477"/>
                  </a:cubicBezTo>
                  <a:cubicBezTo>
                    <a:pt x="667" y="1441"/>
                    <a:pt x="703" y="1405"/>
                    <a:pt x="727" y="1358"/>
                  </a:cubicBezTo>
                  <a:cubicBezTo>
                    <a:pt x="750" y="1310"/>
                    <a:pt x="786" y="1262"/>
                    <a:pt x="810" y="1215"/>
                  </a:cubicBezTo>
                  <a:cubicBezTo>
                    <a:pt x="846" y="1119"/>
                    <a:pt x="869" y="1024"/>
                    <a:pt x="881" y="929"/>
                  </a:cubicBezTo>
                  <a:cubicBezTo>
                    <a:pt x="905" y="762"/>
                    <a:pt x="893" y="584"/>
                    <a:pt x="834" y="417"/>
                  </a:cubicBezTo>
                  <a:cubicBezTo>
                    <a:pt x="810" y="310"/>
                    <a:pt x="750" y="215"/>
                    <a:pt x="679" y="131"/>
                  </a:cubicBezTo>
                  <a:cubicBezTo>
                    <a:pt x="631" y="60"/>
                    <a:pt x="548" y="0"/>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4"/>
            <p:cNvSpPr/>
            <p:nvPr/>
          </p:nvSpPr>
          <p:spPr>
            <a:xfrm>
              <a:off x="1919875" y="4106625"/>
              <a:ext cx="347375" cy="273825"/>
            </a:xfrm>
            <a:custGeom>
              <a:rect b="b" l="l" r="r" t="t"/>
              <a:pathLst>
                <a:path extrusionOk="0" h="10953" w="13895">
                  <a:moveTo>
                    <a:pt x="13006" y="2751"/>
                  </a:moveTo>
                  <a:cubicBezTo>
                    <a:pt x="13057" y="2751"/>
                    <a:pt x="13092" y="2763"/>
                    <a:pt x="13109" y="2785"/>
                  </a:cubicBezTo>
                  <a:cubicBezTo>
                    <a:pt x="13228" y="2904"/>
                    <a:pt x="13145" y="3416"/>
                    <a:pt x="12966" y="3726"/>
                  </a:cubicBezTo>
                  <a:lnTo>
                    <a:pt x="12907" y="3821"/>
                  </a:lnTo>
                  <a:cubicBezTo>
                    <a:pt x="12430" y="4619"/>
                    <a:pt x="12192" y="5023"/>
                    <a:pt x="12192" y="5476"/>
                  </a:cubicBezTo>
                  <a:cubicBezTo>
                    <a:pt x="12192" y="5928"/>
                    <a:pt x="12430" y="6333"/>
                    <a:pt x="12907" y="7143"/>
                  </a:cubicBezTo>
                  <a:lnTo>
                    <a:pt x="12966" y="7226"/>
                  </a:lnTo>
                  <a:cubicBezTo>
                    <a:pt x="13145" y="7536"/>
                    <a:pt x="13228" y="8048"/>
                    <a:pt x="13109" y="8179"/>
                  </a:cubicBezTo>
                  <a:cubicBezTo>
                    <a:pt x="13093" y="8194"/>
                    <a:pt x="13063" y="8204"/>
                    <a:pt x="13018" y="8204"/>
                  </a:cubicBezTo>
                  <a:cubicBezTo>
                    <a:pt x="12928" y="8204"/>
                    <a:pt x="12780" y="8167"/>
                    <a:pt x="12573" y="8071"/>
                  </a:cubicBezTo>
                  <a:cubicBezTo>
                    <a:pt x="11811" y="7702"/>
                    <a:pt x="11085" y="7345"/>
                    <a:pt x="10347" y="7000"/>
                  </a:cubicBezTo>
                  <a:cubicBezTo>
                    <a:pt x="10811" y="6476"/>
                    <a:pt x="11037" y="5976"/>
                    <a:pt x="11037" y="5476"/>
                  </a:cubicBezTo>
                  <a:cubicBezTo>
                    <a:pt x="11037" y="4988"/>
                    <a:pt x="10811" y="4476"/>
                    <a:pt x="10347" y="3964"/>
                  </a:cubicBezTo>
                  <a:cubicBezTo>
                    <a:pt x="10704" y="3797"/>
                    <a:pt x="11061" y="3618"/>
                    <a:pt x="11418" y="3452"/>
                  </a:cubicBezTo>
                  <a:cubicBezTo>
                    <a:pt x="11799" y="3261"/>
                    <a:pt x="12180" y="3071"/>
                    <a:pt x="12573" y="2880"/>
                  </a:cubicBezTo>
                  <a:cubicBezTo>
                    <a:pt x="12771" y="2789"/>
                    <a:pt x="12915" y="2751"/>
                    <a:pt x="13006" y="2751"/>
                  </a:cubicBezTo>
                  <a:close/>
                  <a:moveTo>
                    <a:pt x="874" y="0"/>
                  </a:moveTo>
                  <a:cubicBezTo>
                    <a:pt x="613" y="0"/>
                    <a:pt x="417" y="67"/>
                    <a:pt x="274" y="201"/>
                  </a:cubicBezTo>
                  <a:cubicBezTo>
                    <a:pt x="0" y="440"/>
                    <a:pt x="0" y="821"/>
                    <a:pt x="0" y="1225"/>
                  </a:cubicBezTo>
                  <a:lnTo>
                    <a:pt x="0" y="4261"/>
                  </a:lnTo>
                  <a:cubicBezTo>
                    <a:pt x="0" y="4392"/>
                    <a:pt x="96" y="4511"/>
                    <a:pt x="227" y="4535"/>
                  </a:cubicBezTo>
                  <a:cubicBezTo>
                    <a:pt x="240" y="4537"/>
                    <a:pt x="253" y="4538"/>
                    <a:pt x="266" y="4538"/>
                  </a:cubicBezTo>
                  <a:cubicBezTo>
                    <a:pt x="415" y="4538"/>
                    <a:pt x="536" y="4416"/>
                    <a:pt x="536" y="4273"/>
                  </a:cubicBezTo>
                  <a:lnTo>
                    <a:pt x="536" y="1225"/>
                  </a:lnTo>
                  <a:cubicBezTo>
                    <a:pt x="536" y="951"/>
                    <a:pt x="536" y="690"/>
                    <a:pt x="631" y="606"/>
                  </a:cubicBezTo>
                  <a:cubicBezTo>
                    <a:pt x="659" y="578"/>
                    <a:pt x="738" y="536"/>
                    <a:pt x="920" y="536"/>
                  </a:cubicBezTo>
                  <a:cubicBezTo>
                    <a:pt x="970" y="536"/>
                    <a:pt x="1029" y="539"/>
                    <a:pt x="1096" y="547"/>
                  </a:cubicBezTo>
                  <a:cubicBezTo>
                    <a:pt x="2882" y="761"/>
                    <a:pt x="5251" y="1499"/>
                    <a:pt x="7144" y="2428"/>
                  </a:cubicBezTo>
                  <a:cubicBezTo>
                    <a:pt x="9275" y="3464"/>
                    <a:pt x="10490" y="4571"/>
                    <a:pt x="10490" y="5476"/>
                  </a:cubicBezTo>
                  <a:cubicBezTo>
                    <a:pt x="10490" y="6381"/>
                    <a:pt x="9275" y="7488"/>
                    <a:pt x="7144" y="8524"/>
                  </a:cubicBezTo>
                  <a:cubicBezTo>
                    <a:pt x="5251" y="9453"/>
                    <a:pt x="2870" y="10191"/>
                    <a:pt x="1096" y="10405"/>
                  </a:cubicBezTo>
                  <a:cubicBezTo>
                    <a:pt x="1027" y="10413"/>
                    <a:pt x="968" y="10416"/>
                    <a:pt x="917" y="10416"/>
                  </a:cubicBezTo>
                  <a:cubicBezTo>
                    <a:pt x="738" y="10416"/>
                    <a:pt x="659" y="10376"/>
                    <a:pt x="631" y="10357"/>
                  </a:cubicBezTo>
                  <a:cubicBezTo>
                    <a:pt x="536" y="10274"/>
                    <a:pt x="536" y="10012"/>
                    <a:pt x="536" y="9726"/>
                  </a:cubicBezTo>
                  <a:lnTo>
                    <a:pt x="536" y="6690"/>
                  </a:lnTo>
                  <a:cubicBezTo>
                    <a:pt x="536" y="6559"/>
                    <a:pt x="441" y="6440"/>
                    <a:pt x="310" y="6416"/>
                  </a:cubicBezTo>
                  <a:cubicBezTo>
                    <a:pt x="297" y="6415"/>
                    <a:pt x="284" y="6414"/>
                    <a:pt x="271" y="6414"/>
                  </a:cubicBezTo>
                  <a:cubicBezTo>
                    <a:pt x="121" y="6414"/>
                    <a:pt x="0" y="6537"/>
                    <a:pt x="0" y="6690"/>
                  </a:cubicBezTo>
                  <a:lnTo>
                    <a:pt x="0" y="9726"/>
                  </a:lnTo>
                  <a:cubicBezTo>
                    <a:pt x="0" y="10131"/>
                    <a:pt x="0" y="10512"/>
                    <a:pt x="274" y="10750"/>
                  </a:cubicBezTo>
                  <a:cubicBezTo>
                    <a:pt x="429" y="10881"/>
                    <a:pt x="631" y="10953"/>
                    <a:pt x="893" y="10953"/>
                  </a:cubicBezTo>
                  <a:cubicBezTo>
                    <a:pt x="977" y="10953"/>
                    <a:pt x="1060" y="10941"/>
                    <a:pt x="1155" y="10929"/>
                  </a:cubicBezTo>
                  <a:cubicBezTo>
                    <a:pt x="3001" y="10715"/>
                    <a:pt x="5441" y="9964"/>
                    <a:pt x="7382" y="9012"/>
                  </a:cubicBezTo>
                  <a:cubicBezTo>
                    <a:pt x="8454" y="8488"/>
                    <a:pt x="9311" y="7940"/>
                    <a:pt x="9930" y="7393"/>
                  </a:cubicBezTo>
                  <a:cubicBezTo>
                    <a:pt x="10716" y="7774"/>
                    <a:pt x="11502" y="8155"/>
                    <a:pt x="12323" y="8548"/>
                  </a:cubicBezTo>
                  <a:cubicBezTo>
                    <a:pt x="12609" y="8679"/>
                    <a:pt x="12823" y="8738"/>
                    <a:pt x="13002" y="8738"/>
                  </a:cubicBezTo>
                  <a:cubicBezTo>
                    <a:pt x="13240" y="8738"/>
                    <a:pt x="13395" y="8643"/>
                    <a:pt x="13502" y="8536"/>
                  </a:cubicBezTo>
                  <a:cubicBezTo>
                    <a:pt x="13895" y="8107"/>
                    <a:pt x="13609" y="7274"/>
                    <a:pt x="13419" y="6952"/>
                  </a:cubicBezTo>
                  <a:lnTo>
                    <a:pt x="13359" y="6857"/>
                  </a:lnTo>
                  <a:cubicBezTo>
                    <a:pt x="12931" y="6143"/>
                    <a:pt x="12716" y="5785"/>
                    <a:pt x="12716" y="5476"/>
                  </a:cubicBezTo>
                  <a:cubicBezTo>
                    <a:pt x="12716" y="5166"/>
                    <a:pt x="12931" y="4809"/>
                    <a:pt x="13359" y="4095"/>
                  </a:cubicBezTo>
                  <a:lnTo>
                    <a:pt x="13419" y="3999"/>
                  </a:lnTo>
                  <a:cubicBezTo>
                    <a:pt x="13609" y="3690"/>
                    <a:pt x="13895" y="2845"/>
                    <a:pt x="13502" y="2416"/>
                  </a:cubicBezTo>
                  <a:cubicBezTo>
                    <a:pt x="13399" y="2313"/>
                    <a:pt x="13244" y="2217"/>
                    <a:pt x="13003" y="2217"/>
                  </a:cubicBezTo>
                  <a:cubicBezTo>
                    <a:pt x="12827" y="2217"/>
                    <a:pt x="12605" y="2268"/>
                    <a:pt x="12323" y="2404"/>
                  </a:cubicBezTo>
                  <a:cubicBezTo>
                    <a:pt x="11930" y="2595"/>
                    <a:pt x="11549" y="2773"/>
                    <a:pt x="11168" y="2964"/>
                  </a:cubicBezTo>
                  <a:cubicBezTo>
                    <a:pt x="10752" y="3166"/>
                    <a:pt x="10335" y="3357"/>
                    <a:pt x="9930" y="3559"/>
                  </a:cubicBezTo>
                  <a:cubicBezTo>
                    <a:pt x="9311" y="3011"/>
                    <a:pt x="8454" y="2464"/>
                    <a:pt x="7382" y="1940"/>
                  </a:cubicBezTo>
                  <a:cubicBezTo>
                    <a:pt x="5441" y="987"/>
                    <a:pt x="3001" y="237"/>
                    <a:pt x="1155" y="23"/>
                  </a:cubicBezTo>
                  <a:cubicBezTo>
                    <a:pt x="1054" y="8"/>
                    <a:pt x="960" y="0"/>
                    <a:pt x="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4"/>
            <p:cNvSpPr/>
            <p:nvPr/>
          </p:nvSpPr>
          <p:spPr>
            <a:xfrm>
              <a:off x="2103225" y="4215925"/>
              <a:ext cx="25325" cy="55300"/>
            </a:xfrm>
            <a:custGeom>
              <a:rect b="b" l="l" r="r" t="t"/>
              <a:pathLst>
                <a:path extrusionOk="0" h="2212" w="1013">
                  <a:moveTo>
                    <a:pt x="715" y="0"/>
                  </a:moveTo>
                  <a:cubicBezTo>
                    <a:pt x="590" y="0"/>
                    <a:pt x="483" y="78"/>
                    <a:pt x="453" y="199"/>
                  </a:cubicBezTo>
                  <a:lnTo>
                    <a:pt x="36" y="1878"/>
                  </a:lnTo>
                  <a:cubicBezTo>
                    <a:pt x="1" y="2021"/>
                    <a:pt x="84" y="2175"/>
                    <a:pt x="227" y="2211"/>
                  </a:cubicBezTo>
                  <a:lnTo>
                    <a:pt x="298" y="2211"/>
                  </a:lnTo>
                  <a:cubicBezTo>
                    <a:pt x="417" y="2211"/>
                    <a:pt x="524" y="2140"/>
                    <a:pt x="560" y="2009"/>
                  </a:cubicBezTo>
                  <a:lnTo>
                    <a:pt x="977" y="330"/>
                  </a:lnTo>
                  <a:cubicBezTo>
                    <a:pt x="1013" y="187"/>
                    <a:pt x="929" y="44"/>
                    <a:pt x="786" y="8"/>
                  </a:cubicBezTo>
                  <a:cubicBezTo>
                    <a:pt x="762" y="3"/>
                    <a:pt x="738" y="0"/>
                    <a:pt x="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4"/>
            <p:cNvSpPr/>
            <p:nvPr/>
          </p:nvSpPr>
          <p:spPr>
            <a:xfrm>
              <a:off x="2052625" y="4194500"/>
              <a:ext cx="36050" cy="98150"/>
            </a:xfrm>
            <a:custGeom>
              <a:rect b="b" l="l" r="r" t="t"/>
              <a:pathLst>
                <a:path extrusionOk="0" h="3926" w="1442">
                  <a:moveTo>
                    <a:pt x="1142" y="1"/>
                  </a:moveTo>
                  <a:cubicBezTo>
                    <a:pt x="1022" y="1"/>
                    <a:pt x="912" y="88"/>
                    <a:pt x="882" y="211"/>
                  </a:cubicBezTo>
                  <a:lnTo>
                    <a:pt x="36" y="3592"/>
                  </a:lnTo>
                  <a:cubicBezTo>
                    <a:pt x="1" y="3735"/>
                    <a:pt x="84" y="3878"/>
                    <a:pt x="227" y="3913"/>
                  </a:cubicBezTo>
                  <a:cubicBezTo>
                    <a:pt x="251" y="3925"/>
                    <a:pt x="274" y="3925"/>
                    <a:pt x="298" y="3925"/>
                  </a:cubicBezTo>
                  <a:cubicBezTo>
                    <a:pt x="417" y="3925"/>
                    <a:pt x="524" y="3842"/>
                    <a:pt x="560" y="3723"/>
                  </a:cubicBezTo>
                  <a:lnTo>
                    <a:pt x="1405" y="342"/>
                  </a:lnTo>
                  <a:cubicBezTo>
                    <a:pt x="1441" y="199"/>
                    <a:pt x="1346" y="44"/>
                    <a:pt x="1203" y="8"/>
                  </a:cubicBezTo>
                  <a:cubicBezTo>
                    <a:pt x="1183" y="3"/>
                    <a:pt x="1162" y="1"/>
                    <a:pt x="1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4"/>
            <p:cNvSpPr/>
            <p:nvPr/>
          </p:nvSpPr>
          <p:spPr>
            <a:xfrm>
              <a:off x="2002325" y="4174550"/>
              <a:ext cx="46150" cy="138050"/>
            </a:xfrm>
            <a:custGeom>
              <a:rect b="b" l="l" r="r" t="t"/>
              <a:pathLst>
                <a:path extrusionOk="0" h="5522" w="1846">
                  <a:moveTo>
                    <a:pt x="1542" y="0"/>
                  </a:moveTo>
                  <a:cubicBezTo>
                    <a:pt x="1423" y="0"/>
                    <a:pt x="1316" y="80"/>
                    <a:pt x="1286" y="211"/>
                  </a:cubicBezTo>
                  <a:lnTo>
                    <a:pt x="36" y="5188"/>
                  </a:lnTo>
                  <a:cubicBezTo>
                    <a:pt x="0" y="5331"/>
                    <a:pt x="84" y="5473"/>
                    <a:pt x="227" y="5509"/>
                  </a:cubicBezTo>
                  <a:cubicBezTo>
                    <a:pt x="250" y="5521"/>
                    <a:pt x="274" y="5521"/>
                    <a:pt x="298" y="5521"/>
                  </a:cubicBezTo>
                  <a:cubicBezTo>
                    <a:pt x="417" y="5521"/>
                    <a:pt x="524" y="5438"/>
                    <a:pt x="560" y="5319"/>
                  </a:cubicBezTo>
                  <a:lnTo>
                    <a:pt x="1810" y="342"/>
                  </a:lnTo>
                  <a:cubicBezTo>
                    <a:pt x="1846" y="187"/>
                    <a:pt x="1751" y="44"/>
                    <a:pt x="1608" y="9"/>
                  </a:cubicBezTo>
                  <a:cubicBezTo>
                    <a:pt x="1586" y="3"/>
                    <a:pt x="1563" y="0"/>
                    <a:pt x="15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4"/>
            <p:cNvSpPr/>
            <p:nvPr/>
          </p:nvSpPr>
          <p:spPr>
            <a:xfrm>
              <a:off x="1960350" y="4187650"/>
              <a:ext cx="39325" cy="111850"/>
            </a:xfrm>
            <a:custGeom>
              <a:rect b="b" l="l" r="r" t="t"/>
              <a:pathLst>
                <a:path extrusionOk="0" h="4474" w="1573">
                  <a:moveTo>
                    <a:pt x="1284" y="1"/>
                  </a:moveTo>
                  <a:cubicBezTo>
                    <a:pt x="1161" y="1"/>
                    <a:pt x="1043" y="88"/>
                    <a:pt x="1013" y="211"/>
                  </a:cubicBezTo>
                  <a:lnTo>
                    <a:pt x="36" y="4140"/>
                  </a:lnTo>
                  <a:cubicBezTo>
                    <a:pt x="1" y="4283"/>
                    <a:pt x="84" y="4426"/>
                    <a:pt x="227" y="4461"/>
                  </a:cubicBezTo>
                  <a:cubicBezTo>
                    <a:pt x="251" y="4461"/>
                    <a:pt x="274" y="4473"/>
                    <a:pt x="298" y="4473"/>
                  </a:cubicBezTo>
                  <a:cubicBezTo>
                    <a:pt x="417" y="4473"/>
                    <a:pt x="524" y="4390"/>
                    <a:pt x="560" y="4271"/>
                  </a:cubicBezTo>
                  <a:lnTo>
                    <a:pt x="1536" y="342"/>
                  </a:lnTo>
                  <a:cubicBezTo>
                    <a:pt x="1572" y="199"/>
                    <a:pt x="1489" y="56"/>
                    <a:pt x="1346" y="8"/>
                  </a:cubicBezTo>
                  <a:cubicBezTo>
                    <a:pt x="1326" y="3"/>
                    <a:pt x="1305" y="1"/>
                    <a:pt x="1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4"/>
            <p:cNvSpPr/>
            <p:nvPr/>
          </p:nvSpPr>
          <p:spPr>
            <a:xfrm>
              <a:off x="1919875" y="4236950"/>
              <a:ext cx="13700" cy="13475"/>
            </a:xfrm>
            <a:custGeom>
              <a:rect b="b" l="l" r="r" t="t"/>
              <a:pathLst>
                <a:path extrusionOk="0" h="539" w="548">
                  <a:moveTo>
                    <a:pt x="265" y="0"/>
                  </a:moveTo>
                  <a:cubicBezTo>
                    <a:pt x="119" y="0"/>
                    <a:pt x="0" y="115"/>
                    <a:pt x="0" y="263"/>
                  </a:cubicBezTo>
                  <a:cubicBezTo>
                    <a:pt x="0" y="382"/>
                    <a:pt x="72" y="477"/>
                    <a:pt x="179" y="525"/>
                  </a:cubicBezTo>
                  <a:cubicBezTo>
                    <a:pt x="209" y="534"/>
                    <a:pt x="238" y="538"/>
                    <a:pt x="267" y="538"/>
                  </a:cubicBezTo>
                  <a:cubicBezTo>
                    <a:pt x="421" y="538"/>
                    <a:pt x="548" y="412"/>
                    <a:pt x="548" y="251"/>
                  </a:cubicBezTo>
                  <a:cubicBezTo>
                    <a:pt x="536" y="108"/>
                    <a:pt x="417" y="1"/>
                    <a:pt x="286" y="1"/>
                  </a:cubicBezTo>
                  <a:cubicBezTo>
                    <a:pt x="279" y="0"/>
                    <a:pt x="272" y="0"/>
                    <a:pt x="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3" name="Google Shape;2853;p44"/>
          <p:cNvGrpSpPr/>
          <p:nvPr/>
        </p:nvGrpSpPr>
        <p:grpSpPr>
          <a:xfrm>
            <a:off x="2651773" y="3084219"/>
            <a:ext cx="502736" cy="487812"/>
            <a:chOff x="4005250" y="4036175"/>
            <a:chExt cx="350950" cy="343675"/>
          </a:xfrm>
        </p:grpSpPr>
        <p:sp>
          <p:nvSpPr>
            <p:cNvPr id="2854" name="Google Shape;2854;p44"/>
            <p:cNvSpPr/>
            <p:nvPr/>
          </p:nvSpPr>
          <p:spPr>
            <a:xfrm>
              <a:off x="4005250" y="4036175"/>
              <a:ext cx="350950" cy="343675"/>
            </a:xfrm>
            <a:custGeom>
              <a:rect b="b" l="l" r="r" t="t"/>
              <a:pathLst>
                <a:path extrusionOk="0" h="13747" w="14038">
                  <a:moveTo>
                    <a:pt x="12931" y="1539"/>
                  </a:moveTo>
                  <a:cubicBezTo>
                    <a:pt x="13126" y="1539"/>
                    <a:pt x="13313" y="1559"/>
                    <a:pt x="13478" y="1603"/>
                  </a:cubicBezTo>
                  <a:cubicBezTo>
                    <a:pt x="13395" y="2293"/>
                    <a:pt x="12824" y="3174"/>
                    <a:pt x="12288" y="3591"/>
                  </a:cubicBezTo>
                  <a:cubicBezTo>
                    <a:pt x="12252" y="3317"/>
                    <a:pt x="12169" y="3043"/>
                    <a:pt x="12062" y="2805"/>
                  </a:cubicBezTo>
                  <a:cubicBezTo>
                    <a:pt x="11883" y="2436"/>
                    <a:pt x="11633" y="2138"/>
                    <a:pt x="11323" y="1924"/>
                  </a:cubicBezTo>
                  <a:cubicBezTo>
                    <a:pt x="11762" y="1696"/>
                    <a:pt x="12382" y="1539"/>
                    <a:pt x="12931" y="1539"/>
                  </a:cubicBezTo>
                  <a:close/>
                  <a:moveTo>
                    <a:pt x="10010" y="2043"/>
                  </a:moveTo>
                  <a:cubicBezTo>
                    <a:pt x="10154" y="2043"/>
                    <a:pt x="10302" y="2062"/>
                    <a:pt x="10454" y="2103"/>
                  </a:cubicBezTo>
                  <a:cubicBezTo>
                    <a:pt x="10407" y="2198"/>
                    <a:pt x="10335" y="2281"/>
                    <a:pt x="10264" y="2376"/>
                  </a:cubicBezTo>
                  <a:cubicBezTo>
                    <a:pt x="10180" y="2484"/>
                    <a:pt x="10180" y="2638"/>
                    <a:pt x="10276" y="2734"/>
                  </a:cubicBezTo>
                  <a:cubicBezTo>
                    <a:pt x="10327" y="2790"/>
                    <a:pt x="10396" y="2817"/>
                    <a:pt x="10467" y="2817"/>
                  </a:cubicBezTo>
                  <a:cubicBezTo>
                    <a:pt x="10545" y="2817"/>
                    <a:pt x="10624" y="2784"/>
                    <a:pt x="10680" y="2722"/>
                  </a:cubicBezTo>
                  <a:cubicBezTo>
                    <a:pt x="10788" y="2591"/>
                    <a:pt x="10871" y="2460"/>
                    <a:pt x="10942" y="2317"/>
                  </a:cubicBezTo>
                  <a:cubicBezTo>
                    <a:pt x="11681" y="2781"/>
                    <a:pt x="11883" y="3734"/>
                    <a:pt x="11728" y="4508"/>
                  </a:cubicBezTo>
                  <a:cubicBezTo>
                    <a:pt x="11466" y="5913"/>
                    <a:pt x="11716" y="6591"/>
                    <a:pt x="11954" y="7234"/>
                  </a:cubicBezTo>
                  <a:cubicBezTo>
                    <a:pt x="12145" y="7710"/>
                    <a:pt x="12312" y="8163"/>
                    <a:pt x="12252" y="8937"/>
                  </a:cubicBezTo>
                  <a:cubicBezTo>
                    <a:pt x="12169" y="10151"/>
                    <a:pt x="11383" y="11270"/>
                    <a:pt x="10204" y="11866"/>
                  </a:cubicBezTo>
                  <a:cubicBezTo>
                    <a:pt x="9662" y="12141"/>
                    <a:pt x="9072" y="12284"/>
                    <a:pt x="8477" y="12284"/>
                  </a:cubicBezTo>
                  <a:cubicBezTo>
                    <a:pt x="8275" y="12284"/>
                    <a:pt x="8072" y="12268"/>
                    <a:pt x="7871" y="12235"/>
                  </a:cubicBezTo>
                  <a:cubicBezTo>
                    <a:pt x="8775" y="11199"/>
                    <a:pt x="9145" y="9818"/>
                    <a:pt x="8835" y="8556"/>
                  </a:cubicBezTo>
                  <a:cubicBezTo>
                    <a:pt x="8621" y="7675"/>
                    <a:pt x="8263" y="7234"/>
                    <a:pt x="7930" y="6806"/>
                  </a:cubicBezTo>
                  <a:cubicBezTo>
                    <a:pt x="7573" y="6365"/>
                    <a:pt x="7228" y="5936"/>
                    <a:pt x="7049" y="4948"/>
                  </a:cubicBezTo>
                  <a:cubicBezTo>
                    <a:pt x="7490" y="4555"/>
                    <a:pt x="7847" y="4067"/>
                    <a:pt x="8180" y="3365"/>
                  </a:cubicBezTo>
                  <a:cubicBezTo>
                    <a:pt x="8505" y="2665"/>
                    <a:pt x="9183" y="2043"/>
                    <a:pt x="10010" y="2043"/>
                  </a:cubicBezTo>
                  <a:close/>
                  <a:moveTo>
                    <a:pt x="4584" y="2722"/>
                  </a:moveTo>
                  <a:cubicBezTo>
                    <a:pt x="5704" y="2722"/>
                    <a:pt x="6335" y="3710"/>
                    <a:pt x="6454" y="4627"/>
                  </a:cubicBezTo>
                  <a:cubicBezTo>
                    <a:pt x="6466" y="4722"/>
                    <a:pt x="6478" y="4817"/>
                    <a:pt x="6489" y="4901"/>
                  </a:cubicBezTo>
                  <a:cubicBezTo>
                    <a:pt x="6692" y="6127"/>
                    <a:pt x="7109" y="6639"/>
                    <a:pt x="7513" y="7151"/>
                  </a:cubicBezTo>
                  <a:cubicBezTo>
                    <a:pt x="7823" y="7544"/>
                    <a:pt x="8132" y="7925"/>
                    <a:pt x="8311" y="8687"/>
                  </a:cubicBezTo>
                  <a:cubicBezTo>
                    <a:pt x="8597" y="9865"/>
                    <a:pt x="8204" y="11163"/>
                    <a:pt x="7275" y="12092"/>
                  </a:cubicBezTo>
                  <a:cubicBezTo>
                    <a:pt x="6549" y="12818"/>
                    <a:pt x="5596" y="13211"/>
                    <a:pt x="4584" y="13211"/>
                  </a:cubicBezTo>
                  <a:cubicBezTo>
                    <a:pt x="3572" y="13211"/>
                    <a:pt x="2620" y="12818"/>
                    <a:pt x="1894" y="12092"/>
                  </a:cubicBezTo>
                  <a:cubicBezTo>
                    <a:pt x="965" y="11163"/>
                    <a:pt x="572" y="9854"/>
                    <a:pt x="858" y="8687"/>
                  </a:cubicBezTo>
                  <a:cubicBezTo>
                    <a:pt x="1036" y="7925"/>
                    <a:pt x="1346" y="7544"/>
                    <a:pt x="1655" y="7139"/>
                  </a:cubicBezTo>
                  <a:cubicBezTo>
                    <a:pt x="2084" y="6603"/>
                    <a:pt x="2537" y="6044"/>
                    <a:pt x="2715" y="4627"/>
                  </a:cubicBezTo>
                  <a:cubicBezTo>
                    <a:pt x="2822" y="3710"/>
                    <a:pt x="3465" y="2722"/>
                    <a:pt x="4584" y="2722"/>
                  </a:cubicBezTo>
                  <a:close/>
                  <a:moveTo>
                    <a:pt x="10442" y="1"/>
                  </a:moveTo>
                  <a:cubicBezTo>
                    <a:pt x="10394" y="1"/>
                    <a:pt x="10345" y="14"/>
                    <a:pt x="10299" y="43"/>
                  </a:cubicBezTo>
                  <a:cubicBezTo>
                    <a:pt x="10180" y="114"/>
                    <a:pt x="10133" y="281"/>
                    <a:pt x="10216" y="412"/>
                  </a:cubicBezTo>
                  <a:cubicBezTo>
                    <a:pt x="10478" y="852"/>
                    <a:pt x="10609" y="1233"/>
                    <a:pt x="10597" y="1579"/>
                  </a:cubicBezTo>
                  <a:cubicBezTo>
                    <a:pt x="10400" y="1525"/>
                    <a:pt x="10202" y="1499"/>
                    <a:pt x="10007" y="1499"/>
                  </a:cubicBezTo>
                  <a:cubicBezTo>
                    <a:pt x="9635" y="1499"/>
                    <a:pt x="9269" y="1594"/>
                    <a:pt x="8918" y="1781"/>
                  </a:cubicBezTo>
                  <a:cubicBezTo>
                    <a:pt x="8406" y="2067"/>
                    <a:pt x="7966" y="2543"/>
                    <a:pt x="7692" y="3127"/>
                  </a:cubicBezTo>
                  <a:cubicBezTo>
                    <a:pt x="7430" y="3686"/>
                    <a:pt x="7180" y="4055"/>
                    <a:pt x="6954" y="4305"/>
                  </a:cubicBezTo>
                  <a:cubicBezTo>
                    <a:pt x="6835" y="3758"/>
                    <a:pt x="6585" y="3269"/>
                    <a:pt x="6239" y="2900"/>
                  </a:cubicBezTo>
                  <a:cubicBezTo>
                    <a:pt x="5787" y="2436"/>
                    <a:pt x="5227" y="2186"/>
                    <a:pt x="4584" y="2186"/>
                  </a:cubicBezTo>
                  <a:cubicBezTo>
                    <a:pt x="3953" y="2186"/>
                    <a:pt x="3382" y="2436"/>
                    <a:pt x="2941" y="2900"/>
                  </a:cubicBezTo>
                  <a:cubicBezTo>
                    <a:pt x="2537" y="3329"/>
                    <a:pt x="2263" y="3912"/>
                    <a:pt x="2179" y="4555"/>
                  </a:cubicBezTo>
                  <a:cubicBezTo>
                    <a:pt x="2025" y="5829"/>
                    <a:pt x="1644" y="6306"/>
                    <a:pt x="1239" y="6806"/>
                  </a:cubicBezTo>
                  <a:cubicBezTo>
                    <a:pt x="905" y="7234"/>
                    <a:pt x="548" y="7675"/>
                    <a:pt x="334" y="8556"/>
                  </a:cubicBezTo>
                  <a:cubicBezTo>
                    <a:pt x="1" y="9913"/>
                    <a:pt x="453" y="11413"/>
                    <a:pt x="1525" y="12473"/>
                  </a:cubicBezTo>
                  <a:cubicBezTo>
                    <a:pt x="2334" y="13294"/>
                    <a:pt x="3430" y="13747"/>
                    <a:pt x="4584" y="13747"/>
                  </a:cubicBezTo>
                  <a:cubicBezTo>
                    <a:pt x="5644" y="13747"/>
                    <a:pt x="6632" y="13366"/>
                    <a:pt x="7430" y="12687"/>
                  </a:cubicBezTo>
                  <a:cubicBezTo>
                    <a:pt x="7775" y="12782"/>
                    <a:pt x="8132" y="12818"/>
                    <a:pt x="8490" y="12818"/>
                  </a:cubicBezTo>
                  <a:cubicBezTo>
                    <a:pt x="9168" y="12818"/>
                    <a:pt x="9847" y="12663"/>
                    <a:pt x="10466" y="12342"/>
                  </a:cubicBezTo>
                  <a:cubicBezTo>
                    <a:pt x="11800" y="11663"/>
                    <a:pt x="12693" y="10366"/>
                    <a:pt x="12800" y="8972"/>
                  </a:cubicBezTo>
                  <a:cubicBezTo>
                    <a:pt x="12859" y="8080"/>
                    <a:pt x="12669" y="7544"/>
                    <a:pt x="12478" y="7044"/>
                  </a:cubicBezTo>
                  <a:cubicBezTo>
                    <a:pt x="12252" y="6436"/>
                    <a:pt x="12038" y="5865"/>
                    <a:pt x="12276" y="4603"/>
                  </a:cubicBezTo>
                  <a:cubicBezTo>
                    <a:pt x="12288" y="4472"/>
                    <a:pt x="12312" y="4341"/>
                    <a:pt x="12312" y="4210"/>
                  </a:cubicBezTo>
                  <a:cubicBezTo>
                    <a:pt x="12383" y="4174"/>
                    <a:pt x="12443" y="4139"/>
                    <a:pt x="12502" y="4103"/>
                  </a:cubicBezTo>
                  <a:cubicBezTo>
                    <a:pt x="13240" y="3591"/>
                    <a:pt x="14038" y="2365"/>
                    <a:pt x="14026" y="1400"/>
                  </a:cubicBezTo>
                  <a:cubicBezTo>
                    <a:pt x="14014" y="1293"/>
                    <a:pt x="13955" y="1198"/>
                    <a:pt x="13859" y="1162"/>
                  </a:cubicBezTo>
                  <a:cubicBezTo>
                    <a:pt x="13586" y="1049"/>
                    <a:pt x="13262" y="999"/>
                    <a:pt x="12924" y="999"/>
                  </a:cubicBezTo>
                  <a:cubicBezTo>
                    <a:pt x="12304" y="999"/>
                    <a:pt x="11633" y="1166"/>
                    <a:pt x="11133" y="1412"/>
                  </a:cubicBezTo>
                  <a:cubicBezTo>
                    <a:pt x="11121" y="1376"/>
                    <a:pt x="11121" y="1341"/>
                    <a:pt x="11121" y="1305"/>
                  </a:cubicBezTo>
                  <a:cubicBezTo>
                    <a:pt x="11073" y="936"/>
                    <a:pt x="10930" y="567"/>
                    <a:pt x="10669" y="126"/>
                  </a:cubicBezTo>
                  <a:cubicBezTo>
                    <a:pt x="10622" y="48"/>
                    <a:pt x="10534" y="1"/>
                    <a:pt x="10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4"/>
            <p:cNvSpPr/>
            <p:nvPr/>
          </p:nvSpPr>
          <p:spPr>
            <a:xfrm>
              <a:off x="4243075" y="4251225"/>
              <a:ext cx="53600" cy="68900"/>
            </a:xfrm>
            <a:custGeom>
              <a:rect b="b" l="l" r="r" t="t"/>
              <a:pathLst>
                <a:path extrusionOk="0" h="2756" w="2144">
                  <a:moveTo>
                    <a:pt x="1862" y="1"/>
                  </a:moveTo>
                  <a:cubicBezTo>
                    <a:pt x="1727" y="1"/>
                    <a:pt x="1607" y="115"/>
                    <a:pt x="1596" y="251"/>
                  </a:cubicBezTo>
                  <a:cubicBezTo>
                    <a:pt x="1537" y="1061"/>
                    <a:pt x="989" y="1823"/>
                    <a:pt x="179" y="2240"/>
                  </a:cubicBezTo>
                  <a:cubicBezTo>
                    <a:pt x="60" y="2299"/>
                    <a:pt x="1" y="2454"/>
                    <a:pt x="48" y="2573"/>
                  </a:cubicBezTo>
                  <a:cubicBezTo>
                    <a:pt x="92" y="2687"/>
                    <a:pt x="194" y="2756"/>
                    <a:pt x="301" y="2756"/>
                  </a:cubicBezTo>
                  <a:cubicBezTo>
                    <a:pt x="340" y="2756"/>
                    <a:pt x="380" y="2747"/>
                    <a:pt x="417" y="2728"/>
                  </a:cubicBezTo>
                  <a:cubicBezTo>
                    <a:pt x="1406" y="2216"/>
                    <a:pt x="2060" y="1287"/>
                    <a:pt x="2132" y="287"/>
                  </a:cubicBezTo>
                  <a:cubicBezTo>
                    <a:pt x="2144" y="144"/>
                    <a:pt x="2037" y="13"/>
                    <a:pt x="1882" y="1"/>
                  </a:cubicBezTo>
                  <a:cubicBezTo>
                    <a:pt x="1875" y="1"/>
                    <a:pt x="1869" y="1"/>
                    <a:pt x="1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4"/>
            <p:cNvSpPr/>
            <p:nvPr/>
          </p:nvSpPr>
          <p:spPr>
            <a:xfrm>
              <a:off x="4035600" y="4119675"/>
              <a:ext cx="168500" cy="224775"/>
            </a:xfrm>
            <a:custGeom>
              <a:rect b="b" l="l" r="r" t="t"/>
              <a:pathLst>
                <a:path extrusionOk="0" h="8991" w="6740">
                  <a:moveTo>
                    <a:pt x="3370" y="1"/>
                  </a:moveTo>
                  <a:cubicBezTo>
                    <a:pt x="2608" y="1"/>
                    <a:pt x="2192" y="680"/>
                    <a:pt x="2108" y="1358"/>
                  </a:cubicBezTo>
                  <a:cubicBezTo>
                    <a:pt x="1954" y="2561"/>
                    <a:pt x="1656" y="3251"/>
                    <a:pt x="906" y="4204"/>
                  </a:cubicBezTo>
                  <a:cubicBezTo>
                    <a:pt x="584" y="4609"/>
                    <a:pt x="382" y="4894"/>
                    <a:pt x="239" y="5490"/>
                  </a:cubicBezTo>
                  <a:cubicBezTo>
                    <a:pt x="1" y="6454"/>
                    <a:pt x="334" y="7549"/>
                    <a:pt x="1120" y="8323"/>
                  </a:cubicBezTo>
                  <a:cubicBezTo>
                    <a:pt x="1382" y="8597"/>
                    <a:pt x="1692" y="8811"/>
                    <a:pt x="2025" y="8966"/>
                  </a:cubicBezTo>
                  <a:cubicBezTo>
                    <a:pt x="2063" y="8982"/>
                    <a:pt x="2101" y="8989"/>
                    <a:pt x="2139" y="8989"/>
                  </a:cubicBezTo>
                  <a:cubicBezTo>
                    <a:pt x="2243" y="8989"/>
                    <a:pt x="2338" y="8932"/>
                    <a:pt x="2382" y="8835"/>
                  </a:cubicBezTo>
                  <a:cubicBezTo>
                    <a:pt x="2442" y="8704"/>
                    <a:pt x="2394" y="8538"/>
                    <a:pt x="2251" y="8478"/>
                  </a:cubicBezTo>
                  <a:cubicBezTo>
                    <a:pt x="1977" y="8347"/>
                    <a:pt x="1715" y="8169"/>
                    <a:pt x="1501" y="7942"/>
                  </a:cubicBezTo>
                  <a:cubicBezTo>
                    <a:pt x="846" y="7299"/>
                    <a:pt x="561" y="6406"/>
                    <a:pt x="763" y="5621"/>
                  </a:cubicBezTo>
                  <a:cubicBezTo>
                    <a:pt x="870" y="5144"/>
                    <a:pt x="1025" y="4930"/>
                    <a:pt x="1334" y="4537"/>
                  </a:cubicBezTo>
                  <a:cubicBezTo>
                    <a:pt x="2144" y="3513"/>
                    <a:pt x="2477" y="2727"/>
                    <a:pt x="2644" y="1430"/>
                  </a:cubicBezTo>
                  <a:cubicBezTo>
                    <a:pt x="2680" y="1096"/>
                    <a:pt x="2882" y="537"/>
                    <a:pt x="3370" y="537"/>
                  </a:cubicBezTo>
                  <a:cubicBezTo>
                    <a:pt x="3859" y="537"/>
                    <a:pt x="4061" y="1096"/>
                    <a:pt x="4097" y="1430"/>
                  </a:cubicBezTo>
                  <a:cubicBezTo>
                    <a:pt x="4263" y="2727"/>
                    <a:pt x="4597" y="3513"/>
                    <a:pt x="5406" y="4537"/>
                  </a:cubicBezTo>
                  <a:cubicBezTo>
                    <a:pt x="5716" y="4930"/>
                    <a:pt x="5871" y="5144"/>
                    <a:pt x="5978" y="5621"/>
                  </a:cubicBezTo>
                  <a:cubicBezTo>
                    <a:pt x="6168" y="6406"/>
                    <a:pt x="5895" y="7299"/>
                    <a:pt x="5240" y="7942"/>
                  </a:cubicBezTo>
                  <a:cubicBezTo>
                    <a:pt x="5025" y="8169"/>
                    <a:pt x="4763" y="8347"/>
                    <a:pt x="4490" y="8478"/>
                  </a:cubicBezTo>
                  <a:cubicBezTo>
                    <a:pt x="4347" y="8538"/>
                    <a:pt x="4287" y="8704"/>
                    <a:pt x="4359" y="8835"/>
                  </a:cubicBezTo>
                  <a:cubicBezTo>
                    <a:pt x="4394" y="8931"/>
                    <a:pt x="4502" y="8990"/>
                    <a:pt x="4597" y="8990"/>
                  </a:cubicBezTo>
                  <a:cubicBezTo>
                    <a:pt x="4632" y="8990"/>
                    <a:pt x="4668" y="8990"/>
                    <a:pt x="4716" y="8966"/>
                  </a:cubicBezTo>
                  <a:cubicBezTo>
                    <a:pt x="5049" y="8811"/>
                    <a:pt x="5359" y="8597"/>
                    <a:pt x="5621" y="8323"/>
                  </a:cubicBezTo>
                  <a:cubicBezTo>
                    <a:pt x="6407" y="7549"/>
                    <a:pt x="6740" y="6454"/>
                    <a:pt x="6502" y="5490"/>
                  </a:cubicBezTo>
                  <a:cubicBezTo>
                    <a:pt x="6359" y="4894"/>
                    <a:pt x="6156" y="4609"/>
                    <a:pt x="5823" y="4204"/>
                  </a:cubicBezTo>
                  <a:cubicBezTo>
                    <a:pt x="5073" y="3251"/>
                    <a:pt x="4787" y="2561"/>
                    <a:pt x="4632" y="1358"/>
                  </a:cubicBezTo>
                  <a:cubicBezTo>
                    <a:pt x="4549" y="680"/>
                    <a:pt x="4121" y="1"/>
                    <a:pt x="3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4"/>
            <p:cNvSpPr/>
            <p:nvPr/>
          </p:nvSpPr>
          <p:spPr>
            <a:xfrm>
              <a:off x="4083525" y="4227150"/>
              <a:ext cx="72375" cy="85450"/>
            </a:xfrm>
            <a:custGeom>
              <a:rect b="b" l="l" r="r" t="t"/>
              <a:pathLst>
                <a:path extrusionOk="0" h="3418" w="2895">
                  <a:moveTo>
                    <a:pt x="1453" y="536"/>
                  </a:moveTo>
                  <a:cubicBezTo>
                    <a:pt x="1811" y="536"/>
                    <a:pt x="2358" y="1405"/>
                    <a:pt x="2358" y="1976"/>
                  </a:cubicBezTo>
                  <a:cubicBezTo>
                    <a:pt x="2358" y="2476"/>
                    <a:pt x="1953" y="2881"/>
                    <a:pt x="1453" y="2881"/>
                  </a:cubicBezTo>
                  <a:cubicBezTo>
                    <a:pt x="953" y="2881"/>
                    <a:pt x="549" y="2476"/>
                    <a:pt x="549" y="1976"/>
                  </a:cubicBezTo>
                  <a:cubicBezTo>
                    <a:pt x="549" y="1405"/>
                    <a:pt x="1096" y="536"/>
                    <a:pt x="1453" y="536"/>
                  </a:cubicBezTo>
                  <a:close/>
                  <a:moveTo>
                    <a:pt x="1453" y="0"/>
                  </a:moveTo>
                  <a:cubicBezTo>
                    <a:pt x="680" y="0"/>
                    <a:pt x="1" y="1226"/>
                    <a:pt x="1" y="1976"/>
                  </a:cubicBezTo>
                  <a:cubicBezTo>
                    <a:pt x="1" y="2774"/>
                    <a:pt x="656" y="3417"/>
                    <a:pt x="1453" y="3417"/>
                  </a:cubicBezTo>
                  <a:cubicBezTo>
                    <a:pt x="2251" y="3417"/>
                    <a:pt x="2894" y="2774"/>
                    <a:pt x="2894" y="1976"/>
                  </a:cubicBezTo>
                  <a:cubicBezTo>
                    <a:pt x="2894" y="1226"/>
                    <a:pt x="2215" y="0"/>
                    <a:pt x="1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4"/>
            <p:cNvSpPr/>
            <p:nvPr/>
          </p:nvSpPr>
          <p:spPr>
            <a:xfrm>
              <a:off x="4111225" y="4337575"/>
              <a:ext cx="16975" cy="13400"/>
            </a:xfrm>
            <a:custGeom>
              <a:rect b="b" l="l" r="r" t="t"/>
              <a:pathLst>
                <a:path extrusionOk="0" h="536" w="679">
                  <a:moveTo>
                    <a:pt x="345" y="0"/>
                  </a:moveTo>
                  <a:cubicBezTo>
                    <a:pt x="143" y="0"/>
                    <a:pt x="0" y="215"/>
                    <a:pt x="119" y="417"/>
                  </a:cubicBezTo>
                  <a:cubicBezTo>
                    <a:pt x="155" y="500"/>
                    <a:pt x="238" y="536"/>
                    <a:pt x="322" y="536"/>
                  </a:cubicBezTo>
                  <a:lnTo>
                    <a:pt x="357" y="536"/>
                  </a:lnTo>
                  <a:cubicBezTo>
                    <a:pt x="453" y="536"/>
                    <a:pt x="548" y="488"/>
                    <a:pt x="584" y="393"/>
                  </a:cubicBezTo>
                  <a:cubicBezTo>
                    <a:pt x="679" y="191"/>
                    <a:pt x="536" y="0"/>
                    <a:pt x="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2" name="Shape 2862"/>
        <p:cNvGrpSpPr/>
        <p:nvPr/>
      </p:nvGrpSpPr>
      <p:grpSpPr>
        <a:xfrm>
          <a:off x="0" y="0"/>
          <a:ext cx="0" cy="0"/>
          <a:chOff x="0" y="0"/>
          <a:chExt cx="0" cy="0"/>
        </a:xfrm>
      </p:grpSpPr>
      <p:sp>
        <p:nvSpPr>
          <p:cNvPr id="2863" name="Google Shape;2863;p45"/>
          <p:cNvSpPr/>
          <p:nvPr/>
        </p:nvSpPr>
        <p:spPr>
          <a:xfrm rot="-312368">
            <a:off x="965046" y="1388783"/>
            <a:ext cx="1329083" cy="1326095"/>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5"/>
          <p:cNvSpPr/>
          <p:nvPr/>
        </p:nvSpPr>
        <p:spPr>
          <a:xfrm rot="-312580">
            <a:off x="1067930" y="1481254"/>
            <a:ext cx="1123340" cy="1141131"/>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5"/>
          <p:cNvSpPr/>
          <p:nvPr/>
        </p:nvSpPr>
        <p:spPr>
          <a:xfrm rot="930493">
            <a:off x="1679053" y="2004392"/>
            <a:ext cx="1852444" cy="1732116"/>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6" name="Google Shape;2866;p45"/>
          <p:cNvPicPr preferRelativeResize="0"/>
          <p:nvPr/>
        </p:nvPicPr>
        <p:blipFill rotWithShape="1">
          <a:blip r:embed="rId3">
            <a:alphaModFix/>
          </a:blip>
          <a:srcRect b="1280" l="37099" r="13755" t="2407"/>
          <a:stretch/>
        </p:blipFill>
        <p:spPr>
          <a:xfrm rot="988626">
            <a:off x="1839765" y="2149494"/>
            <a:ext cx="1562264" cy="1420576"/>
          </a:xfrm>
          <a:prstGeom prst="rect">
            <a:avLst/>
          </a:prstGeom>
          <a:noFill/>
          <a:ln cap="flat" cmpd="sng" w="19050">
            <a:solidFill>
              <a:schemeClr val="dk1"/>
            </a:solidFill>
            <a:prstDash val="solid"/>
            <a:round/>
            <a:headEnd len="sm" w="sm" type="none"/>
            <a:tailEnd len="sm" w="sm" type="none"/>
          </a:ln>
        </p:spPr>
      </p:pic>
      <p:sp>
        <p:nvSpPr>
          <p:cNvPr id="2867" name="Google Shape;2867;p45"/>
          <p:cNvSpPr/>
          <p:nvPr/>
        </p:nvSpPr>
        <p:spPr>
          <a:xfrm rot="-25794">
            <a:off x="4343313" y="464202"/>
            <a:ext cx="879625" cy="863723"/>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dk2"/>
              </a:solidFill>
              <a:latin typeface="DM Sans"/>
              <a:ea typeface="DM Sans"/>
              <a:cs typeface="DM Sans"/>
              <a:sym typeface="DM Sans"/>
            </a:endParaRPr>
          </a:p>
        </p:txBody>
      </p:sp>
      <p:sp>
        <p:nvSpPr>
          <p:cNvPr id="2868" name="Google Shape;2868;p45"/>
          <p:cNvSpPr/>
          <p:nvPr/>
        </p:nvSpPr>
        <p:spPr>
          <a:xfrm rot="-25794">
            <a:off x="4343313" y="467677"/>
            <a:ext cx="879625" cy="863723"/>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dk2"/>
              </a:solidFill>
              <a:latin typeface="DM Sans"/>
              <a:ea typeface="DM Sans"/>
              <a:cs typeface="DM Sans"/>
              <a:sym typeface="DM Sans"/>
            </a:endParaRPr>
          </a:p>
        </p:txBody>
      </p:sp>
      <p:sp>
        <p:nvSpPr>
          <p:cNvPr id="2869" name="Google Shape;2869;p45"/>
          <p:cNvSpPr/>
          <p:nvPr/>
        </p:nvSpPr>
        <p:spPr>
          <a:xfrm rot="-24826">
            <a:off x="4430043" y="552930"/>
            <a:ext cx="706218" cy="693319"/>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dk1"/>
              </a:solidFill>
              <a:latin typeface="DM Sans"/>
              <a:ea typeface="DM Sans"/>
              <a:cs typeface="DM Sans"/>
              <a:sym typeface="DM Sans"/>
            </a:endParaRPr>
          </a:p>
        </p:txBody>
      </p:sp>
      <p:sp>
        <p:nvSpPr>
          <p:cNvPr id="2870" name="Google Shape;2870;p45"/>
          <p:cNvSpPr txBox="1"/>
          <p:nvPr>
            <p:ph idx="1" type="subTitle"/>
          </p:nvPr>
        </p:nvSpPr>
        <p:spPr>
          <a:xfrm>
            <a:off x="4275450" y="1882825"/>
            <a:ext cx="3293700" cy="1041900"/>
          </a:xfrm>
          <a:prstGeom prst="rect">
            <a:avLst/>
          </a:prstGeom>
        </p:spPr>
        <p:txBody>
          <a:bodyPr anchorCtr="0" anchor="t" bIns="91425" lIns="91425" spcFirstLastPara="1" rIns="91425" wrap="square" tIns="91425">
            <a:noAutofit/>
          </a:bodyPr>
          <a:lstStyle/>
          <a:p>
            <a:pPr indent="0" lvl="0" marL="0" rtl="0" algn="l">
              <a:lnSpc>
                <a:spcPct val="100000"/>
              </a:lnSpc>
              <a:spcBef>
                <a:spcPts val="200"/>
              </a:spcBef>
              <a:spcAft>
                <a:spcPts val="0"/>
              </a:spcAft>
              <a:buNone/>
            </a:pPr>
            <a:r>
              <a:rPr lang="pt-PT" sz="1800"/>
              <a:t>Included ingredients</a:t>
            </a:r>
            <a:endParaRPr sz="1800"/>
          </a:p>
          <a:p>
            <a:pPr indent="0" lvl="0" marL="0" rtl="0" algn="l">
              <a:lnSpc>
                <a:spcPct val="100000"/>
              </a:lnSpc>
              <a:spcBef>
                <a:spcPts val="200"/>
              </a:spcBef>
              <a:spcAft>
                <a:spcPts val="0"/>
              </a:spcAft>
              <a:buNone/>
            </a:pPr>
            <a:r>
              <a:rPr lang="pt-PT" sz="1800"/>
              <a:t>Missing ingredients</a:t>
            </a:r>
            <a:endParaRPr sz="1800"/>
          </a:p>
          <a:p>
            <a:pPr indent="0" lvl="0" marL="0" rtl="0" algn="l">
              <a:lnSpc>
                <a:spcPct val="100000"/>
              </a:lnSpc>
              <a:spcBef>
                <a:spcPts val="200"/>
              </a:spcBef>
              <a:spcAft>
                <a:spcPts val="0"/>
              </a:spcAft>
              <a:buNone/>
            </a:pPr>
            <a:r>
              <a:rPr lang="pt-PT" sz="1800"/>
              <a:t>Instructions</a:t>
            </a:r>
            <a:endParaRPr sz="1800"/>
          </a:p>
        </p:txBody>
      </p:sp>
      <p:sp>
        <p:nvSpPr>
          <p:cNvPr id="2871" name="Google Shape;2871;p45"/>
          <p:cNvSpPr txBox="1"/>
          <p:nvPr>
            <p:ph type="title"/>
          </p:nvPr>
        </p:nvSpPr>
        <p:spPr>
          <a:xfrm>
            <a:off x="4275450" y="1395013"/>
            <a:ext cx="3657600" cy="4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PT" sz="2000"/>
              <a:t>Recipe options</a:t>
            </a:r>
            <a:endParaRPr sz="2000">
              <a:solidFill>
                <a:srgbClr val="C07ACC"/>
              </a:solidFill>
            </a:endParaRPr>
          </a:p>
        </p:txBody>
      </p:sp>
      <p:sp>
        <p:nvSpPr>
          <p:cNvPr id="2872" name="Google Shape;2872;p45"/>
          <p:cNvSpPr txBox="1"/>
          <p:nvPr>
            <p:ph idx="2" type="title"/>
          </p:nvPr>
        </p:nvSpPr>
        <p:spPr>
          <a:xfrm>
            <a:off x="4423725" y="546875"/>
            <a:ext cx="718800" cy="69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PT" sz="3200"/>
              <a:t>0</a:t>
            </a:r>
            <a:r>
              <a:rPr lang="pt-PT" sz="3200"/>
              <a:t>2</a:t>
            </a:r>
            <a:endParaRPr sz="3200"/>
          </a:p>
        </p:txBody>
      </p:sp>
      <p:sp>
        <p:nvSpPr>
          <p:cNvPr id="2873" name="Google Shape;2873;p45"/>
          <p:cNvSpPr txBox="1"/>
          <p:nvPr>
            <p:ph idx="4294967295" type="ctrTitle"/>
          </p:nvPr>
        </p:nvSpPr>
        <p:spPr>
          <a:xfrm>
            <a:off x="0" y="4732200"/>
            <a:ext cx="2539800" cy="4113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80000"/>
              </a:lnSpc>
              <a:spcBef>
                <a:spcPts val="0"/>
              </a:spcBef>
              <a:spcAft>
                <a:spcPts val="0"/>
              </a:spcAft>
              <a:buClr>
                <a:srgbClr val="FFFFFF"/>
              </a:buClr>
              <a:buSzPct val="240000"/>
              <a:buFont typeface="Rockwell"/>
              <a:buNone/>
            </a:pPr>
            <a:r>
              <a:rPr lang="pt-PT" sz="3000">
                <a:solidFill>
                  <a:srgbClr val="C07ACC"/>
                </a:solidFill>
                <a:latin typeface="Courier New"/>
                <a:ea typeface="Courier New"/>
                <a:cs typeface="Courier New"/>
                <a:sym typeface="Courier New"/>
              </a:rPr>
              <a:t>return</a:t>
            </a:r>
            <a:r>
              <a:rPr lang="pt-PT" sz="3000">
                <a:solidFill>
                  <a:srgbClr val="FFFFFF"/>
                </a:solidFill>
              </a:rPr>
              <a:t> </a:t>
            </a:r>
            <a:r>
              <a:rPr lang="pt-PT" sz="3000">
                <a:solidFill>
                  <a:schemeClr val="dk2"/>
                </a:solidFill>
                <a:latin typeface="Caveat SemiBold"/>
                <a:ea typeface="Caveat SemiBold"/>
                <a:cs typeface="Caveat SemiBold"/>
                <a:sym typeface="Caveat SemiBold"/>
              </a:rPr>
              <a:t>yum!</a:t>
            </a:r>
            <a:endParaRPr sz="3000">
              <a:solidFill>
                <a:schemeClr val="dk2"/>
              </a:solidFill>
              <a:latin typeface="Caveat SemiBold"/>
              <a:ea typeface="Caveat SemiBold"/>
              <a:cs typeface="Caveat SemiBold"/>
              <a:sym typeface="Caveat SemiBold"/>
            </a:endParaRPr>
          </a:p>
        </p:txBody>
      </p:sp>
      <p:sp>
        <p:nvSpPr>
          <p:cNvPr id="2874" name="Google Shape;2874;p45"/>
          <p:cNvSpPr txBox="1"/>
          <p:nvPr>
            <p:ph type="title"/>
          </p:nvPr>
        </p:nvSpPr>
        <p:spPr>
          <a:xfrm>
            <a:off x="4275450" y="3223813"/>
            <a:ext cx="3657600" cy="4878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Clr>
                <a:schemeClr val="accent2"/>
              </a:buClr>
              <a:buSzPts val="7200"/>
              <a:buFont typeface="Rockwell"/>
              <a:buNone/>
            </a:pPr>
            <a:r>
              <a:rPr lang="pt-PT" sz="2500">
                <a:solidFill>
                  <a:srgbClr val="C07ACC"/>
                </a:solidFill>
                <a:latin typeface="Courier New"/>
                <a:ea typeface="Courier New"/>
                <a:cs typeface="Courier New"/>
                <a:sym typeface="Courier New"/>
              </a:rPr>
              <a:t>return</a:t>
            </a:r>
            <a:endParaRPr sz="2500">
              <a:solidFill>
                <a:srgbClr val="C07ACC"/>
              </a:solidFill>
            </a:endParaRPr>
          </a:p>
        </p:txBody>
      </p:sp>
      <p:sp>
        <p:nvSpPr>
          <p:cNvPr id="2875" name="Google Shape;2875;p45"/>
          <p:cNvSpPr txBox="1"/>
          <p:nvPr>
            <p:ph idx="1" type="subTitle"/>
          </p:nvPr>
        </p:nvSpPr>
        <p:spPr>
          <a:xfrm>
            <a:off x="4275450" y="3558750"/>
            <a:ext cx="2362500" cy="487500"/>
          </a:xfrm>
          <a:prstGeom prst="rect">
            <a:avLst/>
          </a:prstGeom>
        </p:spPr>
        <p:txBody>
          <a:bodyPr anchorCtr="0" anchor="t" bIns="91425" lIns="91425" spcFirstLastPara="1" rIns="91425" wrap="square" tIns="91425">
            <a:noAutofit/>
          </a:bodyPr>
          <a:lstStyle/>
          <a:p>
            <a:pPr indent="0" lvl="0" marL="0" rtl="0" algn="l">
              <a:lnSpc>
                <a:spcPct val="100000"/>
              </a:lnSpc>
              <a:spcBef>
                <a:spcPts val="200"/>
              </a:spcBef>
              <a:spcAft>
                <a:spcPts val="0"/>
              </a:spcAft>
              <a:buNone/>
            </a:pPr>
            <a:r>
              <a:rPr lang="pt-PT" sz="1800"/>
              <a:t>Solution to problem</a:t>
            </a:r>
            <a:endParaRPr sz="1800"/>
          </a:p>
        </p:txBody>
      </p:sp>
      <p:grpSp>
        <p:nvGrpSpPr>
          <p:cNvPr id="2876" name="Google Shape;2876;p45"/>
          <p:cNvGrpSpPr/>
          <p:nvPr/>
        </p:nvGrpSpPr>
        <p:grpSpPr>
          <a:xfrm rot="-332361">
            <a:off x="1370636" y="2095370"/>
            <a:ext cx="412869" cy="364421"/>
            <a:chOff x="5377450" y="2634975"/>
            <a:chExt cx="358400" cy="320000"/>
          </a:xfrm>
        </p:grpSpPr>
        <p:sp>
          <p:nvSpPr>
            <p:cNvPr id="2877" name="Google Shape;2877;p45"/>
            <p:cNvSpPr/>
            <p:nvPr/>
          </p:nvSpPr>
          <p:spPr>
            <a:xfrm>
              <a:off x="5667650" y="2770300"/>
              <a:ext cx="28900" cy="101625"/>
            </a:xfrm>
            <a:custGeom>
              <a:rect b="b" l="l" r="r" t="t"/>
              <a:pathLst>
                <a:path extrusionOk="0" h="4065" w="1156">
                  <a:moveTo>
                    <a:pt x="516" y="1"/>
                  </a:moveTo>
                  <a:cubicBezTo>
                    <a:pt x="483" y="1"/>
                    <a:pt x="450" y="6"/>
                    <a:pt x="418" y="17"/>
                  </a:cubicBezTo>
                  <a:cubicBezTo>
                    <a:pt x="275" y="76"/>
                    <a:pt x="215" y="231"/>
                    <a:pt x="263" y="374"/>
                  </a:cubicBezTo>
                  <a:cubicBezTo>
                    <a:pt x="537" y="1065"/>
                    <a:pt x="608" y="1815"/>
                    <a:pt x="465" y="2541"/>
                  </a:cubicBezTo>
                  <a:cubicBezTo>
                    <a:pt x="394" y="2934"/>
                    <a:pt x="251" y="3315"/>
                    <a:pt x="72" y="3672"/>
                  </a:cubicBezTo>
                  <a:cubicBezTo>
                    <a:pt x="1" y="3803"/>
                    <a:pt x="49" y="3958"/>
                    <a:pt x="180" y="4029"/>
                  </a:cubicBezTo>
                  <a:cubicBezTo>
                    <a:pt x="215" y="4053"/>
                    <a:pt x="263" y="4065"/>
                    <a:pt x="299" y="4065"/>
                  </a:cubicBezTo>
                  <a:cubicBezTo>
                    <a:pt x="394" y="4065"/>
                    <a:pt x="489" y="4017"/>
                    <a:pt x="537" y="3922"/>
                  </a:cubicBezTo>
                  <a:cubicBezTo>
                    <a:pt x="751" y="3529"/>
                    <a:pt x="906" y="3089"/>
                    <a:pt x="1001" y="2648"/>
                  </a:cubicBezTo>
                  <a:cubicBezTo>
                    <a:pt x="1156" y="1815"/>
                    <a:pt x="1072" y="957"/>
                    <a:pt x="763" y="172"/>
                  </a:cubicBezTo>
                  <a:cubicBezTo>
                    <a:pt x="726" y="61"/>
                    <a:pt x="62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5"/>
            <p:cNvSpPr/>
            <p:nvPr/>
          </p:nvSpPr>
          <p:spPr>
            <a:xfrm>
              <a:off x="5377450" y="2634975"/>
              <a:ext cx="358400" cy="320000"/>
            </a:xfrm>
            <a:custGeom>
              <a:rect b="b" l="l" r="r" t="t"/>
              <a:pathLst>
                <a:path extrusionOk="0" h="12800" w="14336">
                  <a:moveTo>
                    <a:pt x="8370" y="536"/>
                  </a:moveTo>
                  <a:cubicBezTo>
                    <a:pt x="8442" y="536"/>
                    <a:pt x="8501" y="596"/>
                    <a:pt x="8501" y="667"/>
                  </a:cubicBezTo>
                  <a:lnTo>
                    <a:pt x="8501" y="1691"/>
                  </a:lnTo>
                  <a:cubicBezTo>
                    <a:pt x="8501" y="1834"/>
                    <a:pt x="8609" y="1953"/>
                    <a:pt x="8740" y="1965"/>
                  </a:cubicBezTo>
                  <a:cubicBezTo>
                    <a:pt x="9228" y="2013"/>
                    <a:pt x="9704" y="2120"/>
                    <a:pt x="10168" y="2299"/>
                  </a:cubicBezTo>
                  <a:lnTo>
                    <a:pt x="9406" y="2668"/>
                  </a:lnTo>
                  <a:cubicBezTo>
                    <a:pt x="9359" y="2691"/>
                    <a:pt x="9323" y="2727"/>
                    <a:pt x="9299" y="2775"/>
                  </a:cubicBezTo>
                  <a:cubicBezTo>
                    <a:pt x="9228" y="2882"/>
                    <a:pt x="9251" y="3013"/>
                    <a:pt x="9335" y="3108"/>
                  </a:cubicBezTo>
                  <a:lnTo>
                    <a:pt x="9883" y="3680"/>
                  </a:lnTo>
                  <a:lnTo>
                    <a:pt x="8882" y="3644"/>
                  </a:lnTo>
                  <a:cubicBezTo>
                    <a:pt x="8873" y="3643"/>
                    <a:pt x="8864" y="3642"/>
                    <a:pt x="8855" y="3642"/>
                  </a:cubicBezTo>
                  <a:cubicBezTo>
                    <a:pt x="8759" y="3642"/>
                    <a:pt x="8676" y="3701"/>
                    <a:pt x="8632" y="3799"/>
                  </a:cubicBezTo>
                  <a:lnTo>
                    <a:pt x="8228" y="4668"/>
                  </a:lnTo>
                  <a:lnTo>
                    <a:pt x="7835" y="3799"/>
                  </a:lnTo>
                  <a:cubicBezTo>
                    <a:pt x="7787" y="3703"/>
                    <a:pt x="7692" y="3644"/>
                    <a:pt x="7585" y="3644"/>
                  </a:cubicBezTo>
                  <a:lnTo>
                    <a:pt x="7573" y="3644"/>
                  </a:lnTo>
                  <a:lnTo>
                    <a:pt x="6573" y="3680"/>
                  </a:lnTo>
                  <a:lnTo>
                    <a:pt x="6573" y="3680"/>
                  </a:lnTo>
                  <a:lnTo>
                    <a:pt x="7132" y="3108"/>
                  </a:lnTo>
                  <a:cubicBezTo>
                    <a:pt x="7216" y="3013"/>
                    <a:pt x="7239" y="2882"/>
                    <a:pt x="7168" y="2775"/>
                  </a:cubicBezTo>
                  <a:cubicBezTo>
                    <a:pt x="7144" y="2727"/>
                    <a:pt x="7096" y="2691"/>
                    <a:pt x="7049" y="2668"/>
                  </a:cubicBezTo>
                  <a:lnTo>
                    <a:pt x="6287" y="2299"/>
                  </a:lnTo>
                  <a:cubicBezTo>
                    <a:pt x="6751" y="2120"/>
                    <a:pt x="7239" y="2013"/>
                    <a:pt x="7716" y="1965"/>
                  </a:cubicBezTo>
                  <a:cubicBezTo>
                    <a:pt x="7847" y="1965"/>
                    <a:pt x="7966" y="1858"/>
                    <a:pt x="7966" y="1715"/>
                  </a:cubicBezTo>
                  <a:lnTo>
                    <a:pt x="7966" y="667"/>
                  </a:lnTo>
                  <a:cubicBezTo>
                    <a:pt x="7966" y="596"/>
                    <a:pt x="8025" y="536"/>
                    <a:pt x="8097" y="536"/>
                  </a:cubicBezTo>
                  <a:close/>
                  <a:moveTo>
                    <a:pt x="10537" y="2727"/>
                  </a:moveTo>
                  <a:cubicBezTo>
                    <a:pt x="11002" y="2965"/>
                    <a:pt x="11430" y="3275"/>
                    <a:pt x="11799" y="3656"/>
                  </a:cubicBezTo>
                  <a:cubicBezTo>
                    <a:pt x="13764" y="5620"/>
                    <a:pt x="13764" y="8823"/>
                    <a:pt x="11799" y="10800"/>
                  </a:cubicBezTo>
                  <a:cubicBezTo>
                    <a:pt x="10834" y="11765"/>
                    <a:pt x="9535" y="12271"/>
                    <a:pt x="8222" y="12271"/>
                  </a:cubicBezTo>
                  <a:cubicBezTo>
                    <a:pt x="7462" y="12271"/>
                    <a:pt x="6697" y="12101"/>
                    <a:pt x="5989" y="11752"/>
                  </a:cubicBezTo>
                  <a:cubicBezTo>
                    <a:pt x="6073" y="11466"/>
                    <a:pt x="6120" y="11157"/>
                    <a:pt x="6156" y="10871"/>
                  </a:cubicBezTo>
                  <a:cubicBezTo>
                    <a:pt x="6168" y="10716"/>
                    <a:pt x="6061" y="10585"/>
                    <a:pt x="5918" y="10573"/>
                  </a:cubicBezTo>
                  <a:cubicBezTo>
                    <a:pt x="5905" y="10571"/>
                    <a:pt x="5893" y="10570"/>
                    <a:pt x="5881" y="10570"/>
                  </a:cubicBezTo>
                  <a:cubicBezTo>
                    <a:pt x="5751" y="10570"/>
                    <a:pt x="5631" y="10681"/>
                    <a:pt x="5620" y="10811"/>
                  </a:cubicBezTo>
                  <a:cubicBezTo>
                    <a:pt x="5513" y="11800"/>
                    <a:pt x="5263" y="12133"/>
                    <a:pt x="5144" y="12181"/>
                  </a:cubicBezTo>
                  <a:cubicBezTo>
                    <a:pt x="5129" y="12186"/>
                    <a:pt x="5110" y="12189"/>
                    <a:pt x="5086" y="12189"/>
                  </a:cubicBezTo>
                  <a:cubicBezTo>
                    <a:pt x="4953" y="12189"/>
                    <a:pt x="4671" y="12088"/>
                    <a:pt x="4227" y="11704"/>
                  </a:cubicBezTo>
                  <a:cubicBezTo>
                    <a:pt x="3834" y="11371"/>
                    <a:pt x="3417" y="10907"/>
                    <a:pt x="3013" y="10371"/>
                  </a:cubicBezTo>
                  <a:lnTo>
                    <a:pt x="3965" y="10026"/>
                  </a:lnTo>
                  <a:cubicBezTo>
                    <a:pt x="4096" y="9990"/>
                    <a:pt x="4179" y="9859"/>
                    <a:pt x="4156" y="9728"/>
                  </a:cubicBezTo>
                  <a:cubicBezTo>
                    <a:pt x="4126" y="9590"/>
                    <a:pt x="4007" y="9501"/>
                    <a:pt x="3880" y="9501"/>
                  </a:cubicBezTo>
                  <a:cubicBezTo>
                    <a:pt x="3853" y="9501"/>
                    <a:pt x="3825" y="9505"/>
                    <a:pt x="3798" y="9514"/>
                  </a:cubicBezTo>
                  <a:lnTo>
                    <a:pt x="2691" y="9907"/>
                  </a:lnTo>
                  <a:cubicBezTo>
                    <a:pt x="2251" y="9240"/>
                    <a:pt x="1858" y="8478"/>
                    <a:pt x="1631" y="7763"/>
                  </a:cubicBezTo>
                  <a:lnTo>
                    <a:pt x="2703" y="7382"/>
                  </a:lnTo>
                  <a:cubicBezTo>
                    <a:pt x="2846" y="7335"/>
                    <a:pt x="2917" y="7180"/>
                    <a:pt x="2870" y="7049"/>
                  </a:cubicBezTo>
                  <a:cubicBezTo>
                    <a:pt x="2832" y="6936"/>
                    <a:pt x="2727" y="6868"/>
                    <a:pt x="2614" y="6868"/>
                  </a:cubicBezTo>
                  <a:cubicBezTo>
                    <a:pt x="2585" y="6868"/>
                    <a:pt x="2554" y="6872"/>
                    <a:pt x="2524" y="6882"/>
                  </a:cubicBezTo>
                  <a:lnTo>
                    <a:pt x="1501" y="7240"/>
                  </a:lnTo>
                  <a:cubicBezTo>
                    <a:pt x="1429" y="6859"/>
                    <a:pt x="1417" y="6501"/>
                    <a:pt x="1477" y="6180"/>
                  </a:cubicBezTo>
                  <a:cubicBezTo>
                    <a:pt x="1584" y="5585"/>
                    <a:pt x="1941" y="5180"/>
                    <a:pt x="2572" y="4954"/>
                  </a:cubicBezTo>
                  <a:cubicBezTo>
                    <a:pt x="2802" y="4870"/>
                    <a:pt x="3021" y="4828"/>
                    <a:pt x="3228" y="4828"/>
                  </a:cubicBezTo>
                  <a:cubicBezTo>
                    <a:pt x="3492" y="4828"/>
                    <a:pt x="3738" y="4897"/>
                    <a:pt x="3965" y="5037"/>
                  </a:cubicBezTo>
                  <a:cubicBezTo>
                    <a:pt x="4584" y="5418"/>
                    <a:pt x="5072" y="6275"/>
                    <a:pt x="5370" y="7466"/>
                  </a:cubicBezTo>
                  <a:lnTo>
                    <a:pt x="4298" y="7847"/>
                  </a:lnTo>
                  <a:cubicBezTo>
                    <a:pt x="4156" y="7894"/>
                    <a:pt x="4084" y="8049"/>
                    <a:pt x="4132" y="8192"/>
                  </a:cubicBezTo>
                  <a:cubicBezTo>
                    <a:pt x="4168" y="8299"/>
                    <a:pt x="4275" y="8371"/>
                    <a:pt x="4394" y="8371"/>
                  </a:cubicBezTo>
                  <a:cubicBezTo>
                    <a:pt x="4418" y="8371"/>
                    <a:pt x="4453" y="8359"/>
                    <a:pt x="4477" y="8347"/>
                  </a:cubicBezTo>
                  <a:lnTo>
                    <a:pt x="5489" y="7990"/>
                  </a:lnTo>
                  <a:cubicBezTo>
                    <a:pt x="5513" y="8144"/>
                    <a:pt x="5537" y="8299"/>
                    <a:pt x="5561" y="8466"/>
                  </a:cubicBezTo>
                  <a:cubicBezTo>
                    <a:pt x="5584" y="8597"/>
                    <a:pt x="5692" y="8704"/>
                    <a:pt x="5822" y="8704"/>
                  </a:cubicBezTo>
                  <a:cubicBezTo>
                    <a:pt x="6001" y="8704"/>
                    <a:pt x="6120" y="8561"/>
                    <a:pt x="6096" y="8394"/>
                  </a:cubicBezTo>
                  <a:cubicBezTo>
                    <a:pt x="5977" y="7561"/>
                    <a:pt x="5775" y="6787"/>
                    <a:pt x="5501" y="6156"/>
                  </a:cubicBezTo>
                  <a:cubicBezTo>
                    <a:pt x="5168" y="5418"/>
                    <a:pt x="4751" y="4882"/>
                    <a:pt x="4251" y="4584"/>
                  </a:cubicBezTo>
                  <a:cubicBezTo>
                    <a:pt x="4168" y="4537"/>
                    <a:pt x="4084" y="4489"/>
                    <a:pt x="4001" y="4454"/>
                  </a:cubicBezTo>
                  <a:cubicBezTo>
                    <a:pt x="4191" y="4168"/>
                    <a:pt x="4418" y="3894"/>
                    <a:pt x="4656" y="3656"/>
                  </a:cubicBezTo>
                  <a:cubicBezTo>
                    <a:pt x="5037" y="3275"/>
                    <a:pt x="5453" y="2965"/>
                    <a:pt x="5918" y="2727"/>
                  </a:cubicBezTo>
                  <a:lnTo>
                    <a:pt x="6477" y="3001"/>
                  </a:lnTo>
                  <a:lnTo>
                    <a:pt x="5703" y="3787"/>
                  </a:lnTo>
                  <a:cubicBezTo>
                    <a:pt x="5656" y="3846"/>
                    <a:pt x="5620" y="3918"/>
                    <a:pt x="5632" y="4001"/>
                  </a:cubicBezTo>
                  <a:cubicBezTo>
                    <a:pt x="5644" y="4156"/>
                    <a:pt x="5763" y="4251"/>
                    <a:pt x="5906" y="4251"/>
                  </a:cubicBezTo>
                  <a:lnTo>
                    <a:pt x="7406" y="4192"/>
                  </a:lnTo>
                  <a:lnTo>
                    <a:pt x="7989" y="5418"/>
                  </a:lnTo>
                  <a:cubicBezTo>
                    <a:pt x="8025" y="5513"/>
                    <a:pt x="8120" y="5573"/>
                    <a:pt x="8228" y="5573"/>
                  </a:cubicBezTo>
                  <a:cubicBezTo>
                    <a:pt x="8335" y="5573"/>
                    <a:pt x="8430" y="5513"/>
                    <a:pt x="8478" y="5418"/>
                  </a:cubicBezTo>
                  <a:lnTo>
                    <a:pt x="9049" y="4192"/>
                  </a:lnTo>
                  <a:lnTo>
                    <a:pt x="10549" y="4251"/>
                  </a:lnTo>
                  <a:cubicBezTo>
                    <a:pt x="10680" y="4251"/>
                    <a:pt x="10799" y="4156"/>
                    <a:pt x="10823" y="4025"/>
                  </a:cubicBezTo>
                  <a:cubicBezTo>
                    <a:pt x="10847" y="3942"/>
                    <a:pt x="10811" y="3846"/>
                    <a:pt x="10752" y="3787"/>
                  </a:cubicBezTo>
                  <a:lnTo>
                    <a:pt x="9978" y="3001"/>
                  </a:lnTo>
                  <a:lnTo>
                    <a:pt x="10537" y="2727"/>
                  </a:lnTo>
                  <a:close/>
                  <a:moveTo>
                    <a:pt x="8097" y="1"/>
                  </a:moveTo>
                  <a:cubicBezTo>
                    <a:pt x="7727" y="1"/>
                    <a:pt x="7418" y="298"/>
                    <a:pt x="7418" y="667"/>
                  </a:cubicBezTo>
                  <a:lnTo>
                    <a:pt x="7418" y="1453"/>
                  </a:lnTo>
                  <a:cubicBezTo>
                    <a:pt x="6763" y="1548"/>
                    <a:pt x="6108" y="1739"/>
                    <a:pt x="5513" y="2037"/>
                  </a:cubicBezTo>
                  <a:cubicBezTo>
                    <a:pt x="5418" y="2084"/>
                    <a:pt x="5370" y="2179"/>
                    <a:pt x="5370" y="2275"/>
                  </a:cubicBezTo>
                  <a:cubicBezTo>
                    <a:pt x="5370" y="2322"/>
                    <a:pt x="5370" y="2358"/>
                    <a:pt x="5394" y="2406"/>
                  </a:cubicBezTo>
                  <a:cubicBezTo>
                    <a:pt x="4989" y="2644"/>
                    <a:pt x="4620" y="2930"/>
                    <a:pt x="4287" y="3263"/>
                  </a:cubicBezTo>
                  <a:cubicBezTo>
                    <a:pt x="3977" y="3572"/>
                    <a:pt x="3703" y="3918"/>
                    <a:pt x="3477" y="4299"/>
                  </a:cubicBezTo>
                  <a:cubicBezTo>
                    <a:pt x="3402" y="4291"/>
                    <a:pt x="3325" y="4287"/>
                    <a:pt x="3247" y="4287"/>
                  </a:cubicBezTo>
                  <a:cubicBezTo>
                    <a:pt x="3092" y="4287"/>
                    <a:pt x="2933" y="4303"/>
                    <a:pt x="2774" y="4334"/>
                  </a:cubicBezTo>
                  <a:cubicBezTo>
                    <a:pt x="2834" y="3608"/>
                    <a:pt x="3179" y="3168"/>
                    <a:pt x="3810" y="3037"/>
                  </a:cubicBezTo>
                  <a:cubicBezTo>
                    <a:pt x="3929" y="3013"/>
                    <a:pt x="4037" y="2894"/>
                    <a:pt x="4025" y="2763"/>
                  </a:cubicBezTo>
                  <a:cubicBezTo>
                    <a:pt x="4025" y="2616"/>
                    <a:pt x="3905" y="2506"/>
                    <a:pt x="3763" y="2506"/>
                  </a:cubicBezTo>
                  <a:cubicBezTo>
                    <a:pt x="3743" y="2506"/>
                    <a:pt x="3723" y="2509"/>
                    <a:pt x="3703" y="2513"/>
                  </a:cubicBezTo>
                  <a:cubicBezTo>
                    <a:pt x="3060" y="2644"/>
                    <a:pt x="2620" y="3013"/>
                    <a:pt x="2393" y="3584"/>
                  </a:cubicBezTo>
                  <a:lnTo>
                    <a:pt x="1989" y="2465"/>
                  </a:lnTo>
                  <a:cubicBezTo>
                    <a:pt x="1950" y="2350"/>
                    <a:pt x="1842" y="2273"/>
                    <a:pt x="1726" y="2273"/>
                  </a:cubicBezTo>
                  <a:cubicBezTo>
                    <a:pt x="1699" y="2273"/>
                    <a:pt x="1671" y="2277"/>
                    <a:pt x="1643" y="2287"/>
                  </a:cubicBezTo>
                  <a:cubicBezTo>
                    <a:pt x="1501" y="2334"/>
                    <a:pt x="1429" y="2489"/>
                    <a:pt x="1477" y="2632"/>
                  </a:cubicBezTo>
                  <a:lnTo>
                    <a:pt x="1882" y="3775"/>
                  </a:lnTo>
                  <a:cubicBezTo>
                    <a:pt x="1611" y="3619"/>
                    <a:pt x="1328" y="3541"/>
                    <a:pt x="1040" y="3541"/>
                  </a:cubicBezTo>
                  <a:cubicBezTo>
                    <a:pt x="757" y="3541"/>
                    <a:pt x="468" y="3616"/>
                    <a:pt x="179" y="3763"/>
                  </a:cubicBezTo>
                  <a:cubicBezTo>
                    <a:pt x="48" y="3834"/>
                    <a:pt x="0" y="4001"/>
                    <a:pt x="72" y="4132"/>
                  </a:cubicBezTo>
                  <a:cubicBezTo>
                    <a:pt x="121" y="4222"/>
                    <a:pt x="214" y="4272"/>
                    <a:pt x="311" y="4272"/>
                  </a:cubicBezTo>
                  <a:cubicBezTo>
                    <a:pt x="355" y="4272"/>
                    <a:pt x="400" y="4262"/>
                    <a:pt x="441" y="4239"/>
                  </a:cubicBezTo>
                  <a:cubicBezTo>
                    <a:pt x="646" y="4132"/>
                    <a:pt x="847" y="4079"/>
                    <a:pt x="1043" y="4079"/>
                  </a:cubicBezTo>
                  <a:cubicBezTo>
                    <a:pt x="1394" y="4079"/>
                    <a:pt x="1732" y="4249"/>
                    <a:pt x="2060" y="4584"/>
                  </a:cubicBezTo>
                  <a:cubicBezTo>
                    <a:pt x="1465" y="4906"/>
                    <a:pt x="1084" y="5406"/>
                    <a:pt x="965" y="6073"/>
                  </a:cubicBezTo>
                  <a:cubicBezTo>
                    <a:pt x="762" y="7192"/>
                    <a:pt x="1286" y="8490"/>
                    <a:pt x="1774" y="9383"/>
                  </a:cubicBezTo>
                  <a:cubicBezTo>
                    <a:pt x="2346" y="10430"/>
                    <a:pt x="3155" y="11478"/>
                    <a:pt x="3894" y="12109"/>
                  </a:cubicBezTo>
                  <a:cubicBezTo>
                    <a:pt x="4370" y="12514"/>
                    <a:pt x="4775" y="12716"/>
                    <a:pt x="5108" y="12716"/>
                  </a:cubicBezTo>
                  <a:cubicBezTo>
                    <a:pt x="5191" y="12716"/>
                    <a:pt x="5263" y="12705"/>
                    <a:pt x="5334" y="12681"/>
                  </a:cubicBezTo>
                  <a:cubicBezTo>
                    <a:pt x="5525" y="12609"/>
                    <a:pt x="5680" y="12455"/>
                    <a:pt x="5799" y="12240"/>
                  </a:cubicBezTo>
                  <a:cubicBezTo>
                    <a:pt x="6549" y="12609"/>
                    <a:pt x="7394" y="12800"/>
                    <a:pt x="8239" y="12800"/>
                  </a:cubicBezTo>
                  <a:cubicBezTo>
                    <a:pt x="8489" y="12800"/>
                    <a:pt x="8728" y="12788"/>
                    <a:pt x="8978" y="12752"/>
                  </a:cubicBezTo>
                  <a:cubicBezTo>
                    <a:pt x="10192" y="12585"/>
                    <a:pt x="11299" y="12038"/>
                    <a:pt x="12169" y="11169"/>
                  </a:cubicBezTo>
                  <a:cubicBezTo>
                    <a:pt x="14335" y="8990"/>
                    <a:pt x="14335" y="5442"/>
                    <a:pt x="12169" y="3263"/>
                  </a:cubicBezTo>
                  <a:cubicBezTo>
                    <a:pt x="11835" y="2930"/>
                    <a:pt x="11466" y="2644"/>
                    <a:pt x="11061" y="2406"/>
                  </a:cubicBezTo>
                  <a:cubicBezTo>
                    <a:pt x="11085" y="2358"/>
                    <a:pt x="11097" y="2322"/>
                    <a:pt x="11097" y="2275"/>
                  </a:cubicBezTo>
                  <a:cubicBezTo>
                    <a:pt x="11097" y="2179"/>
                    <a:pt x="11037" y="2084"/>
                    <a:pt x="10942" y="2037"/>
                  </a:cubicBezTo>
                  <a:cubicBezTo>
                    <a:pt x="10347" y="1739"/>
                    <a:pt x="9692" y="1548"/>
                    <a:pt x="9037" y="1453"/>
                  </a:cubicBezTo>
                  <a:lnTo>
                    <a:pt x="9037" y="667"/>
                  </a:lnTo>
                  <a:cubicBezTo>
                    <a:pt x="9037" y="298"/>
                    <a:pt x="8740" y="1"/>
                    <a:pt x="8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5"/>
            <p:cNvSpPr/>
            <p:nvPr/>
          </p:nvSpPr>
          <p:spPr>
            <a:xfrm>
              <a:off x="5649800" y="2882700"/>
              <a:ext cx="14900" cy="13350"/>
            </a:xfrm>
            <a:custGeom>
              <a:rect b="b" l="l" r="r" t="t"/>
              <a:pathLst>
                <a:path extrusionOk="0" h="534" w="596">
                  <a:moveTo>
                    <a:pt x="298" y="1"/>
                  </a:moveTo>
                  <a:cubicBezTo>
                    <a:pt x="230" y="1"/>
                    <a:pt x="161" y="27"/>
                    <a:pt x="108" y="81"/>
                  </a:cubicBezTo>
                  <a:cubicBezTo>
                    <a:pt x="1" y="188"/>
                    <a:pt x="1" y="355"/>
                    <a:pt x="108" y="462"/>
                  </a:cubicBezTo>
                  <a:cubicBezTo>
                    <a:pt x="155" y="510"/>
                    <a:pt x="227" y="533"/>
                    <a:pt x="298" y="533"/>
                  </a:cubicBezTo>
                  <a:cubicBezTo>
                    <a:pt x="358" y="533"/>
                    <a:pt x="429" y="510"/>
                    <a:pt x="489" y="462"/>
                  </a:cubicBezTo>
                  <a:cubicBezTo>
                    <a:pt x="596" y="355"/>
                    <a:pt x="596" y="176"/>
                    <a:pt x="489" y="81"/>
                  </a:cubicBezTo>
                  <a:cubicBezTo>
                    <a:pt x="435" y="27"/>
                    <a:pt x="367"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5"/>
            <p:cNvSpPr/>
            <p:nvPr/>
          </p:nvSpPr>
          <p:spPr>
            <a:xfrm>
              <a:off x="5519125" y="2868875"/>
              <a:ext cx="13425" cy="13350"/>
            </a:xfrm>
            <a:custGeom>
              <a:rect b="b" l="l" r="r" t="t"/>
              <a:pathLst>
                <a:path extrusionOk="0" h="534" w="537">
                  <a:moveTo>
                    <a:pt x="275" y="0"/>
                  </a:moveTo>
                  <a:cubicBezTo>
                    <a:pt x="263" y="0"/>
                    <a:pt x="251" y="1"/>
                    <a:pt x="239" y="3"/>
                  </a:cubicBezTo>
                  <a:cubicBezTo>
                    <a:pt x="96" y="15"/>
                    <a:pt x="1" y="146"/>
                    <a:pt x="1" y="277"/>
                  </a:cubicBezTo>
                  <a:cubicBezTo>
                    <a:pt x="1" y="372"/>
                    <a:pt x="60" y="467"/>
                    <a:pt x="144" y="503"/>
                  </a:cubicBezTo>
                  <a:cubicBezTo>
                    <a:pt x="188" y="524"/>
                    <a:pt x="232" y="533"/>
                    <a:pt x="273" y="533"/>
                  </a:cubicBezTo>
                  <a:cubicBezTo>
                    <a:pt x="420" y="533"/>
                    <a:pt x="536" y="414"/>
                    <a:pt x="536" y="265"/>
                  </a:cubicBezTo>
                  <a:cubicBezTo>
                    <a:pt x="536" y="122"/>
                    <a:pt x="415" y="0"/>
                    <a:pt x="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1" name="Google Shape;2881;p45"/>
          <p:cNvGrpSpPr/>
          <p:nvPr/>
        </p:nvGrpSpPr>
        <p:grpSpPr>
          <a:xfrm rot="-346377">
            <a:off x="1615409" y="1499324"/>
            <a:ext cx="406475" cy="364544"/>
            <a:chOff x="1919875" y="4035400"/>
            <a:chExt cx="347375" cy="345050"/>
          </a:xfrm>
        </p:grpSpPr>
        <p:sp>
          <p:nvSpPr>
            <p:cNvPr id="2882" name="Google Shape;2882;p45"/>
            <p:cNvSpPr/>
            <p:nvPr/>
          </p:nvSpPr>
          <p:spPr>
            <a:xfrm>
              <a:off x="2012750" y="4035400"/>
              <a:ext cx="22625" cy="63775"/>
            </a:xfrm>
            <a:custGeom>
              <a:rect b="b" l="l" r="r" t="t"/>
              <a:pathLst>
                <a:path extrusionOk="0" h="2551" w="905">
                  <a:moveTo>
                    <a:pt x="449" y="0"/>
                  </a:moveTo>
                  <a:cubicBezTo>
                    <a:pt x="438" y="0"/>
                    <a:pt x="427" y="1"/>
                    <a:pt x="417" y="2"/>
                  </a:cubicBezTo>
                  <a:cubicBezTo>
                    <a:pt x="214" y="38"/>
                    <a:pt x="119" y="264"/>
                    <a:pt x="226" y="431"/>
                  </a:cubicBezTo>
                  <a:cubicBezTo>
                    <a:pt x="262" y="479"/>
                    <a:pt x="298" y="514"/>
                    <a:pt x="310" y="562"/>
                  </a:cubicBezTo>
                  <a:cubicBezTo>
                    <a:pt x="333" y="610"/>
                    <a:pt x="345" y="657"/>
                    <a:pt x="345" y="705"/>
                  </a:cubicBezTo>
                  <a:cubicBezTo>
                    <a:pt x="357" y="788"/>
                    <a:pt x="357" y="883"/>
                    <a:pt x="322" y="967"/>
                  </a:cubicBezTo>
                  <a:cubicBezTo>
                    <a:pt x="286" y="1074"/>
                    <a:pt x="202" y="1145"/>
                    <a:pt x="155" y="1241"/>
                  </a:cubicBezTo>
                  <a:cubicBezTo>
                    <a:pt x="95" y="1324"/>
                    <a:pt x="60" y="1419"/>
                    <a:pt x="36" y="1526"/>
                  </a:cubicBezTo>
                  <a:cubicBezTo>
                    <a:pt x="0" y="1717"/>
                    <a:pt x="0" y="1919"/>
                    <a:pt x="60" y="2110"/>
                  </a:cubicBezTo>
                  <a:cubicBezTo>
                    <a:pt x="95" y="2217"/>
                    <a:pt x="143" y="2312"/>
                    <a:pt x="202" y="2396"/>
                  </a:cubicBezTo>
                  <a:cubicBezTo>
                    <a:pt x="262" y="2479"/>
                    <a:pt x="345" y="2550"/>
                    <a:pt x="453" y="2550"/>
                  </a:cubicBezTo>
                  <a:cubicBezTo>
                    <a:pt x="500" y="2550"/>
                    <a:pt x="560" y="2527"/>
                    <a:pt x="607" y="2503"/>
                  </a:cubicBezTo>
                  <a:cubicBezTo>
                    <a:pt x="679" y="2443"/>
                    <a:pt x="726" y="2348"/>
                    <a:pt x="714" y="2265"/>
                  </a:cubicBezTo>
                  <a:cubicBezTo>
                    <a:pt x="714" y="2217"/>
                    <a:pt x="703" y="2169"/>
                    <a:pt x="679" y="2134"/>
                  </a:cubicBezTo>
                  <a:cubicBezTo>
                    <a:pt x="655" y="2098"/>
                    <a:pt x="619" y="2062"/>
                    <a:pt x="607" y="2026"/>
                  </a:cubicBezTo>
                  <a:cubicBezTo>
                    <a:pt x="560" y="1931"/>
                    <a:pt x="548" y="1836"/>
                    <a:pt x="548" y="1741"/>
                  </a:cubicBezTo>
                  <a:cubicBezTo>
                    <a:pt x="548" y="1634"/>
                    <a:pt x="583" y="1538"/>
                    <a:pt x="655" y="1455"/>
                  </a:cubicBezTo>
                  <a:cubicBezTo>
                    <a:pt x="786" y="1288"/>
                    <a:pt x="869" y="1110"/>
                    <a:pt x="881" y="895"/>
                  </a:cubicBezTo>
                  <a:cubicBezTo>
                    <a:pt x="905" y="729"/>
                    <a:pt x="881" y="550"/>
                    <a:pt x="822" y="383"/>
                  </a:cubicBezTo>
                  <a:cubicBezTo>
                    <a:pt x="786" y="276"/>
                    <a:pt x="726" y="181"/>
                    <a:pt x="655" y="98"/>
                  </a:cubicBezTo>
                  <a:cubicBezTo>
                    <a:pt x="603" y="35"/>
                    <a:pt x="524" y="0"/>
                    <a:pt x="4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5"/>
            <p:cNvSpPr/>
            <p:nvPr/>
          </p:nvSpPr>
          <p:spPr>
            <a:xfrm>
              <a:off x="2078825" y="4057775"/>
              <a:ext cx="22950" cy="63425"/>
            </a:xfrm>
            <a:custGeom>
              <a:rect b="b" l="l" r="r" t="t"/>
              <a:pathLst>
                <a:path extrusionOk="0" h="2537" w="918">
                  <a:moveTo>
                    <a:pt x="465" y="0"/>
                  </a:moveTo>
                  <a:cubicBezTo>
                    <a:pt x="274" y="0"/>
                    <a:pt x="143" y="203"/>
                    <a:pt x="215" y="369"/>
                  </a:cubicBezTo>
                  <a:cubicBezTo>
                    <a:pt x="238" y="417"/>
                    <a:pt x="274" y="453"/>
                    <a:pt x="298" y="489"/>
                  </a:cubicBezTo>
                  <a:cubicBezTo>
                    <a:pt x="322" y="536"/>
                    <a:pt x="346" y="584"/>
                    <a:pt x="346" y="631"/>
                  </a:cubicBezTo>
                  <a:cubicBezTo>
                    <a:pt x="369" y="727"/>
                    <a:pt x="369" y="846"/>
                    <a:pt x="346" y="941"/>
                  </a:cubicBezTo>
                  <a:cubicBezTo>
                    <a:pt x="310" y="1036"/>
                    <a:pt x="250" y="1108"/>
                    <a:pt x="191" y="1179"/>
                  </a:cubicBezTo>
                  <a:cubicBezTo>
                    <a:pt x="131" y="1274"/>
                    <a:pt x="84" y="1370"/>
                    <a:pt x="60" y="1477"/>
                  </a:cubicBezTo>
                  <a:cubicBezTo>
                    <a:pt x="0" y="1679"/>
                    <a:pt x="12" y="1917"/>
                    <a:pt x="72" y="2120"/>
                  </a:cubicBezTo>
                  <a:cubicBezTo>
                    <a:pt x="107" y="2215"/>
                    <a:pt x="155" y="2310"/>
                    <a:pt x="215" y="2394"/>
                  </a:cubicBezTo>
                  <a:cubicBezTo>
                    <a:pt x="274" y="2477"/>
                    <a:pt x="357" y="2536"/>
                    <a:pt x="465" y="2536"/>
                  </a:cubicBezTo>
                  <a:cubicBezTo>
                    <a:pt x="512" y="2536"/>
                    <a:pt x="572" y="2524"/>
                    <a:pt x="619" y="2501"/>
                  </a:cubicBezTo>
                  <a:cubicBezTo>
                    <a:pt x="691" y="2441"/>
                    <a:pt x="738" y="2358"/>
                    <a:pt x="738" y="2263"/>
                  </a:cubicBezTo>
                  <a:cubicBezTo>
                    <a:pt x="738" y="2215"/>
                    <a:pt x="727" y="2179"/>
                    <a:pt x="703" y="2132"/>
                  </a:cubicBezTo>
                  <a:cubicBezTo>
                    <a:pt x="679" y="2096"/>
                    <a:pt x="643" y="2072"/>
                    <a:pt x="631" y="2036"/>
                  </a:cubicBezTo>
                  <a:cubicBezTo>
                    <a:pt x="572" y="1941"/>
                    <a:pt x="560" y="1834"/>
                    <a:pt x="572" y="1727"/>
                  </a:cubicBezTo>
                  <a:cubicBezTo>
                    <a:pt x="572" y="1620"/>
                    <a:pt x="607" y="1524"/>
                    <a:pt x="667" y="1453"/>
                  </a:cubicBezTo>
                  <a:cubicBezTo>
                    <a:pt x="798" y="1298"/>
                    <a:pt x="869" y="1108"/>
                    <a:pt x="893" y="917"/>
                  </a:cubicBezTo>
                  <a:cubicBezTo>
                    <a:pt x="917" y="739"/>
                    <a:pt x="905" y="572"/>
                    <a:pt x="846" y="405"/>
                  </a:cubicBezTo>
                  <a:cubicBezTo>
                    <a:pt x="810" y="298"/>
                    <a:pt x="762" y="203"/>
                    <a:pt x="691" y="119"/>
                  </a:cubicBezTo>
                  <a:cubicBezTo>
                    <a:pt x="631" y="48"/>
                    <a:pt x="560" y="0"/>
                    <a:pt x="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5"/>
            <p:cNvSpPr/>
            <p:nvPr/>
          </p:nvSpPr>
          <p:spPr>
            <a:xfrm>
              <a:off x="2145500" y="4086650"/>
              <a:ext cx="22650" cy="63725"/>
            </a:xfrm>
            <a:custGeom>
              <a:rect b="b" l="l" r="r" t="t"/>
              <a:pathLst>
                <a:path extrusionOk="0" h="2549" w="906">
                  <a:moveTo>
                    <a:pt x="453" y="0"/>
                  </a:moveTo>
                  <a:cubicBezTo>
                    <a:pt x="262" y="0"/>
                    <a:pt x="131" y="215"/>
                    <a:pt x="215" y="393"/>
                  </a:cubicBezTo>
                  <a:cubicBezTo>
                    <a:pt x="226" y="429"/>
                    <a:pt x="274" y="465"/>
                    <a:pt x="298" y="512"/>
                  </a:cubicBezTo>
                  <a:cubicBezTo>
                    <a:pt x="322" y="560"/>
                    <a:pt x="334" y="607"/>
                    <a:pt x="346" y="655"/>
                  </a:cubicBezTo>
                  <a:cubicBezTo>
                    <a:pt x="357" y="738"/>
                    <a:pt x="357" y="834"/>
                    <a:pt x="334" y="917"/>
                  </a:cubicBezTo>
                  <a:cubicBezTo>
                    <a:pt x="322" y="965"/>
                    <a:pt x="310" y="1012"/>
                    <a:pt x="274" y="1060"/>
                  </a:cubicBezTo>
                  <a:cubicBezTo>
                    <a:pt x="250" y="1096"/>
                    <a:pt x="215" y="1131"/>
                    <a:pt x="191" y="1167"/>
                  </a:cubicBezTo>
                  <a:cubicBezTo>
                    <a:pt x="131" y="1262"/>
                    <a:pt x="84" y="1358"/>
                    <a:pt x="60" y="1453"/>
                  </a:cubicBezTo>
                  <a:cubicBezTo>
                    <a:pt x="0" y="1667"/>
                    <a:pt x="0" y="1905"/>
                    <a:pt x="60" y="2108"/>
                  </a:cubicBezTo>
                  <a:cubicBezTo>
                    <a:pt x="96" y="2215"/>
                    <a:pt x="143" y="2310"/>
                    <a:pt x="203" y="2393"/>
                  </a:cubicBezTo>
                  <a:cubicBezTo>
                    <a:pt x="262" y="2477"/>
                    <a:pt x="346" y="2548"/>
                    <a:pt x="453" y="2548"/>
                  </a:cubicBezTo>
                  <a:cubicBezTo>
                    <a:pt x="512" y="2548"/>
                    <a:pt x="560" y="2524"/>
                    <a:pt x="607" y="2501"/>
                  </a:cubicBezTo>
                  <a:cubicBezTo>
                    <a:pt x="679" y="2453"/>
                    <a:pt x="727" y="2358"/>
                    <a:pt x="727" y="2262"/>
                  </a:cubicBezTo>
                  <a:cubicBezTo>
                    <a:pt x="727" y="2215"/>
                    <a:pt x="703" y="2179"/>
                    <a:pt x="679" y="2131"/>
                  </a:cubicBezTo>
                  <a:cubicBezTo>
                    <a:pt x="655" y="2096"/>
                    <a:pt x="631" y="2060"/>
                    <a:pt x="607" y="2024"/>
                  </a:cubicBezTo>
                  <a:cubicBezTo>
                    <a:pt x="560" y="1941"/>
                    <a:pt x="560" y="1846"/>
                    <a:pt x="560" y="1750"/>
                  </a:cubicBezTo>
                  <a:cubicBezTo>
                    <a:pt x="560" y="1655"/>
                    <a:pt x="572" y="1560"/>
                    <a:pt x="631" y="1477"/>
                  </a:cubicBezTo>
                  <a:cubicBezTo>
                    <a:pt x="667" y="1441"/>
                    <a:pt x="703" y="1405"/>
                    <a:pt x="727" y="1358"/>
                  </a:cubicBezTo>
                  <a:cubicBezTo>
                    <a:pt x="750" y="1310"/>
                    <a:pt x="786" y="1262"/>
                    <a:pt x="810" y="1215"/>
                  </a:cubicBezTo>
                  <a:cubicBezTo>
                    <a:pt x="846" y="1119"/>
                    <a:pt x="869" y="1024"/>
                    <a:pt x="881" y="929"/>
                  </a:cubicBezTo>
                  <a:cubicBezTo>
                    <a:pt x="905" y="762"/>
                    <a:pt x="893" y="584"/>
                    <a:pt x="834" y="417"/>
                  </a:cubicBezTo>
                  <a:cubicBezTo>
                    <a:pt x="810" y="310"/>
                    <a:pt x="750" y="215"/>
                    <a:pt x="679" y="131"/>
                  </a:cubicBezTo>
                  <a:cubicBezTo>
                    <a:pt x="631" y="60"/>
                    <a:pt x="548" y="0"/>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5"/>
            <p:cNvSpPr/>
            <p:nvPr/>
          </p:nvSpPr>
          <p:spPr>
            <a:xfrm>
              <a:off x="1919875" y="4106625"/>
              <a:ext cx="347375" cy="273825"/>
            </a:xfrm>
            <a:custGeom>
              <a:rect b="b" l="l" r="r" t="t"/>
              <a:pathLst>
                <a:path extrusionOk="0" h="10953" w="13895">
                  <a:moveTo>
                    <a:pt x="13006" y="2751"/>
                  </a:moveTo>
                  <a:cubicBezTo>
                    <a:pt x="13057" y="2751"/>
                    <a:pt x="13092" y="2763"/>
                    <a:pt x="13109" y="2785"/>
                  </a:cubicBezTo>
                  <a:cubicBezTo>
                    <a:pt x="13228" y="2904"/>
                    <a:pt x="13145" y="3416"/>
                    <a:pt x="12966" y="3726"/>
                  </a:cubicBezTo>
                  <a:lnTo>
                    <a:pt x="12907" y="3821"/>
                  </a:lnTo>
                  <a:cubicBezTo>
                    <a:pt x="12430" y="4619"/>
                    <a:pt x="12192" y="5023"/>
                    <a:pt x="12192" y="5476"/>
                  </a:cubicBezTo>
                  <a:cubicBezTo>
                    <a:pt x="12192" y="5928"/>
                    <a:pt x="12430" y="6333"/>
                    <a:pt x="12907" y="7143"/>
                  </a:cubicBezTo>
                  <a:lnTo>
                    <a:pt x="12966" y="7226"/>
                  </a:lnTo>
                  <a:cubicBezTo>
                    <a:pt x="13145" y="7536"/>
                    <a:pt x="13228" y="8048"/>
                    <a:pt x="13109" y="8179"/>
                  </a:cubicBezTo>
                  <a:cubicBezTo>
                    <a:pt x="13093" y="8194"/>
                    <a:pt x="13063" y="8204"/>
                    <a:pt x="13018" y="8204"/>
                  </a:cubicBezTo>
                  <a:cubicBezTo>
                    <a:pt x="12928" y="8204"/>
                    <a:pt x="12780" y="8167"/>
                    <a:pt x="12573" y="8071"/>
                  </a:cubicBezTo>
                  <a:cubicBezTo>
                    <a:pt x="11811" y="7702"/>
                    <a:pt x="11085" y="7345"/>
                    <a:pt x="10347" y="7000"/>
                  </a:cubicBezTo>
                  <a:cubicBezTo>
                    <a:pt x="10811" y="6476"/>
                    <a:pt x="11037" y="5976"/>
                    <a:pt x="11037" y="5476"/>
                  </a:cubicBezTo>
                  <a:cubicBezTo>
                    <a:pt x="11037" y="4988"/>
                    <a:pt x="10811" y="4476"/>
                    <a:pt x="10347" y="3964"/>
                  </a:cubicBezTo>
                  <a:cubicBezTo>
                    <a:pt x="10704" y="3797"/>
                    <a:pt x="11061" y="3618"/>
                    <a:pt x="11418" y="3452"/>
                  </a:cubicBezTo>
                  <a:cubicBezTo>
                    <a:pt x="11799" y="3261"/>
                    <a:pt x="12180" y="3071"/>
                    <a:pt x="12573" y="2880"/>
                  </a:cubicBezTo>
                  <a:cubicBezTo>
                    <a:pt x="12771" y="2789"/>
                    <a:pt x="12915" y="2751"/>
                    <a:pt x="13006" y="2751"/>
                  </a:cubicBezTo>
                  <a:close/>
                  <a:moveTo>
                    <a:pt x="874" y="0"/>
                  </a:moveTo>
                  <a:cubicBezTo>
                    <a:pt x="613" y="0"/>
                    <a:pt x="417" y="67"/>
                    <a:pt x="274" y="201"/>
                  </a:cubicBezTo>
                  <a:cubicBezTo>
                    <a:pt x="0" y="440"/>
                    <a:pt x="0" y="821"/>
                    <a:pt x="0" y="1225"/>
                  </a:cubicBezTo>
                  <a:lnTo>
                    <a:pt x="0" y="4261"/>
                  </a:lnTo>
                  <a:cubicBezTo>
                    <a:pt x="0" y="4392"/>
                    <a:pt x="96" y="4511"/>
                    <a:pt x="227" y="4535"/>
                  </a:cubicBezTo>
                  <a:cubicBezTo>
                    <a:pt x="240" y="4537"/>
                    <a:pt x="253" y="4538"/>
                    <a:pt x="266" y="4538"/>
                  </a:cubicBezTo>
                  <a:cubicBezTo>
                    <a:pt x="415" y="4538"/>
                    <a:pt x="536" y="4416"/>
                    <a:pt x="536" y="4273"/>
                  </a:cubicBezTo>
                  <a:lnTo>
                    <a:pt x="536" y="1225"/>
                  </a:lnTo>
                  <a:cubicBezTo>
                    <a:pt x="536" y="951"/>
                    <a:pt x="536" y="690"/>
                    <a:pt x="631" y="606"/>
                  </a:cubicBezTo>
                  <a:cubicBezTo>
                    <a:pt x="659" y="578"/>
                    <a:pt x="738" y="536"/>
                    <a:pt x="920" y="536"/>
                  </a:cubicBezTo>
                  <a:cubicBezTo>
                    <a:pt x="970" y="536"/>
                    <a:pt x="1029" y="539"/>
                    <a:pt x="1096" y="547"/>
                  </a:cubicBezTo>
                  <a:cubicBezTo>
                    <a:pt x="2882" y="761"/>
                    <a:pt x="5251" y="1499"/>
                    <a:pt x="7144" y="2428"/>
                  </a:cubicBezTo>
                  <a:cubicBezTo>
                    <a:pt x="9275" y="3464"/>
                    <a:pt x="10490" y="4571"/>
                    <a:pt x="10490" y="5476"/>
                  </a:cubicBezTo>
                  <a:cubicBezTo>
                    <a:pt x="10490" y="6381"/>
                    <a:pt x="9275" y="7488"/>
                    <a:pt x="7144" y="8524"/>
                  </a:cubicBezTo>
                  <a:cubicBezTo>
                    <a:pt x="5251" y="9453"/>
                    <a:pt x="2870" y="10191"/>
                    <a:pt x="1096" y="10405"/>
                  </a:cubicBezTo>
                  <a:cubicBezTo>
                    <a:pt x="1027" y="10413"/>
                    <a:pt x="968" y="10416"/>
                    <a:pt x="917" y="10416"/>
                  </a:cubicBezTo>
                  <a:cubicBezTo>
                    <a:pt x="738" y="10416"/>
                    <a:pt x="659" y="10376"/>
                    <a:pt x="631" y="10357"/>
                  </a:cubicBezTo>
                  <a:cubicBezTo>
                    <a:pt x="536" y="10274"/>
                    <a:pt x="536" y="10012"/>
                    <a:pt x="536" y="9726"/>
                  </a:cubicBezTo>
                  <a:lnTo>
                    <a:pt x="536" y="6690"/>
                  </a:lnTo>
                  <a:cubicBezTo>
                    <a:pt x="536" y="6559"/>
                    <a:pt x="441" y="6440"/>
                    <a:pt x="310" y="6416"/>
                  </a:cubicBezTo>
                  <a:cubicBezTo>
                    <a:pt x="297" y="6415"/>
                    <a:pt x="284" y="6414"/>
                    <a:pt x="271" y="6414"/>
                  </a:cubicBezTo>
                  <a:cubicBezTo>
                    <a:pt x="121" y="6414"/>
                    <a:pt x="0" y="6537"/>
                    <a:pt x="0" y="6690"/>
                  </a:cubicBezTo>
                  <a:lnTo>
                    <a:pt x="0" y="9726"/>
                  </a:lnTo>
                  <a:cubicBezTo>
                    <a:pt x="0" y="10131"/>
                    <a:pt x="0" y="10512"/>
                    <a:pt x="274" y="10750"/>
                  </a:cubicBezTo>
                  <a:cubicBezTo>
                    <a:pt x="429" y="10881"/>
                    <a:pt x="631" y="10953"/>
                    <a:pt x="893" y="10953"/>
                  </a:cubicBezTo>
                  <a:cubicBezTo>
                    <a:pt x="977" y="10953"/>
                    <a:pt x="1060" y="10941"/>
                    <a:pt x="1155" y="10929"/>
                  </a:cubicBezTo>
                  <a:cubicBezTo>
                    <a:pt x="3001" y="10715"/>
                    <a:pt x="5441" y="9964"/>
                    <a:pt x="7382" y="9012"/>
                  </a:cubicBezTo>
                  <a:cubicBezTo>
                    <a:pt x="8454" y="8488"/>
                    <a:pt x="9311" y="7940"/>
                    <a:pt x="9930" y="7393"/>
                  </a:cubicBezTo>
                  <a:cubicBezTo>
                    <a:pt x="10716" y="7774"/>
                    <a:pt x="11502" y="8155"/>
                    <a:pt x="12323" y="8548"/>
                  </a:cubicBezTo>
                  <a:cubicBezTo>
                    <a:pt x="12609" y="8679"/>
                    <a:pt x="12823" y="8738"/>
                    <a:pt x="13002" y="8738"/>
                  </a:cubicBezTo>
                  <a:cubicBezTo>
                    <a:pt x="13240" y="8738"/>
                    <a:pt x="13395" y="8643"/>
                    <a:pt x="13502" y="8536"/>
                  </a:cubicBezTo>
                  <a:cubicBezTo>
                    <a:pt x="13895" y="8107"/>
                    <a:pt x="13609" y="7274"/>
                    <a:pt x="13419" y="6952"/>
                  </a:cubicBezTo>
                  <a:lnTo>
                    <a:pt x="13359" y="6857"/>
                  </a:lnTo>
                  <a:cubicBezTo>
                    <a:pt x="12931" y="6143"/>
                    <a:pt x="12716" y="5785"/>
                    <a:pt x="12716" y="5476"/>
                  </a:cubicBezTo>
                  <a:cubicBezTo>
                    <a:pt x="12716" y="5166"/>
                    <a:pt x="12931" y="4809"/>
                    <a:pt x="13359" y="4095"/>
                  </a:cubicBezTo>
                  <a:lnTo>
                    <a:pt x="13419" y="3999"/>
                  </a:lnTo>
                  <a:cubicBezTo>
                    <a:pt x="13609" y="3690"/>
                    <a:pt x="13895" y="2845"/>
                    <a:pt x="13502" y="2416"/>
                  </a:cubicBezTo>
                  <a:cubicBezTo>
                    <a:pt x="13399" y="2313"/>
                    <a:pt x="13244" y="2217"/>
                    <a:pt x="13003" y="2217"/>
                  </a:cubicBezTo>
                  <a:cubicBezTo>
                    <a:pt x="12827" y="2217"/>
                    <a:pt x="12605" y="2268"/>
                    <a:pt x="12323" y="2404"/>
                  </a:cubicBezTo>
                  <a:cubicBezTo>
                    <a:pt x="11930" y="2595"/>
                    <a:pt x="11549" y="2773"/>
                    <a:pt x="11168" y="2964"/>
                  </a:cubicBezTo>
                  <a:cubicBezTo>
                    <a:pt x="10752" y="3166"/>
                    <a:pt x="10335" y="3357"/>
                    <a:pt x="9930" y="3559"/>
                  </a:cubicBezTo>
                  <a:cubicBezTo>
                    <a:pt x="9311" y="3011"/>
                    <a:pt x="8454" y="2464"/>
                    <a:pt x="7382" y="1940"/>
                  </a:cubicBezTo>
                  <a:cubicBezTo>
                    <a:pt x="5441" y="987"/>
                    <a:pt x="3001" y="237"/>
                    <a:pt x="1155" y="23"/>
                  </a:cubicBezTo>
                  <a:cubicBezTo>
                    <a:pt x="1054" y="8"/>
                    <a:pt x="960" y="0"/>
                    <a:pt x="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5"/>
            <p:cNvSpPr/>
            <p:nvPr/>
          </p:nvSpPr>
          <p:spPr>
            <a:xfrm>
              <a:off x="2103225" y="4215925"/>
              <a:ext cx="25325" cy="55300"/>
            </a:xfrm>
            <a:custGeom>
              <a:rect b="b" l="l" r="r" t="t"/>
              <a:pathLst>
                <a:path extrusionOk="0" h="2212" w="1013">
                  <a:moveTo>
                    <a:pt x="715" y="0"/>
                  </a:moveTo>
                  <a:cubicBezTo>
                    <a:pt x="590" y="0"/>
                    <a:pt x="483" y="78"/>
                    <a:pt x="453" y="199"/>
                  </a:cubicBezTo>
                  <a:lnTo>
                    <a:pt x="36" y="1878"/>
                  </a:lnTo>
                  <a:cubicBezTo>
                    <a:pt x="1" y="2021"/>
                    <a:pt x="84" y="2175"/>
                    <a:pt x="227" y="2211"/>
                  </a:cubicBezTo>
                  <a:lnTo>
                    <a:pt x="298" y="2211"/>
                  </a:lnTo>
                  <a:cubicBezTo>
                    <a:pt x="417" y="2211"/>
                    <a:pt x="524" y="2140"/>
                    <a:pt x="560" y="2009"/>
                  </a:cubicBezTo>
                  <a:lnTo>
                    <a:pt x="977" y="330"/>
                  </a:lnTo>
                  <a:cubicBezTo>
                    <a:pt x="1013" y="187"/>
                    <a:pt x="929" y="44"/>
                    <a:pt x="786" y="8"/>
                  </a:cubicBezTo>
                  <a:cubicBezTo>
                    <a:pt x="762" y="3"/>
                    <a:pt x="738" y="0"/>
                    <a:pt x="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5"/>
            <p:cNvSpPr/>
            <p:nvPr/>
          </p:nvSpPr>
          <p:spPr>
            <a:xfrm>
              <a:off x="2052625" y="4194500"/>
              <a:ext cx="36050" cy="98150"/>
            </a:xfrm>
            <a:custGeom>
              <a:rect b="b" l="l" r="r" t="t"/>
              <a:pathLst>
                <a:path extrusionOk="0" h="3926" w="1442">
                  <a:moveTo>
                    <a:pt x="1142" y="1"/>
                  </a:moveTo>
                  <a:cubicBezTo>
                    <a:pt x="1022" y="1"/>
                    <a:pt x="912" y="88"/>
                    <a:pt x="882" y="211"/>
                  </a:cubicBezTo>
                  <a:lnTo>
                    <a:pt x="36" y="3592"/>
                  </a:lnTo>
                  <a:cubicBezTo>
                    <a:pt x="1" y="3735"/>
                    <a:pt x="84" y="3878"/>
                    <a:pt x="227" y="3913"/>
                  </a:cubicBezTo>
                  <a:cubicBezTo>
                    <a:pt x="251" y="3925"/>
                    <a:pt x="274" y="3925"/>
                    <a:pt x="298" y="3925"/>
                  </a:cubicBezTo>
                  <a:cubicBezTo>
                    <a:pt x="417" y="3925"/>
                    <a:pt x="524" y="3842"/>
                    <a:pt x="560" y="3723"/>
                  </a:cubicBezTo>
                  <a:lnTo>
                    <a:pt x="1405" y="342"/>
                  </a:lnTo>
                  <a:cubicBezTo>
                    <a:pt x="1441" y="199"/>
                    <a:pt x="1346" y="44"/>
                    <a:pt x="1203" y="8"/>
                  </a:cubicBezTo>
                  <a:cubicBezTo>
                    <a:pt x="1183" y="3"/>
                    <a:pt x="1162" y="1"/>
                    <a:pt x="1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5"/>
            <p:cNvSpPr/>
            <p:nvPr/>
          </p:nvSpPr>
          <p:spPr>
            <a:xfrm>
              <a:off x="2002325" y="4174550"/>
              <a:ext cx="46150" cy="138050"/>
            </a:xfrm>
            <a:custGeom>
              <a:rect b="b" l="l" r="r" t="t"/>
              <a:pathLst>
                <a:path extrusionOk="0" h="5522" w="1846">
                  <a:moveTo>
                    <a:pt x="1542" y="0"/>
                  </a:moveTo>
                  <a:cubicBezTo>
                    <a:pt x="1423" y="0"/>
                    <a:pt x="1316" y="80"/>
                    <a:pt x="1286" y="211"/>
                  </a:cubicBezTo>
                  <a:lnTo>
                    <a:pt x="36" y="5188"/>
                  </a:lnTo>
                  <a:cubicBezTo>
                    <a:pt x="0" y="5331"/>
                    <a:pt x="84" y="5473"/>
                    <a:pt x="227" y="5509"/>
                  </a:cubicBezTo>
                  <a:cubicBezTo>
                    <a:pt x="250" y="5521"/>
                    <a:pt x="274" y="5521"/>
                    <a:pt x="298" y="5521"/>
                  </a:cubicBezTo>
                  <a:cubicBezTo>
                    <a:pt x="417" y="5521"/>
                    <a:pt x="524" y="5438"/>
                    <a:pt x="560" y="5319"/>
                  </a:cubicBezTo>
                  <a:lnTo>
                    <a:pt x="1810" y="342"/>
                  </a:lnTo>
                  <a:cubicBezTo>
                    <a:pt x="1846" y="187"/>
                    <a:pt x="1751" y="44"/>
                    <a:pt x="1608" y="9"/>
                  </a:cubicBezTo>
                  <a:cubicBezTo>
                    <a:pt x="1586" y="3"/>
                    <a:pt x="1563" y="0"/>
                    <a:pt x="15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5"/>
            <p:cNvSpPr/>
            <p:nvPr/>
          </p:nvSpPr>
          <p:spPr>
            <a:xfrm>
              <a:off x="1960350" y="4187650"/>
              <a:ext cx="39325" cy="111850"/>
            </a:xfrm>
            <a:custGeom>
              <a:rect b="b" l="l" r="r" t="t"/>
              <a:pathLst>
                <a:path extrusionOk="0" h="4474" w="1573">
                  <a:moveTo>
                    <a:pt x="1284" y="1"/>
                  </a:moveTo>
                  <a:cubicBezTo>
                    <a:pt x="1161" y="1"/>
                    <a:pt x="1043" y="88"/>
                    <a:pt x="1013" y="211"/>
                  </a:cubicBezTo>
                  <a:lnTo>
                    <a:pt x="36" y="4140"/>
                  </a:lnTo>
                  <a:cubicBezTo>
                    <a:pt x="1" y="4283"/>
                    <a:pt x="84" y="4426"/>
                    <a:pt x="227" y="4461"/>
                  </a:cubicBezTo>
                  <a:cubicBezTo>
                    <a:pt x="251" y="4461"/>
                    <a:pt x="274" y="4473"/>
                    <a:pt x="298" y="4473"/>
                  </a:cubicBezTo>
                  <a:cubicBezTo>
                    <a:pt x="417" y="4473"/>
                    <a:pt x="524" y="4390"/>
                    <a:pt x="560" y="4271"/>
                  </a:cubicBezTo>
                  <a:lnTo>
                    <a:pt x="1536" y="342"/>
                  </a:lnTo>
                  <a:cubicBezTo>
                    <a:pt x="1572" y="199"/>
                    <a:pt x="1489" y="56"/>
                    <a:pt x="1346" y="8"/>
                  </a:cubicBezTo>
                  <a:cubicBezTo>
                    <a:pt x="1326" y="3"/>
                    <a:pt x="1305" y="1"/>
                    <a:pt x="1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5"/>
            <p:cNvSpPr/>
            <p:nvPr/>
          </p:nvSpPr>
          <p:spPr>
            <a:xfrm>
              <a:off x="1919875" y="4236950"/>
              <a:ext cx="13700" cy="13475"/>
            </a:xfrm>
            <a:custGeom>
              <a:rect b="b" l="l" r="r" t="t"/>
              <a:pathLst>
                <a:path extrusionOk="0" h="539" w="548">
                  <a:moveTo>
                    <a:pt x="265" y="0"/>
                  </a:moveTo>
                  <a:cubicBezTo>
                    <a:pt x="119" y="0"/>
                    <a:pt x="0" y="115"/>
                    <a:pt x="0" y="263"/>
                  </a:cubicBezTo>
                  <a:cubicBezTo>
                    <a:pt x="0" y="382"/>
                    <a:pt x="72" y="477"/>
                    <a:pt x="179" y="525"/>
                  </a:cubicBezTo>
                  <a:cubicBezTo>
                    <a:pt x="209" y="534"/>
                    <a:pt x="238" y="538"/>
                    <a:pt x="267" y="538"/>
                  </a:cubicBezTo>
                  <a:cubicBezTo>
                    <a:pt x="421" y="538"/>
                    <a:pt x="548" y="412"/>
                    <a:pt x="548" y="251"/>
                  </a:cubicBezTo>
                  <a:cubicBezTo>
                    <a:pt x="536" y="108"/>
                    <a:pt x="417" y="1"/>
                    <a:pt x="286" y="1"/>
                  </a:cubicBezTo>
                  <a:cubicBezTo>
                    <a:pt x="279" y="0"/>
                    <a:pt x="272" y="0"/>
                    <a:pt x="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1" name="Google Shape;2891;p45"/>
          <p:cNvGrpSpPr/>
          <p:nvPr/>
        </p:nvGrpSpPr>
        <p:grpSpPr>
          <a:xfrm rot="-550901">
            <a:off x="1175865" y="1681873"/>
            <a:ext cx="384016" cy="432331"/>
            <a:chOff x="4005250" y="4036175"/>
            <a:chExt cx="350950" cy="343675"/>
          </a:xfrm>
        </p:grpSpPr>
        <p:sp>
          <p:nvSpPr>
            <p:cNvPr id="2892" name="Google Shape;2892;p45"/>
            <p:cNvSpPr/>
            <p:nvPr/>
          </p:nvSpPr>
          <p:spPr>
            <a:xfrm>
              <a:off x="4005250" y="4036175"/>
              <a:ext cx="350950" cy="343675"/>
            </a:xfrm>
            <a:custGeom>
              <a:rect b="b" l="l" r="r" t="t"/>
              <a:pathLst>
                <a:path extrusionOk="0" h="13747" w="14038">
                  <a:moveTo>
                    <a:pt x="12931" y="1539"/>
                  </a:moveTo>
                  <a:cubicBezTo>
                    <a:pt x="13126" y="1539"/>
                    <a:pt x="13313" y="1559"/>
                    <a:pt x="13478" y="1603"/>
                  </a:cubicBezTo>
                  <a:cubicBezTo>
                    <a:pt x="13395" y="2293"/>
                    <a:pt x="12824" y="3174"/>
                    <a:pt x="12288" y="3591"/>
                  </a:cubicBezTo>
                  <a:cubicBezTo>
                    <a:pt x="12252" y="3317"/>
                    <a:pt x="12169" y="3043"/>
                    <a:pt x="12062" y="2805"/>
                  </a:cubicBezTo>
                  <a:cubicBezTo>
                    <a:pt x="11883" y="2436"/>
                    <a:pt x="11633" y="2138"/>
                    <a:pt x="11323" y="1924"/>
                  </a:cubicBezTo>
                  <a:cubicBezTo>
                    <a:pt x="11762" y="1696"/>
                    <a:pt x="12382" y="1539"/>
                    <a:pt x="12931" y="1539"/>
                  </a:cubicBezTo>
                  <a:close/>
                  <a:moveTo>
                    <a:pt x="10010" y="2043"/>
                  </a:moveTo>
                  <a:cubicBezTo>
                    <a:pt x="10154" y="2043"/>
                    <a:pt x="10302" y="2062"/>
                    <a:pt x="10454" y="2103"/>
                  </a:cubicBezTo>
                  <a:cubicBezTo>
                    <a:pt x="10407" y="2198"/>
                    <a:pt x="10335" y="2281"/>
                    <a:pt x="10264" y="2376"/>
                  </a:cubicBezTo>
                  <a:cubicBezTo>
                    <a:pt x="10180" y="2484"/>
                    <a:pt x="10180" y="2638"/>
                    <a:pt x="10276" y="2734"/>
                  </a:cubicBezTo>
                  <a:cubicBezTo>
                    <a:pt x="10327" y="2790"/>
                    <a:pt x="10396" y="2817"/>
                    <a:pt x="10467" y="2817"/>
                  </a:cubicBezTo>
                  <a:cubicBezTo>
                    <a:pt x="10545" y="2817"/>
                    <a:pt x="10624" y="2784"/>
                    <a:pt x="10680" y="2722"/>
                  </a:cubicBezTo>
                  <a:cubicBezTo>
                    <a:pt x="10788" y="2591"/>
                    <a:pt x="10871" y="2460"/>
                    <a:pt x="10942" y="2317"/>
                  </a:cubicBezTo>
                  <a:cubicBezTo>
                    <a:pt x="11681" y="2781"/>
                    <a:pt x="11883" y="3734"/>
                    <a:pt x="11728" y="4508"/>
                  </a:cubicBezTo>
                  <a:cubicBezTo>
                    <a:pt x="11466" y="5913"/>
                    <a:pt x="11716" y="6591"/>
                    <a:pt x="11954" y="7234"/>
                  </a:cubicBezTo>
                  <a:cubicBezTo>
                    <a:pt x="12145" y="7710"/>
                    <a:pt x="12312" y="8163"/>
                    <a:pt x="12252" y="8937"/>
                  </a:cubicBezTo>
                  <a:cubicBezTo>
                    <a:pt x="12169" y="10151"/>
                    <a:pt x="11383" y="11270"/>
                    <a:pt x="10204" y="11866"/>
                  </a:cubicBezTo>
                  <a:cubicBezTo>
                    <a:pt x="9662" y="12141"/>
                    <a:pt x="9072" y="12284"/>
                    <a:pt x="8477" y="12284"/>
                  </a:cubicBezTo>
                  <a:cubicBezTo>
                    <a:pt x="8275" y="12284"/>
                    <a:pt x="8072" y="12268"/>
                    <a:pt x="7871" y="12235"/>
                  </a:cubicBezTo>
                  <a:cubicBezTo>
                    <a:pt x="8775" y="11199"/>
                    <a:pt x="9145" y="9818"/>
                    <a:pt x="8835" y="8556"/>
                  </a:cubicBezTo>
                  <a:cubicBezTo>
                    <a:pt x="8621" y="7675"/>
                    <a:pt x="8263" y="7234"/>
                    <a:pt x="7930" y="6806"/>
                  </a:cubicBezTo>
                  <a:cubicBezTo>
                    <a:pt x="7573" y="6365"/>
                    <a:pt x="7228" y="5936"/>
                    <a:pt x="7049" y="4948"/>
                  </a:cubicBezTo>
                  <a:cubicBezTo>
                    <a:pt x="7490" y="4555"/>
                    <a:pt x="7847" y="4067"/>
                    <a:pt x="8180" y="3365"/>
                  </a:cubicBezTo>
                  <a:cubicBezTo>
                    <a:pt x="8505" y="2665"/>
                    <a:pt x="9183" y="2043"/>
                    <a:pt x="10010" y="2043"/>
                  </a:cubicBezTo>
                  <a:close/>
                  <a:moveTo>
                    <a:pt x="4584" y="2722"/>
                  </a:moveTo>
                  <a:cubicBezTo>
                    <a:pt x="5704" y="2722"/>
                    <a:pt x="6335" y="3710"/>
                    <a:pt x="6454" y="4627"/>
                  </a:cubicBezTo>
                  <a:cubicBezTo>
                    <a:pt x="6466" y="4722"/>
                    <a:pt x="6478" y="4817"/>
                    <a:pt x="6489" y="4901"/>
                  </a:cubicBezTo>
                  <a:cubicBezTo>
                    <a:pt x="6692" y="6127"/>
                    <a:pt x="7109" y="6639"/>
                    <a:pt x="7513" y="7151"/>
                  </a:cubicBezTo>
                  <a:cubicBezTo>
                    <a:pt x="7823" y="7544"/>
                    <a:pt x="8132" y="7925"/>
                    <a:pt x="8311" y="8687"/>
                  </a:cubicBezTo>
                  <a:cubicBezTo>
                    <a:pt x="8597" y="9865"/>
                    <a:pt x="8204" y="11163"/>
                    <a:pt x="7275" y="12092"/>
                  </a:cubicBezTo>
                  <a:cubicBezTo>
                    <a:pt x="6549" y="12818"/>
                    <a:pt x="5596" y="13211"/>
                    <a:pt x="4584" y="13211"/>
                  </a:cubicBezTo>
                  <a:cubicBezTo>
                    <a:pt x="3572" y="13211"/>
                    <a:pt x="2620" y="12818"/>
                    <a:pt x="1894" y="12092"/>
                  </a:cubicBezTo>
                  <a:cubicBezTo>
                    <a:pt x="965" y="11163"/>
                    <a:pt x="572" y="9854"/>
                    <a:pt x="858" y="8687"/>
                  </a:cubicBezTo>
                  <a:cubicBezTo>
                    <a:pt x="1036" y="7925"/>
                    <a:pt x="1346" y="7544"/>
                    <a:pt x="1655" y="7139"/>
                  </a:cubicBezTo>
                  <a:cubicBezTo>
                    <a:pt x="2084" y="6603"/>
                    <a:pt x="2537" y="6044"/>
                    <a:pt x="2715" y="4627"/>
                  </a:cubicBezTo>
                  <a:cubicBezTo>
                    <a:pt x="2822" y="3710"/>
                    <a:pt x="3465" y="2722"/>
                    <a:pt x="4584" y="2722"/>
                  </a:cubicBezTo>
                  <a:close/>
                  <a:moveTo>
                    <a:pt x="10442" y="1"/>
                  </a:moveTo>
                  <a:cubicBezTo>
                    <a:pt x="10394" y="1"/>
                    <a:pt x="10345" y="14"/>
                    <a:pt x="10299" y="43"/>
                  </a:cubicBezTo>
                  <a:cubicBezTo>
                    <a:pt x="10180" y="114"/>
                    <a:pt x="10133" y="281"/>
                    <a:pt x="10216" y="412"/>
                  </a:cubicBezTo>
                  <a:cubicBezTo>
                    <a:pt x="10478" y="852"/>
                    <a:pt x="10609" y="1233"/>
                    <a:pt x="10597" y="1579"/>
                  </a:cubicBezTo>
                  <a:cubicBezTo>
                    <a:pt x="10400" y="1525"/>
                    <a:pt x="10202" y="1499"/>
                    <a:pt x="10007" y="1499"/>
                  </a:cubicBezTo>
                  <a:cubicBezTo>
                    <a:pt x="9635" y="1499"/>
                    <a:pt x="9269" y="1594"/>
                    <a:pt x="8918" y="1781"/>
                  </a:cubicBezTo>
                  <a:cubicBezTo>
                    <a:pt x="8406" y="2067"/>
                    <a:pt x="7966" y="2543"/>
                    <a:pt x="7692" y="3127"/>
                  </a:cubicBezTo>
                  <a:cubicBezTo>
                    <a:pt x="7430" y="3686"/>
                    <a:pt x="7180" y="4055"/>
                    <a:pt x="6954" y="4305"/>
                  </a:cubicBezTo>
                  <a:cubicBezTo>
                    <a:pt x="6835" y="3758"/>
                    <a:pt x="6585" y="3269"/>
                    <a:pt x="6239" y="2900"/>
                  </a:cubicBezTo>
                  <a:cubicBezTo>
                    <a:pt x="5787" y="2436"/>
                    <a:pt x="5227" y="2186"/>
                    <a:pt x="4584" y="2186"/>
                  </a:cubicBezTo>
                  <a:cubicBezTo>
                    <a:pt x="3953" y="2186"/>
                    <a:pt x="3382" y="2436"/>
                    <a:pt x="2941" y="2900"/>
                  </a:cubicBezTo>
                  <a:cubicBezTo>
                    <a:pt x="2537" y="3329"/>
                    <a:pt x="2263" y="3912"/>
                    <a:pt x="2179" y="4555"/>
                  </a:cubicBezTo>
                  <a:cubicBezTo>
                    <a:pt x="2025" y="5829"/>
                    <a:pt x="1644" y="6306"/>
                    <a:pt x="1239" y="6806"/>
                  </a:cubicBezTo>
                  <a:cubicBezTo>
                    <a:pt x="905" y="7234"/>
                    <a:pt x="548" y="7675"/>
                    <a:pt x="334" y="8556"/>
                  </a:cubicBezTo>
                  <a:cubicBezTo>
                    <a:pt x="1" y="9913"/>
                    <a:pt x="453" y="11413"/>
                    <a:pt x="1525" y="12473"/>
                  </a:cubicBezTo>
                  <a:cubicBezTo>
                    <a:pt x="2334" y="13294"/>
                    <a:pt x="3430" y="13747"/>
                    <a:pt x="4584" y="13747"/>
                  </a:cubicBezTo>
                  <a:cubicBezTo>
                    <a:pt x="5644" y="13747"/>
                    <a:pt x="6632" y="13366"/>
                    <a:pt x="7430" y="12687"/>
                  </a:cubicBezTo>
                  <a:cubicBezTo>
                    <a:pt x="7775" y="12782"/>
                    <a:pt x="8132" y="12818"/>
                    <a:pt x="8490" y="12818"/>
                  </a:cubicBezTo>
                  <a:cubicBezTo>
                    <a:pt x="9168" y="12818"/>
                    <a:pt x="9847" y="12663"/>
                    <a:pt x="10466" y="12342"/>
                  </a:cubicBezTo>
                  <a:cubicBezTo>
                    <a:pt x="11800" y="11663"/>
                    <a:pt x="12693" y="10366"/>
                    <a:pt x="12800" y="8972"/>
                  </a:cubicBezTo>
                  <a:cubicBezTo>
                    <a:pt x="12859" y="8080"/>
                    <a:pt x="12669" y="7544"/>
                    <a:pt x="12478" y="7044"/>
                  </a:cubicBezTo>
                  <a:cubicBezTo>
                    <a:pt x="12252" y="6436"/>
                    <a:pt x="12038" y="5865"/>
                    <a:pt x="12276" y="4603"/>
                  </a:cubicBezTo>
                  <a:cubicBezTo>
                    <a:pt x="12288" y="4472"/>
                    <a:pt x="12312" y="4341"/>
                    <a:pt x="12312" y="4210"/>
                  </a:cubicBezTo>
                  <a:cubicBezTo>
                    <a:pt x="12383" y="4174"/>
                    <a:pt x="12443" y="4139"/>
                    <a:pt x="12502" y="4103"/>
                  </a:cubicBezTo>
                  <a:cubicBezTo>
                    <a:pt x="13240" y="3591"/>
                    <a:pt x="14038" y="2365"/>
                    <a:pt x="14026" y="1400"/>
                  </a:cubicBezTo>
                  <a:cubicBezTo>
                    <a:pt x="14014" y="1293"/>
                    <a:pt x="13955" y="1198"/>
                    <a:pt x="13859" y="1162"/>
                  </a:cubicBezTo>
                  <a:cubicBezTo>
                    <a:pt x="13586" y="1049"/>
                    <a:pt x="13262" y="999"/>
                    <a:pt x="12924" y="999"/>
                  </a:cubicBezTo>
                  <a:cubicBezTo>
                    <a:pt x="12304" y="999"/>
                    <a:pt x="11633" y="1166"/>
                    <a:pt x="11133" y="1412"/>
                  </a:cubicBezTo>
                  <a:cubicBezTo>
                    <a:pt x="11121" y="1376"/>
                    <a:pt x="11121" y="1341"/>
                    <a:pt x="11121" y="1305"/>
                  </a:cubicBezTo>
                  <a:cubicBezTo>
                    <a:pt x="11073" y="936"/>
                    <a:pt x="10930" y="567"/>
                    <a:pt x="10669" y="126"/>
                  </a:cubicBezTo>
                  <a:cubicBezTo>
                    <a:pt x="10622" y="48"/>
                    <a:pt x="10534" y="1"/>
                    <a:pt x="10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5"/>
            <p:cNvSpPr/>
            <p:nvPr/>
          </p:nvSpPr>
          <p:spPr>
            <a:xfrm>
              <a:off x="4243075" y="4251225"/>
              <a:ext cx="53600" cy="68900"/>
            </a:xfrm>
            <a:custGeom>
              <a:rect b="b" l="l" r="r" t="t"/>
              <a:pathLst>
                <a:path extrusionOk="0" h="2756" w="2144">
                  <a:moveTo>
                    <a:pt x="1862" y="1"/>
                  </a:moveTo>
                  <a:cubicBezTo>
                    <a:pt x="1727" y="1"/>
                    <a:pt x="1607" y="115"/>
                    <a:pt x="1596" y="251"/>
                  </a:cubicBezTo>
                  <a:cubicBezTo>
                    <a:pt x="1537" y="1061"/>
                    <a:pt x="989" y="1823"/>
                    <a:pt x="179" y="2240"/>
                  </a:cubicBezTo>
                  <a:cubicBezTo>
                    <a:pt x="60" y="2299"/>
                    <a:pt x="1" y="2454"/>
                    <a:pt x="48" y="2573"/>
                  </a:cubicBezTo>
                  <a:cubicBezTo>
                    <a:pt x="92" y="2687"/>
                    <a:pt x="194" y="2756"/>
                    <a:pt x="301" y="2756"/>
                  </a:cubicBezTo>
                  <a:cubicBezTo>
                    <a:pt x="340" y="2756"/>
                    <a:pt x="380" y="2747"/>
                    <a:pt x="417" y="2728"/>
                  </a:cubicBezTo>
                  <a:cubicBezTo>
                    <a:pt x="1406" y="2216"/>
                    <a:pt x="2060" y="1287"/>
                    <a:pt x="2132" y="287"/>
                  </a:cubicBezTo>
                  <a:cubicBezTo>
                    <a:pt x="2144" y="144"/>
                    <a:pt x="2037" y="13"/>
                    <a:pt x="1882" y="1"/>
                  </a:cubicBezTo>
                  <a:cubicBezTo>
                    <a:pt x="1875" y="1"/>
                    <a:pt x="1869" y="1"/>
                    <a:pt x="1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5"/>
            <p:cNvSpPr/>
            <p:nvPr/>
          </p:nvSpPr>
          <p:spPr>
            <a:xfrm>
              <a:off x="4035600" y="4119675"/>
              <a:ext cx="168500" cy="224775"/>
            </a:xfrm>
            <a:custGeom>
              <a:rect b="b" l="l" r="r" t="t"/>
              <a:pathLst>
                <a:path extrusionOk="0" h="8991" w="6740">
                  <a:moveTo>
                    <a:pt x="3370" y="1"/>
                  </a:moveTo>
                  <a:cubicBezTo>
                    <a:pt x="2608" y="1"/>
                    <a:pt x="2192" y="680"/>
                    <a:pt x="2108" y="1358"/>
                  </a:cubicBezTo>
                  <a:cubicBezTo>
                    <a:pt x="1954" y="2561"/>
                    <a:pt x="1656" y="3251"/>
                    <a:pt x="906" y="4204"/>
                  </a:cubicBezTo>
                  <a:cubicBezTo>
                    <a:pt x="584" y="4609"/>
                    <a:pt x="382" y="4894"/>
                    <a:pt x="239" y="5490"/>
                  </a:cubicBezTo>
                  <a:cubicBezTo>
                    <a:pt x="1" y="6454"/>
                    <a:pt x="334" y="7549"/>
                    <a:pt x="1120" y="8323"/>
                  </a:cubicBezTo>
                  <a:cubicBezTo>
                    <a:pt x="1382" y="8597"/>
                    <a:pt x="1692" y="8811"/>
                    <a:pt x="2025" y="8966"/>
                  </a:cubicBezTo>
                  <a:cubicBezTo>
                    <a:pt x="2063" y="8982"/>
                    <a:pt x="2101" y="8989"/>
                    <a:pt x="2139" y="8989"/>
                  </a:cubicBezTo>
                  <a:cubicBezTo>
                    <a:pt x="2243" y="8989"/>
                    <a:pt x="2338" y="8932"/>
                    <a:pt x="2382" y="8835"/>
                  </a:cubicBezTo>
                  <a:cubicBezTo>
                    <a:pt x="2442" y="8704"/>
                    <a:pt x="2394" y="8538"/>
                    <a:pt x="2251" y="8478"/>
                  </a:cubicBezTo>
                  <a:cubicBezTo>
                    <a:pt x="1977" y="8347"/>
                    <a:pt x="1715" y="8169"/>
                    <a:pt x="1501" y="7942"/>
                  </a:cubicBezTo>
                  <a:cubicBezTo>
                    <a:pt x="846" y="7299"/>
                    <a:pt x="561" y="6406"/>
                    <a:pt x="763" y="5621"/>
                  </a:cubicBezTo>
                  <a:cubicBezTo>
                    <a:pt x="870" y="5144"/>
                    <a:pt x="1025" y="4930"/>
                    <a:pt x="1334" y="4537"/>
                  </a:cubicBezTo>
                  <a:cubicBezTo>
                    <a:pt x="2144" y="3513"/>
                    <a:pt x="2477" y="2727"/>
                    <a:pt x="2644" y="1430"/>
                  </a:cubicBezTo>
                  <a:cubicBezTo>
                    <a:pt x="2680" y="1096"/>
                    <a:pt x="2882" y="537"/>
                    <a:pt x="3370" y="537"/>
                  </a:cubicBezTo>
                  <a:cubicBezTo>
                    <a:pt x="3859" y="537"/>
                    <a:pt x="4061" y="1096"/>
                    <a:pt x="4097" y="1430"/>
                  </a:cubicBezTo>
                  <a:cubicBezTo>
                    <a:pt x="4263" y="2727"/>
                    <a:pt x="4597" y="3513"/>
                    <a:pt x="5406" y="4537"/>
                  </a:cubicBezTo>
                  <a:cubicBezTo>
                    <a:pt x="5716" y="4930"/>
                    <a:pt x="5871" y="5144"/>
                    <a:pt x="5978" y="5621"/>
                  </a:cubicBezTo>
                  <a:cubicBezTo>
                    <a:pt x="6168" y="6406"/>
                    <a:pt x="5895" y="7299"/>
                    <a:pt x="5240" y="7942"/>
                  </a:cubicBezTo>
                  <a:cubicBezTo>
                    <a:pt x="5025" y="8169"/>
                    <a:pt x="4763" y="8347"/>
                    <a:pt x="4490" y="8478"/>
                  </a:cubicBezTo>
                  <a:cubicBezTo>
                    <a:pt x="4347" y="8538"/>
                    <a:pt x="4287" y="8704"/>
                    <a:pt x="4359" y="8835"/>
                  </a:cubicBezTo>
                  <a:cubicBezTo>
                    <a:pt x="4394" y="8931"/>
                    <a:pt x="4502" y="8990"/>
                    <a:pt x="4597" y="8990"/>
                  </a:cubicBezTo>
                  <a:cubicBezTo>
                    <a:pt x="4632" y="8990"/>
                    <a:pt x="4668" y="8990"/>
                    <a:pt x="4716" y="8966"/>
                  </a:cubicBezTo>
                  <a:cubicBezTo>
                    <a:pt x="5049" y="8811"/>
                    <a:pt x="5359" y="8597"/>
                    <a:pt x="5621" y="8323"/>
                  </a:cubicBezTo>
                  <a:cubicBezTo>
                    <a:pt x="6407" y="7549"/>
                    <a:pt x="6740" y="6454"/>
                    <a:pt x="6502" y="5490"/>
                  </a:cubicBezTo>
                  <a:cubicBezTo>
                    <a:pt x="6359" y="4894"/>
                    <a:pt x="6156" y="4609"/>
                    <a:pt x="5823" y="4204"/>
                  </a:cubicBezTo>
                  <a:cubicBezTo>
                    <a:pt x="5073" y="3251"/>
                    <a:pt x="4787" y="2561"/>
                    <a:pt x="4632" y="1358"/>
                  </a:cubicBezTo>
                  <a:cubicBezTo>
                    <a:pt x="4549" y="680"/>
                    <a:pt x="4121" y="1"/>
                    <a:pt x="3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5"/>
            <p:cNvSpPr/>
            <p:nvPr/>
          </p:nvSpPr>
          <p:spPr>
            <a:xfrm>
              <a:off x="4083525" y="4227150"/>
              <a:ext cx="72375" cy="85450"/>
            </a:xfrm>
            <a:custGeom>
              <a:rect b="b" l="l" r="r" t="t"/>
              <a:pathLst>
                <a:path extrusionOk="0" h="3418" w="2895">
                  <a:moveTo>
                    <a:pt x="1453" y="536"/>
                  </a:moveTo>
                  <a:cubicBezTo>
                    <a:pt x="1811" y="536"/>
                    <a:pt x="2358" y="1405"/>
                    <a:pt x="2358" y="1976"/>
                  </a:cubicBezTo>
                  <a:cubicBezTo>
                    <a:pt x="2358" y="2476"/>
                    <a:pt x="1953" y="2881"/>
                    <a:pt x="1453" y="2881"/>
                  </a:cubicBezTo>
                  <a:cubicBezTo>
                    <a:pt x="953" y="2881"/>
                    <a:pt x="549" y="2476"/>
                    <a:pt x="549" y="1976"/>
                  </a:cubicBezTo>
                  <a:cubicBezTo>
                    <a:pt x="549" y="1405"/>
                    <a:pt x="1096" y="536"/>
                    <a:pt x="1453" y="536"/>
                  </a:cubicBezTo>
                  <a:close/>
                  <a:moveTo>
                    <a:pt x="1453" y="0"/>
                  </a:moveTo>
                  <a:cubicBezTo>
                    <a:pt x="680" y="0"/>
                    <a:pt x="1" y="1226"/>
                    <a:pt x="1" y="1976"/>
                  </a:cubicBezTo>
                  <a:cubicBezTo>
                    <a:pt x="1" y="2774"/>
                    <a:pt x="656" y="3417"/>
                    <a:pt x="1453" y="3417"/>
                  </a:cubicBezTo>
                  <a:cubicBezTo>
                    <a:pt x="2251" y="3417"/>
                    <a:pt x="2894" y="2774"/>
                    <a:pt x="2894" y="1976"/>
                  </a:cubicBezTo>
                  <a:cubicBezTo>
                    <a:pt x="2894" y="1226"/>
                    <a:pt x="2215" y="0"/>
                    <a:pt x="1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5"/>
            <p:cNvSpPr/>
            <p:nvPr/>
          </p:nvSpPr>
          <p:spPr>
            <a:xfrm>
              <a:off x="4111225" y="4337575"/>
              <a:ext cx="16975" cy="13400"/>
            </a:xfrm>
            <a:custGeom>
              <a:rect b="b" l="l" r="r" t="t"/>
              <a:pathLst>
                <a:path extrusionOk="0" h="536" w="679">
                  <a:moveTo>
                    <a:pt x="345" y="0"/>
                  </a:moveTo>
                  <a:cubicBezTo>
                    <a:pt x="143" y="0"/>
                    <a:pt x="0" y="215"/>
                    <a:pt x="119" y="417"/>
                  </a:cubicBezTo>
                  <a:cubicBezTo>
                    <a:pt x="155" y="500"/>
                    <a:pt x="238" y="536"/>
                    <a:pt x="322" y="536"/>
                  </a:cubicBezTo>
                  <a:lnTo>
                    <a:pt x="357" y="536"/>
                  </a:lnTo>
                  <a:cubicBezTo>
                    <a:pt x="453" y="536"/>
                    <a:pt x="548" y="488"/>
                    <a:pt x="584" y="393"/>
                  </a:cubicBezTo>
                  <a:cubicBezTo>
                    <a:pt x="679" y="191"/>
                    <a:pt x="536" y="0"/>
                    <a:pt x="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0" name="Shape 2900"/>
        <p:cNvGrpSpPr/>
        <p:nvPr/>
      </p:nvGrpSpPr>
      <p:grpSpPr>
        <a:xfrm>
          <a:off x="0" y="0"/>
          <a:ext cx="0" cy="0"/>
          <a:chOff x="0" y="0"/>
          <a:chExt cx="0" cy="0"/>
        </a:xfrm>
      </p:grpSpPr>
      <p:sp>
        <p:nvSpPr>
          <p:cNvPr id="2901" name="Google Shape;2901;p46"/>
          <p:cNvSpPr/>
          <p:nvPr/>
        </p:nvSpPr>
        <p:spPr>
          <a:xfrm rot="347508">
            <a:off x="5434987" y="880166"/>
            <a:ext cx="1727217" cy="187498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6"/>
          <p:cNvSpPr/>
          <p:nvPr/>
        </p:nvSpPr>
        <p:spPr>
          <a:xfrm rot="380493">
            <a:off x="5600666" y="1093442"/>
            <a:ext cx="1396042" cy="1448552"/>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6"/>
          <p:cNvSpPr/>
          <p:nvPr/>
        </p:nvSpPr>
        <p:spPr>
          <a:xfrm rot="-25794">
            <a:off x="819663" y="500490"/>
            <a:ext cx="879625" cy="863723"/>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dk2"/>
              </a:solidFill>
              <a:latin typeface="DM Sans"/>
              <a:ea typeface="DM Sans"/>
              <a:cs typeface="DM Sans"/>
              <a:sym typeface="DM Sans"/>
            </a:endParaRPr>
          </a:p>
        </p:txBody>
      </p:sp>
      <p:sp>
        <p:nvSpPr>
          <p:cNvPr id="2904" name="Google Shape;2904;p46"/>
          <p:cNvSpPr/>
          <p:nvPr/>
        </p:nvSpPr>
        <p:spPr>
          <a:xfrm rot="-24826">
            <a:off x="906393" y="585743"/>
            <a:ext cx="706218" cy="693319"/>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dk1"/>
              </a:solidFill>
              <a:latin typeface="DM Sans"/>
              <a:ea typeface="DM Sans"/>
              <a:cs typeface="DM Sans"/>
              <a:sym typeface="DM Sans"/>
            </a:endParaRPr>
          </a:p>
        </p:txBody>
      </p:sp>
      <p:sp>
        <p:nvSpPr>
          <p:cNvPr id="2905" name="Google Shape;2905;p46"/>
          <p:cNvSpPr txBox="1"/>
          <p:nvPr>
            <p:ph type="title"/>
          </p:nvPr>
        </p:nvSpPr>
        <p:spPr>
          <a:xfrm>
            <a:off x="713225" y="1438200"/>
            <a:ext cx="3657600" cy="4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PT" sz="2000"/>
              <a:t>Reaching the </a:t>
            </a:r>
            <a:r>
              <a:rPr lang="pt-PT" sz="2000">
                <a:solidFill>
                  <a:srgbClr val="C07ACC"/>
                </a:solidFill>
              </a:rPr>
              <a:t>output</a:t>
            </a:r>
            <a:endParaRPr sz="2000">
              <a:solidFill>
                <a:srgbClr val="C07ACC"/>
              </a:solidFill>
            </a:endParaRPr>
          </a:p>
        </p:txBody>
      </p:sp>
      <p:sp>
        <p:nvSpPr>
          <p:cNvPr id="2906" name="Google Shape;2906;p46"/>
          <p:cNvSpPr txBox="1"/>
          <p:nvPr>
            <p:ph idx="1" type="subTitle"/>
          </p:nvPr>
        </p:nvSpPr>
        <p:spPr>
          <a:xfrm>
            <a:off x="713225" y="1849800"/>
            <a:ext cx="2799300" cy="18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800"/>
              <a:t>We had dream…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pt-PT" sz="1800"/>
              <a:t>… and dreams are challenging!</a:t>
            </a:r>
            <a:endParaRPr sz="1800"/>
          </a:p>
        </p:txBody>
      </p:sp>
      <p:sp>
        <p:nvSpPr>
          <p:cNvPr id="2907" name="Google Shape;2907;p46"/>
          <p:cNvSpPr txBox="1"/>
          <p:nvPr>
            <p:ph idx="2" type="title"/>
          </p:nvPr>
        </p:nvSpPr>
        <p:spPr>
          <a:xfrm>
            <a:off x="854926" y="666463"/>
            <a:ext cx="809100" cy="5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PT"/>
              <a:t>03</a:t>
            </a:r>
            <a:endParaRPr/>
          </a:p>
        </p:txBody>
      </p:sp>
      <p:sp>
        <p:nvSpPr>
          <p:cNvPr id="2908" name="Google Shape;2908;p46"/>
          <p:cNvSpPr/>
          <p:nvPr/>
        </p:nvSpPr>
        <p:spPr>
          <a:xfrm>
            <a:off x="4637291" y="1869223"/>
            <a:ext cx="1573500" cy="2075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6"/>
          <p:cNvSpPr txBox="1"/>
          <p:nvPr>
            <p:ph idx="4294967295" type="ctrTitle"/>
          </p:nvPr>
        </p:nvSpPr>
        <p:spPr>
          <a:xfrm>
            <a:off x="0" y="4732200"/>
            <a:ext cx="2539800" cy="4113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80000"/>
              </a:lnSpc>
              <a:spcBef>
                <a:spcPts val="0"/>
              </a:spcBef>
              <a:spcAft>
                <a:spcPts val="0"/>
              </a:spcAft>
              <a:buClr>
                <a:srgbClr val="FFFFFF"/>
              </a:buClr>
              <a:buSzPct val="240000"/>
              <a:buFont typeface="Rockwell"/>
              <a:buNone/>
            </a:pPr>
            <a:r>
              <a:rPr lang="pt-PT" sz="3000">
                <a:solidFill>
                  <a:srgbClr val="C07ACC"/>
                </a:solidFill>
                <a:latin typeface="Courier New"/>
                <a:ea typeface="Courier New"/>
                <a:cs typeface="Courier New"/>
                <a:sym typeface="Courier New"/>
              </a:rPr>
              <a:t>return</a:t>
            </a:r>
            <a:r>
              <a:rPr lang="pt-PT" sz="3000">
                <a:solidFill>
                  <a:srgbClr val="FFFFFF"/>
                </a:solidFill>
              </a:rPr>
              <a:t> </a:t>
            </a:r>
            <a:r>
              <a:rPr lang="pt-PT" sz="3000">
                <a:solidFill>
                  <a:schemeClr val="dk2"/>
                </a:solidFill>
                <a:latin typeface="Caveat SemiBold"/>
                <a:ea typeface="Caveat SemiBold"/>
                <a:cs typeface="Caveat SemiBold"/>
                <a:sym typeface="Caveat SemiBold"/>
              </a:rPr>
              <a:t>yum!</a:t>
            </a:r>
            <a:endParaRPr sz="3000">
              <a:solidFill>
                <a:schemeClr val="dk2"/>
              </a:solidFill>
              <a:latin typeface="Caveat SemiBold"/>
              <a:ea typeface="Caveat SemiBold"/>
              <a:cs typeface="Caveat SemiBold"/>
              <a:sym typeface="Caveat SemiBold"/>
            </a:endParaRPr>
          </a:p>
        </p:txBody>
      </p:sp>
      <p:grpSp>
        <p:nvGrpSpPr>
          <p:cNvPr id="2910" name="Google Shape;2910;p46"/>
          <p:cNvGrpSpPr/>
          <p:nvPr/>
        </p:nvGrpSpPr>
        <p:grpSpPr>
          <a:xfrm>
            <a:off x="4984660" y="2138234"/>
            <a:ext cx="878655" cy="1536786"/>
            <a:chOff x="952325" y="2400800"/>
            <a:chExt cx="1325871" cy="2318977"/>
          </a:xfrm>
        </p:grpSpPr>
        <p:grpSp>
          <p:nvGrpSpPr>
            <p:cNvPr id="2911" name="Google Shape;2911;p46"/>
            <p:cNvGrpSpPr/>
            <p:nvPr/>
          </p:nvGrpSpPr>
          <p:grpSpPr>
            <a:xfrm>
              <a:off x="952325" y="2400800"/>
              <a:ext cx="1325871" cy="2318977"/>
              <a:chOff x="6360390" y="2223032"/>
              <a:chExt cx="1008804" cy="1764420"/>
            </a:xfrm>
          </p:grpSpPr>
          <p:sp>
            <p:nvSpPr>
              <p:cNvPr id="2912" name="Google Shape;2912;p46"/>
              <p:cNvSpPr/>
              <p:nvPr/>
            </p:nvSpPr>
            <p:spPr>
              <a:xfrm>
                <a:off x="6492619" y="2340952"/>
                <a:ext cx="813450"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6"/>
              <p:cNvSpPr/>
              <p:nvPr/>
            </p:nvSpPr>
            <p:spPr>
              <a:xfrm>
                <a:off x="6856100" y="3843492"/>
                <a:ext cx="96750" cy="83150"/>
              </a:xfrm>
              <a:custGeom>
                <a:rect b="b" l="l" r="r" t="t"/>
                <a:pathLst>
                  <a:path extrusionOk="0" h="3326" w="387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6"/>
              <p:cNvSpPr/>
              <p:nvPr/>
            </p:nvSpPr>
            <p:spPr>
              <a:xfrm>
                <a:off x="6623350" y="3880717"/>
                <a:ext cx="82800" cy="9025"/>
              </a:xfrm>
              <a:custGeom>
                <a:rect b="b" l="l" r="r" t="t"/>
                <a:pathLst>
                  <a:path extrusionOk="0" h="361" w="3312">
                    <a:moveTo>
                      <a:pt x="1" y="0"/>
                    </a:moveTo>
                    <a:lnTo>
                      <a:pt x="1" y="361"/>
                    </a:lnTo>
                    <a:lnTo>
                      <a:pt x="3312" y="361"/>
                    </a:lnTo>
                    <a:lnTo>
                      <a:pt x="3312" y="0"/>
                    </a:lnTo>
                    <a:close/>
                  </a:path>
                </a:pathLst>
              </a:cu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6"/>
              <p:cNvSpPr/>
              <p:nvPr/>
            </p:nvSpPr>
            <p:spPr>
              <a:xfrm>
                <a:off x="7116325" y="3860642"/>
                <a:ext cx="60675" cy="48775"/>
              </a:xfrm>
              <a:custGeom>
                <a:rect b="b" l="l" r="r" t="t"/>
                <a:pathLst>
                  <a:path extrusionOk="0" h="1951" w="2427">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6"/>
              <p:cNvSpPr/>
              <p:nvPr/>
            </p:nvSpPr>
            <p:spPr>
              <a:xfrm>
                <a:off x="6767200"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6"/>
              <p:cNvSpPr/>
              <p:nvPr/>
            </p:nvSpPr>
            <p:spPr>
              <a:xfrm>
                <a:off x="6360390" y="2223032"/>
                <a:ext cx="1008804" cy="1764420"/>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18" name="Google Shape;2918;p46"/>
            <p:cNvPicPr preferRelativeResize="0"/>
            <p:nvPr/>
          </p:nvPicPr>
          <p:blipFill rotWithShape="1">
            <a:blip r:embed="rId3">
              <a:alphaModFix/>
            </a:blip>
            <a:srcRect b="1916" l="-10" r="0" t="1287"/>
            <a:stretch/>
          </p:blipFill>
          <p:spPr>
            <a:xfrm>
              <a:off x="1074600" y="2571750"/>
              <a:ext cx="1081326" cy="1860676"/>
            </a:xfrm>
            <a:prstGeom prst="rect">
              <a:avLst/>
            </a:prstGeom>
            <a:noFill/>
            <a:ln cap="flat" cmpd="sng" w="19050">
              <a:solidFill>
                <a:schemeClr val="dk1"/>
              </a:solidFill>
              <a:prstDash val="solid"/>
              <a:round/>
              <a:headEnd len="sm" w="sm" type="none"/>
              <a:tailEnd len="sm" w="sm" type="none"/>
            </a:ln>
          </p:spPr>
        </p:pic>
        <p:sp>
          <p:nvSpPr>
            <p:cNvPr id="2919" name="Google Shape;2919;p46"/>
            <p:cNvSpPr/>
            <p:nvPr/>
          </p:nvSpPr>
          <p:spPr>
            <a:xfrm>
              <a:off x="1603796" y="2459593"/>
              <a:ext cx="51318" cy="44568"/>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6"/>
            <p:cNvSpPr/>
            <p:nvPr/>
          </p:nvSpPr>
          <p:spPr>
            <a:xfrm>
              <a:off x="1524699" y="4500025"/>
              <a:ext cx="181125" cy="154800"/>
            </a:xfrm>
            <a:custGeom>
              <a:rect b="b" l="l" r="r" t="t"/>
              <a:pathLst>
                <a:path extrusionOk="0" h="4273" w="500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21" name="Google Shape;2921;p46"/>
          <p:cNvPicPr preferRelativeResize="0"/>
          <p:nvPr/>
        </p:nvPicPr>
        <p:blipFill rotWithShape="1">
          <a:blip r:embed="rId4">
            <a:alphaModFix/>
          </a:blip>
          <a:srcRect b="2446" l="47647" r="2086" t="87"/>
          <a:stretch/>
        </p:blipFill>
        <p:spPr>
          <a:xfrm>
            <a:off x="5059101" y="2571425"/>
            <a:ext cx="711305" cy="911626"/>
          </a:xfrm>
          <a:prstGeom prst="rect">
            <a:avLst/>
          </a:prstGeom>
          <a:noFill/>
          <a:ln cap="flat" cmpd="sng" w="19050">
            <a:solidFill>
              <a:schemeClr val="dk1"/>
            </a:solidFill>
            <a:prstDash val="solid"/>
            <a:round/>
            <a:headEnd len="sm" w="sm" type="none"/>
            <a:tailEnd len="sm" w="sm" type="none"/>
          </a:ln>
        </p:spPr>
      </p:pic>
      <p:grpSp>
        <p:nvGrpSpPr>
          <p:cNvPr id="2922" name="Google Shape;2922;p46"/>
          <p:cNvGrpSpPr/>
          <p:nvPr/>
        </p:nvGrpSpPr>
        <p:grpSpPr>
          <a:xfrm rot="424616">
            <a:off x="6368684" y="1475213"/>
            <a:ext cx="429071" cy="438274"/>
            <a:chOff x="-57578225" y="1904075"/>
            <a:chExt cx="319025" cy="318225"/>
          </a:xfrm>
        </p:grpSpPr>
        <p:sp>
          <p:nvSpPr>
            <p:cNvPr id="2923" name="Google Shape;2923;p46"/>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6"/>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6"/>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6"/>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7" name="Google Shape;2927;p46"/>
          <p:cNvGrpSpPr/>
          <p:nvPr/>
        </p:nvGrpSpPr>
        <p:grpSpPr>
          <a:xfrm rot="408031">
            <a:off x="5890867" y="1331318"/>
            <a:ext cx="424951" cy="445135"/>
            <a:chOff x="1044400" y="2917425"/>
            <a:chExt cx="248125" cy="281550"/>
          </a:xfrm>
        </p:grpSpPr>
        <p:sp>
          <p:nvSpPr>
            <p:cNvPr id="2928" name="Google Shape;2928;p46"/>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6"/>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6"/>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6"/>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6"/>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chemeClr val="dk1"/>
            </a:solidFill>
            <a:ln>
              <a:noFill/>
            </a:ln>
          </p:spPr>
        </p:sp>
        <p:sp>
          <p:nvSpPr>
            <p:cNvPr id="2933" name="Google Shape;2933;p46"/>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chemeClr val="dk1"/>
            </a:solidFill>
            <a:ln>
              <a:noFill/>
            </a:ln>
          </p:spPr>
        </p:sp>
        <p:sp>
          <p:nvSpPr>
            <p:cNvPr id="2934" name="Google Shape;2934;p46"/>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chemeClr val="dk1"/>
            </a:solidFill>
            <a:ln>
              <a:noFill/>
            </a:ln>
          </p:spPr>
        </p:sp>
        <p:sp>
          <p:nvSpPr>
            <p:cNvPr id="2935" name="Google Shape;2935;p46"/>
            <p:cNvSpPr/>
            <p:nvPr/>
          </p:nvSpPr>
          <p:spPr>
            <a:xfrm>
              <a:off x="1205975" y="2965750"/>
              <a:ext cx="21000" cy="16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6"/>
            <p:cNvSpPr/>
            <p:nvPr/>
          </p:nvSpPr>
          <p:spPr>
            <a:xfrm>
              <a:off x="1082225" y="2937250"/>
              <a:ext cx="11400" cy="2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0" name="Shape 2940"/>
        <p:cNvGrpSpPr/>
        <p:nvPr/>
      </p:nvGrpSpPr>
      <p:grpSpPr>
        <a:xfrm>
          <a:off x="0" y="0"/>
          <a:ext cx="0" cy="0"/>
          <a:chOff x="0" y="0"/>
          <a:chExt cx="0" cy="0"/>
        </a:xfrm>
      </p:grpSpPr>
      <p:sp>
        <p:nvSpPr>
          <p:cNvPr id="2941" name="Google Shape;2941;p47"/>
          <p:cNvSpPr/>
          <p:nvPr/>
        </p:nvSpPr>
        <p:spPr>
          <a:xfrm>
            <a:off x="5362475" y="2934625"/>
            <a:ext cx="2595300" cy="5418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2" name="Google Shape;2942;p47"/>
          <p:cNvGrpSpPr/>
          <p:nvPr/>
        </p:nvGrpSpPr>
        <p:grpSpPr>
          <a:xfrm>
            <a:off x="4731293" y="1481480"/>
            <a:ext cx="552360" cy="541810"/>
            <a:chOff x="-57578225" y="1904075"/>
            <a:chExt cx="319025" cy="318225"/>
          </a:xfrm>
        </p:grpSpPr>
        <p:sp>
          <p:nvSpPr>
            <p:cNvPr id="2943" name="Google Shape;2943;p47"/>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7"/>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7"/>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7"/>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7" name="Google Shape;2947;p47"/>
          <p:cNvGrpSpPr/>
          <p:nvPr/>
        </p:nvGrpSpPr>
        <p:grpSpPr>
          <a:xfrm>
            <a:off x="5412868" y="1480740"/>
            <a:ext cx="486896" cy="543279"/>
            <a:chOff x="1044400" y="2917425"/>
            <a:chExt cx="248125" cy="281550"/>
          </a:xfrm>
        </p:grpSpPr>
        <p:sp>
          <p:nvSpPr>
            <p:cNvPr id="2948" name="Google Shape;2948;p47"/>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7"/>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7"/>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7"/>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7"/>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chemeClr val="dk1"/>
            </a:solidFill>
            <a:ln>
              <a:noFill/>
            </a:ln>
          </p:spPr>
        </p:sp>
        <p:sp>
          <p:nvSpPr>
            <p:cNvPr id="2953" name="Google Shape;2953;p47"/>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chemeClr val="dk1"/>
            </a:solidFill>
            <a:ln>
              <a:noFill/>
            </a:ln>
          </p:spPr>
        </p:sp>
        <p:sp>
          <p:nvSpPr>
            <p:cNvPr id="2954" name="Google Shape;2954;p47"/>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chemeClr val="dk1"/>
            </a:solidFill>
            <a:ln>
              <a:noFill/>
            </a:ln>
          </p:spPr>
        </p:sp>
        <p:sp>
          <p:nvSpPr>
            <p:cNvPr id="2955" name="Google Shape;2955;p47"/>
            <p:cNvSpPr/>
            <p:nvPr/>
          </p:nvSpPr>
          <p:spPr>
            <a:xfrm>
              <a:off x="1205975" y="2965750"/>
              <a:ext cx="21000" cy="16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7"/>
            <p:cNvSpPr/>
            <p:nvPr/>
          </p:nvSpPr>
          <p:spPr>
            <a:xfrm>
              <a:off x="1082225" y="2937250"/>
              <a:ext cx="11400" cy="2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57" name="Google Shape;2957;p47"/>
          <p:cNvCxnSpPr/>
          <p:nvPr/>
        </p:nvCxnSpPr>
        <p:spPr>
          <a:xfrm>
            <a:off x="6104050" y="1851100"/>
            <a:ext cx="566700" cy="466200"/>
          </a:xfrm>
          <a:prstGeom prst="bentConnector3">
            <a:avLst>
              <a:gd fmla="val 50000" name="adj1"/>
            </a:avLst>
          </a:prstGeom>
          <a:noFill/>
          <a:ln cap="flat" cmpd="sng" w="19050">
            <a:solidFill>
              <a:schemeClr val="dk1"/>
            </a:solidFill>
            <a:prstDash val="solid"/>
            <a:round/>
            <a:headEnd len="med" w="med" type="none"/>
            <a:tailEnd len="med" w="med" type="none"/>
          </a:ln>
        </p:spPr>
      </p:cxnSp>
      <p:sp>
        <p:nvSpPr>
          <p:cNvPr id="2958" name="Google Shape;2958;p47"/>
          <p:cNvSpPr/>
          <p:nvPr/>
        </p:nvSpPr>
        <p:spPr>
          <a:xfrm>
            <a:off x="5362475" y="2269525"/>
            <a:ext cx="2595300" cy="543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7"/>
          <p:cNvSpPr txBox="1"/>
          <p:nvPr/>
        </p:nvSpPr>
        <p:spPr>
          <a:xfrm>
            <a:off x="5412875" y="2339025"/>
            <a:ext cx="25725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PT" sz="1800">
                <a:solidFill>
                  <a:srgbClr val="104D4D"/>
                </a:solidFill>
                <a:latin typeface="Poppins"/>
                <a:ea typeface="Poppins"/>
                <a:cs typeface="Poppins"/>
                <a:sym typeface="Poppins"/>
              </a:rPr>
              <a:t>Saved ingredients</a:t>
            </a:r>
            <a:endParaRPr b="1" sz="1800">
              <a:solidFill>
                <a:srgbClr val="104D4D"/>
              </a:solidFill>
              <a:latin typeface="Poppins"/>
              <a:ea typeface="Poppins"/>
              <a:cs typeface="Poppins"/>
              <a:sym typeface="Poppins"/>
            </a:endParaRPr>
          </a:p>
        </p:txBody>
      </p:sp>
      <p:sp>
        <p:nvSpPr>
          <p:cNvPr id="2960" name="Google Shape;2960;p47"/>
          <p:cNvSpPr txBox="1"/>
          <p:nvPr/>
        </p:nvSpPr>
        <p:spPr>
          <a:xfrm>
            <a:off x="5373875" y="3024825"/>
            <a:ext cx="2572500" cy="3708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accent2"/>
              </a:buClr>
              <a:buSzPts val="7200"/>
              <a:buFont typeface="Rockwell"/>
              <a:buNone/>
            </a:pPr>
            <a:r>
              <a:rPr lang="pt-PT" sz="3200">
                <a:solidFill>
                  <a:schemeClr val="dk2"/>
                </a:solidFill>
                <a:latin typeface="Caveat SemiBold"/>
                <a:ea typeface="Caveat SemiBold"/>
                <a:cs typeface="Caveat SemiBold"/>
                <a:sym typeface="Caveat SemiBold"/>
              </a:rPr>
              <a:t>yum meal ! </a:t>
            </a:r>
            <a:endParaRPr sz="3200">
              <a:solidFill>
                <a:schemeClr val="dk2"/>
              </a:solidFill>
              <a:latin typeface="Caveat SemiBold"/>
              <a:ea typeface="Caveat SemiBold"/>
              <a:cs typeface="Caveat SemiBold"/>
              <a:sym typeface="Caveat SemiBold"/>
            </a:endParaRPr>
          </a:p>
        </p:txBody>
      </p:sp>
      <p:sp>
        <p:nvSpPr>
          <p:cNvPr id="2961" name="Google Shape;2961;p47"/>
          <p:cNvSpPr/>
          <p:nvPr/>
        </p:nvSpPr>
        <p:spPr>
          <a:xfrm>
            <a:off x="5362475" y="3633775"/>
            <a:ext cx="2595300" cy="4401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7"/>
          <p:cNvSpPr txBox="1"/>
          <p:nvPr>
            <p:ph idx="4294967295" type="ctrTitle"/>
          </p:nvPr>
        </p:nvSpPr>
        <p:spPr>
          <a:xfrm>
            <a:off x="0" y="4732200"/>
            <a:ext cx="2539800" cy="4113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80000"/>
              </a:lnSpc>
              <a:spcBef>
                <a:spcPts val="0"/>
              </a:spcBef>
              <a:spcAft>
                <a:spcPts val="0"/>
              </a:spcAft>
              <a:buClr>
                <a:srgbClr val="FFFFFF"/>
              </a:buClr>
              <a:buSzPct val="240000"/>
              <a:buFont typeface="Rockwell"/>
              <a:buNone/>
            </a:pPr>
            <a:r>
              <a:rPr lang="pt-PT" sz="3000">
                <a:solidFill>
                  <a:srgbClr val="C07ACC"/>
                </a:solidFill>
                <a:latin typeface="Courier New"/>
                <a:ea typeface="Courier New"/>
                <a:cs typeface="Courier New"/>
                <a:sym typeface="Courier New"/>
              </a:rPr>
              <a:t>return</a:t>
            </a:r>
            <a:r>
              <a:rPr lang="pt-PT" sz="3000">
                <a:solidFill>
                  <a:srgbClr val="FFFFFF"/>
                </a:solidFill>
              </a:rPr>
              <a:t> </a:t>
            </a:r>
            <a:r>
              <a:rPr lang="pt-PT" sz="3000">
                <a:solidFill>
                  <a:schemeClr val="dk2"/>
                </a:solidFill>
                <a:latin typeface="Caveat SemiBold"/>
                <a:ea typeface="Caveat SemiBold"/>
                <a:cs typeface="Caveat SemiBold"/>
                <a:sym typeface="Caveat SemiBold"/>
              </a:rPr>
              <a:t>yum!</a:t>
            </a:r>
            <a:endParaRPr sz="3000">
              <a:solidFill>
                <a:schemeClr val="dk2"/>
              </a:solidFill>
              <a:latin typeface="Caveat SemiBold"/>
              <a:ea typeface="Caveat SemiBold"/>
              <a:cs typeface="Caveat SemiBold"/>
              <a:sym typeface="Caveat SemiBold"/>
            </a:endParaRPr>
          </a:p>
        </p:txBody>
      </p:sp>
      <p:sp>
        <p:nvSpPr>
          <p:cNvPr id="2963" name="Google Shape;2963;p47"/>
          <p:cNvSpPr txBox="1"/>
          <p:nvPr/>
        </p:nvSpPr>
        <p:spPr>
          <a:xfrm>
            <a:off x="5412875" y="3634425"/>
            <a:ext cx="25725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sz="2400">
                <a:solidFill>
                  <a:srgbClr val="C07ACC"/>
                </a:solidFill>
                <a:latin typeface="Courier New"/>
                <a:ea typeface="Courier New"/>
                <a:cs typeface="Courier New"/>
                <a:sym typeface="Courier New"/>
              </a:rPr>
              <a:t>return</a:t>
            </a:r>
            <a:r>
              <a:rPr b="1" lang="pt-PT" sz="1800">
                <a:solidFill>
                  <a:srgbClr val="104D4D"/>
                </a:solidFill>
                <a:latin typeface="Poppins"/>
                <a:ea typeface="Poppins"/>
                <a:cs typeface="Poppins"/>
                <a:sym typeface="Poppins"/>
              </a:rPr>
              <a:t> savings!</a:t>
            </a:r>
            <a:endParaRPr b="1" sz="1800">
              <a:solidFill>
                <a:srgbClr val="104D4D"/>
              </a:solidFill>
              <a:latin typeface="Poppins"/>
              <a:ea typeface="Poppins"/>
              <a:cs typeface="Poppins"/>
              <a:sym typeface="Poppins"/>
            </a:endParaRPr>
          </a:p>
        </p:txBody>
      </p:sp>
      <p:cxnSp>
        <p:nvCxnSpPr>
          <p:cNvPr id="2964" name="Google Shape;2964;p47"/>
          <p:cNvCxnSpPr/>
          <p:nvPr/>
        </p:nvCxnSpPr>
        <p:spPr>
          <a:xfrm flipH="1" rot="10800000">
            <a:off x="3967800" y="3853750"/>
            <a:ext cx="1178700" cy="7800"/>
          </a:xfrm>
          <a:prstGeom prst="straightConnector1">
            <a:avLst/>
          </a:prstGeom>
          <a:noFill/>
          <a:ln cap="flat" cmpd="sng" w="19050">
            <a:solidFill>
              <a:schemeClr val="dk1"/>
            </a:solidFill>
            <a:prstDash val="solid"/>
            <a:round/>
            <a:headEnd len="med" w="med" type="none"/>
            <a:tailEnd len="med" w="med" type="none"/>
          </a:ln>
        </p:spPr>
      </p:cxnSp>
      <p:sp>
        <p:nvSpPr>
          <p:cNvPr id="2965" name="Google Shape;2965;p47"/>
          <p:cNvSpPr/>
          <p:nvPr/>
        </p:nvSpPr>
        <p:spPr>
          <a:xfrm rot="-800490">
            <a:off x="2077027" y="2215860"/>
            <a:ext cx="1608202" cy="1890675"/>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7"/>
          <p:cNvSpPr/>
          <p:nvPr/>
        </p:nvSpPr>
        <p:spPr>
          <a:xfrm rot="-341554">
            <a:off x="2247483" y="2326620"/>
            <a:ext cx="1233985" cy="1621364"/>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7" name="Google Shape;2967;p47"/>
          <p:cNvPicPr preferRelativeResize="0"/>
          <p:nvPr/>
        </p:nvPicPr>
        <p:blipFill rotWithShape="1">
          <a:blip r:embed="rId3">
            <a:alphaModFix/>
          </a:blip>
          <a:srcRect b="779" l="20036" r="28875" t="611"/>
          <a:stretch/>
        </p:blipFill>
        <p:spPr>
          <a:xfrm rot="-332705">
            <a:off x="2395706" y="2498978"/>
            <a:ext cx="949602" cy="1281914"/>
          </a:xfrm>
          <a:prstGeom prst="rect">
            <a:avLst/>
          </a:prstGeom>
          <a:noFill/>
          <a:ln cap="flat" cmpd="sng" w="19050">
            <a:solidFill>
              <a:schemeClr val="dk1"/>
            </a:solidFill>
            <a:prstDash val="solid"/>
            <a:round/>
            <a:headEnd len="sm" w="sm" type="none"/>
            <a:tailEnd len="sm" w="sm" type="none"/>
          </a:ln>
        </p:spPr>
      </p:pic>
      <p:sp>
        <p:nvSpPr>
          <p:cNvPr id="2968" name="Google Shape;2968;p47"/>
          <p:cNvSpPr/>
          <p:nvPr/>
        </p:nvSpPr>
        <p:spPr>
          <a:xfrm rot="-25794">
            <a:off x="819663" y="424290"/>
            <a:ext cx="879625" cy="863723"/>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dk2"/>
              </a:solidFill>
              <a:latin typeface="DM Sans"/>
              <a:ea typeface="DM Sans"/>
              <a:cs typeface="DM Sans"/>
              <a:sym typeface="DM Sans"/>
            </a:endParaRPr>
          </a:p>
        </p:txBody>
      </p:sp>
      <p:sp>
        <p:nvSpPr>
          <p:cNvPr id="2969" name="Google Shape;2969;p47"/>
          <p:cNvSpPr/>
          <p:nvPr/>
        </p:nvSpPr>
        <p:spPr>
          <a:xfrm rot="-24826">
            <a:off x="906393" y="509543"/>
            <a:ext cx="706218" cy="693319"/>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dk1"/>
              </a:solidFill>
              <a:latin typeface="DM Sans"/>
              <a:ea typeface="DM Sans"/>
              <a:cs typeface="DM Sans"/>
              <a:sym typeface="DM Sans"/>
            </a:endParaRPr>
          </a:p>
        </p:txBody>
      </p:sp>
      <p:sp>
        <p:nvSpPr>
          <p:cNvPr id="2970" name="Google Shape;2970;p47"/>
          <p:cNvSpPr txBox="1"/>
          <p:nvPr>
            <p:ph idx="4294967295" type="title"/>
          </p:nvPr>
        </p:nvSpPr>
        <p:spPr>
          <a:xfrm>
            <a:off x="910500" y="507000"/>
            <a:ext cx="718800" cy="69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pt-PT" sz="3000">
                <a:solidFill>
                  <a:schemeClr val="dk2"/>
                </a:solidFill>
                <a:latin typeface="DM Sans"/>
                <a:ea typeface="DM Sans"/>
                <a:cs typeface="DM Sans"/>
                <a:sym typeface="DM Sans"/>
              </a:rPr>
              <a:t>0</a:t>
            </a:r>
            <a:r>
              <a:rPr b="1" lang="pt-PT" sz="3000">
                <a:solidFill>
                  <a:schemeClr val="dk2"/>
                </a:solidFill>
                <a:latin typeface="DM Sans"/>
                <a:ea typeface="DM Sans"/>
                <a:cs typeface="DM Sans"/>
                <a:sym typeface="DM Sans"/>
              </a:rPr>
              <a:t>4</a:t>
            </a:r>
            <a:endParaRPr sz="3000"/>
          </a:p>
        </p:txBody>
      </p:sp>
      <p:sp>
        <p:nvSpPr>
          <p:cNvPr id="2971" name="Google Shape;2971;p47"/>
          <p:cNvSpPr txBox="1"/>
          <p:nvPr>
            <p:ph type="title"/>
          </p:nvPr>
        </p:nvSpPr>
        <p:spPr>
          <a:xfrm>
            <a:off x="713225" y="1285800"/>
            <a:ext cx="2595300" cy="4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PT" sz="2000"/>
              <a:t>Forking amazing!</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5" name="Shape 2975"/>
        <p:cNvGrpSpPr/>
        <p:nvPr/>
      </p:nvGrpSpPr>
      <p:grpSpPr>
        <a:xfrm>
          <a:off x="0" y="0"/>
          <a:ext cx="0" cy="0"/>
          <a:chOff x="0" y="0"/>
          <a:chExt cx="0" cy="0"/>
        </a:xfrm>
      </p:grpSpPr>
      <p:sp>
        <p:nvSpPr>
          <p:cNvPr id="2976" name="Google Shape;2976;p48"/>
          <p:cNvSpPr txBox="1"/>
          <p:nvPr>
            <p:ph idx="4294967295" type="ctrTitle"/>
          </p:nvPr>
        </p:nvSpPr>
        <p:spPr>
          <a:xfrm>
            <a:off x="3038950" y="402963"/>
            <a:ext cx="2539800" cy="4113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80000"/>
              </a:lnSpc>
              <a:spcBef>
                <a:spcPts val="0"/>
              </a:spcBef>
              <a:spcAft>
                <a:spcPts val="0"/>
              </a:spcAft>
              <a:buClr>
                <a:srgbClr val="FFFFFF"/>
              </a:buClr>
              <a:buSzPct val="202816"/>
              <a:buFont typeface="Rockwell"/>
              <a:buNone/>
            </a:pPr>
            <a:r>
              <a:rPr lang="pt-PT" sz="3550">
                <a:solidFill>
                  <a:srgbClr val="C07ACC"/>
                </a:solidFill>
                <a:latin typeface="Courier New"/>
                <a:ea typeface="Courier New"/>
                <a:cs typeface="Courier New"/>
                <a:sym typeface="Courier New"/>
              </a:rPr>
              <a:t>return</a:t>
            </a:r>
            <a:r>
              <a:rPr lang="pt-PT" sz="4400">
                <a:solidFill>
                  <a:srgbClr val="FFFFFF"/>
                </a:solidFill>
              </a:rPr>
              <a:t> </a:t>
            </a:r>
            <a:r>
              <a:rPr lang="pt-PT" sz="4400">
                <a:solidFill>
                  <a:schemeClr val="dk2"/>
                </a:solidFill>
                <a:latin typeface="Caveat SemiBold"/>
                <a:ea typeface="Caveat SemiBold"/>
                <a:cs typeface="Caveat SemiBold"/>
                <a:sym typeface="Caveat SemiBold"/>
              </a:rPr>
              <a:t>yum!</a:t>
            </a:r>
            <a:endParaRPr sz="4400">
              <a:solidFill>
                <a:schemeClr val="dk2"/>
              </a:solidFill>
              <a:latin typeface="Caveat SemiBold"/>
              <a:ea typeface="Caveat SemiBold"/>
              <a:cs typeface="Caveat SemiBold"/>
              <a:sym typeface="Caveat SemiBold"/>
            </a:endParaRPr>
          </a:p>
        </p:txBody>
      </p:sp>
      <p:grpSp>
        <p:nvGrpSpPr>
          <p:cNvPr id="2977" name="Google Shape;2977;p48"/>
          <p:cNvGrpSpPr/>
          <p:nvPr/>
        </p:nvGrpSpPr>
        <p:grpSpPr>
          <a:xfrm>
            <a:off x="864428" y="2100515"/>
            <a:ext cx="1877741" cy="2496780"/>
            <a:chOff x="3706525" y="1383375"/>
            <a:chExt cx="2401817" cy="3194038"/>
          </a:xfrm>
        </p:grpSpPr>
        <p:grpSp>
          <p:nvGrpSpPr>
            <p:cNvPr id="2978" name="Google Shape;2978;p48"/>
            <p:cNvGrpSpPr/>
            <p:nvPr/>
          </p:nvGrpSpPr>
          <p:grpSpPr>
            <a:xfrm>
              <a:off x="3706525" y="1383375"/>
              <a:ext cx="2401817" cy="3194038"/>
              <a:chOff x="3582424" y="2020070"/>
              <a:chExt cx="1343223" cy="1786275"/>
            </a:xfrm>
          </p:grpSpPr>
          <p:sp>
            <p:nvSpPr>
              <p:cNvPr id="2979" name="Google Shape;2979;p48"/>
              <p:cNvSpPr/>
              <p:nvPr/>
            </p:nvSpPr>
            <p:spPr>
              <a:xfrm>
                <a:off x="3582424" y="2020070"/>
                <a:ext cx="1343223"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8"/>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8"/>
              <p:cNvSpPr/>
              <p:nvPr/>
            </p:nvSpPr>
            <p:spPr>
              <a:xfrm>
                <a:off x="4235915" y="2040032"/>
                <a:ext cx="28700" cy="24925"/>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8"/>
              <p:cNvSpPr/>
              <p:nvPr/>
            </p:nvSpPr>
            <p:spPr>
              <a:xfrm>
                <a:off x="4179825" y="3667150"/>
                <a:ext cx="125000" cy="106825"/>
              </a:xfrm>
              <a:custGeom>
                <a:rect b="b" l="l" r="r" t="t"/>
                <a:pathLst>
                  <a:path extrusionOk="0" h="4273" w="500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83" name="Google Shape;2983;p48"/>
            <p:cNvPicPr preferRelativeResize="0"/>
            <p:nvPr/>
          </p:nvPicPr>
          <p:blipFill rotWithShape="1">
            <a:blip r:embed="rId3">
              <a:alphaModFix/>
            </a:blip>
            <a:srcRect b="1096" l="0" r="0" t="108"/>
            <a:stretch/>
          </p:blipFill>
          <p:spPr>
            <a:xfrm>
              <a:off x="3867376" y="1525655"/>
              <a:ext cx="2069980" cy="2727847"/>
            </a:xfrm>
            <a:prstGeom prst="rect">
              <a:avLst/>
            </a:prstGeom>
            <a:noFill/>
            <a:ln cap="flat" cmpd="sng" w="19050">
              <a:solidFill>
                <a:schemeClr val="dk1"/>
              </a:solidFill>
              <a:prstDash val="solid"/>
              <a:round/>
              <a:headEnd len="sm" w="sm" type="none"/>
              <a:tailEnd len="sm" w="sm" type="none"/>
            </a:ln>
          </p:spPr>
        </p:pic>
      </p:grpSp>
      <p:pic>
        <p:nvPicPr>
          <p:cNvPr id="2984" name="Google Shape;2984;p48"/>
          <p:cNvPicPr preferRelativeResize="0"/>
          <p:nvPr/>
        </p:nvPicPr>
        <p:blipFill>
          <a:blip r:embed="rId4">
            <a:alphaModFix/>
          </a:blip>
          <a:stretch>
            <a:fillRect/>
          </a:stretch>
        </p:blipFill>
        <p:spPr>
          <a:xfrm>
            <a:off x="997150" y="2226825"/>
            <a:ext cx="1612300" cy="326275"/>
          </a:xfrm>
          <a:prstGeom prst="rect">
            <a:avLst/>
          </a:prstGeom>
          <a:noFill/>
          <a:ln>
            <a:noFill/>
          </a:ln>
        </p:spPr>
      </p:pic>
      <p:pic>
        <p:nvPicPr>
          <p:cNvPr id="2985" name="Google Shape;2985;p48"/>
          <p:cNvPicPr preferRelativeResize="0"/>
          <p:nvPr/>
        </p:nvPicPr>
        <p:blipFill>
          <a:blip r:embed="rId5">
            <a:alphaModFix/>
          </a:blip>
          <a:stretch>
            <a:fillRect/>
          </a:stretch>
        </p:blipFill>
        <p:spPr>
          <a:xfrm>
            <a:off x="1900274" y="2494150"/>
            <a:ext cx="708350" cy="278625"/>
          </a:xfrm>
          <a:prstGeom prst="rect">
            <a:avLst/>
          </a:prstGeom>
          <a:noFill/>
          <a:ln>
            <a:noFill/>
          </a:ln>
        </p:spPr>
      </p:pic>
      <p:sp>
        <p:nvSpPr>
          <p:cNvPr id="2986" name="Google Shape;2986;p48"/>
          <p:cNvSpPr/>
          <p:nvPr/>
        </p:nvSpPr>
        <p:spPr>
          <a:xfrm>
            <a:off x="996250" y="2593750"/>
            <a:ext cx="1061700" cy="23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2987" name="Google Shape;2987;p48"/>
          <p:cNvPicPr preferRelativeResize="0"/>
          <p:nvPr/>
        </p:nvPicPr>
        <p:blipFill>
          <a:blip r:embed="rId6">
            <a:alphaModFix/>
          </a:blip>
          <a:stretch>
            <a:fillRect/>
          </a:stretch>
        </p:blipFill>
        <p:spPr>
          <a:xfrm>
            <a:off x="996250" y="2514175"/>
            <a:ext cx="1115626" cy="105875"/>
          </a:xfrm>
          <a:prstGeom prst="rect">
            <a:avLst/>
          </a:prstGeom>
          <a:noFill/>
          <a:ln>
            <a:noFill/>
          </a:ln>
        </p:spPr>
      </p:pic>
      <p:pic>
        <p:nvPicPr>
          <p:cNvPr id="2988" name="Google Shape;2988;p48"/>
          <p:cNvPicPr preferRelativeResize="0"/>
          <p:nvPr/>
        </p:nvPicPr>
        <p:blipFill>
          <a:blip r:embed="rId7">
            <a:alphaModFix/>
          </a:blip>
          <a:stretch>
            <a:fillRect/>
          </a:stretch>
        </p:blipFill>
        <p:spPr>
          <a:xfrm>
            <a:off x="5105400" y="2192562"/>
            <a:ext cx="3657612" cy="2067624"/>
          </a:xfrm>
          <a:prstGeom prst="rect">
            <a:avLst/>
          </a:prstGeom>
          <a:noFill/>
          <a:ln cap="flat" cmpd="sng" w="19050">
            <a:solidFill>
              <a:schemeClr val="dk2"/>
            </a:solidFill>
            <a:prstDash val="solid"/>
            <a:round/>
            <a:headEnd len="sm" w="sm" type="none"/>
            <a:tailEnd len="sm" w="sm" type="none"/>
          </a:ln>
        </p:spPr>
      </p:pic>
      <p:pic>
        <p:nvPicPr>
          <p:cNvPr id="2989" name="Google Shape;2989;p48"/>
          <p:cNvPicPr preferRelativeResize="0"/>
          <p:nvPr/>
        </p:nvPicPr>
        <p:blipFill>
          <a:blip r:embed="rId8">
            <a:alphaModFix/>
          </a:blip>
          <a:stretch>
            <a:fillRect/>
          </a:stretch>
        </p:blipFill>
        <p:spPr>
          <a:xfrm>
            <a:off x="2824575" y="4358825"/>
            <a:ext cx="5938450" cy="233400"/>
          </a:xfrm>
          <a:prstGeom prst="rect">
            <a:avLst/>
          </a:prstGeom>
          <a:noFill/>
          <a:ln cap="flat" cmpd="sng" w="19050">
            <a:solidFill>
              <a:schemeClr val="dk2"/>
            </a:solidFill>
            <a:prstDash val="solid"/>
            <a:round/>
            <a:headEnd len="sm" w="sm" type="none"/>
            <a:tailEnd len="sm" w="sm" type="none"/>
          </a:ln>
        </p:spPr>
      </p:pic>
      <p:sp>
        <p:nvSpPr>
          <p:cNvPr id="2990" name="Google Shape;2990;p48"/>
          <p:cNvSpPr/>
          <p:nvPr/>
        </p:nvSpPr>
        <p:spPr>
          <a:xfrm>
            <a:off x="997200" y="4125425"/>
            <a:ext cx="1612200" cy="23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991" name="Google Shape;2991;p48"/>
          <p:cNvSpPr txBox="1"/>
          <p:nvPr>
            <p:ph idx="4294967295" type="ctrTitle"/>
          </p:nvPr>
        </p:nvSpPr>
        <p:spPr>
          <a:xfrm>
            <a:off x="996250" y="4006825"/>
            <a:ext cx="915600" cy="326400"/>
          </a:xfrm>
          <a:prstGeom prst="rect">
            <a:avLst/>
          </a:prstGeom>
          <a:noFill/>
          <a:ln>
            <a:noFill/>
          </a:ln>
        </p:spPr>
        <p:txBody>
          <a:bodyPr anchorCtr="0" anchor="b" bIns="34275" lIns="68575" spcFirstLastPara="1" rIns="68575" wrap="square" tIns="34275">
            <a:normAutofit/>
          </a:bodyPr>
          <a:lstStyle/>
          <a:p>
            <a:pPr indent="0" lvl="0" marL="0" rtl="0" algn="l">
              <a:lnSpc>
                <a:spcPct val="80000"/>
              </a:lnSpc>
              <a:spcBef>
                <a:spcPts val="0"/>
              </a:spcBef>
              <a:spcAft>
                <a:spcPts val="0"/>
              </a:spcAft>
              <a:buClr>
                <a:srgbClr val="FFFFFF"/>
              </a:buClr>
              <a:buSzPts val="7200"/>
              <a:buFont typeface="Rockwell"/>
              <a:buNone/>
            </a:pPr>
            <a:r>
              <a:rPr lang="pt-PT" sz="1000">
                <a:solidFill>
                  <a:srgbClr val="C07ACC"/>
                </a:solidFill>
                <a:latin typeface="Courier New"/>
                <a:ea typeface="Courier New"/>
                <a:cs typeface="Courier New"/>
                <a:sym typeface="Courier New"/>
              </a:rPr>
              <a:t>return</a:t>
            </a:r>
            <a:r>
              <a:rPr lang="pt-PT" sz="1000">
                <a:solidFill>
                  <a:srgbClr val="FFFFFF"/>
                </a:solidFill>
              </a:rPr>
              <a:t> </a:t>
            </a:r>
            <a:r>
              <a:rPr lang="pt-PT" sz="1000">
                <a:solidFill>
                  <a:schemeClr val="dk2"/>
                </a:solidFill>
                <a:latin typeface="Caveat SemiBold"/>
                <a:ea typeface="Caveat SemiBold"/>
                <a:cs typeface="Caveat SemiBold"/>
                <a:sym typeface="Caveat SemiBold"/>
              </a:rPr>
              <a:t>yum!</a:t>
            </a:r>
            <a:endParaRPr sz="1000">
              <a:solidFill>
                <a:schemeClr val="dk2"/>
              </a:solidFill>
              <a:latin typeface="Caveat SemiBold"/>
              <a:ea typeface="Caveat SemiBold"/>
              <a:cs typeface="Caveat SemiBold"/>
              <a:sym typeface="Caveat SemiBold"/>
            </a:endParaRPr>
          </a:p>
        </p:txBody>
      </p:sp>
      <p:sp>
        <p:nvSpPr>
          <p:cNvPr id="2992" name="Google Shape;2992;p48"/>
          <p:cNvSpPr/>
          <p:nvPr/>
        </p:nvSpPr>
        <p:spPr>
          <a:xfrm>
            <a:off x="996225" y="2718075"/>
            <a:ext cx="1612200" cy="1407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2993" name="Google Shape;2993;p48"/>
          <p:cNvGrpSpPr/>
          <p:nvPr/>
        </p:nvGrpSpPr>
        <p:grpSpPr>
          <a:xfrm>
            <a:off x="1430788" y="2968150"/>
            <a:ext cx="345000" cy="344925"/>
            <a:chOff x="4695525" y="2622550"/>
            <a:chExt cx="345000" cy="344925"/>
          </a:xfrm>
        </p:grpSpPr>
        <p:sp>
          <p:nvSpPr>
            <p:cNvPr id="2994" name="Google Shape;2994;p48"/>
            <p:cNvSpPr/>
            <p:nvPr/>
          </p:nvSpPr>
          <p:spPr>
            <a:xfrm>
              <a:off x="4974800" y="2714750"/>
              <a:ext cx="16300" cy="13575"/>
            </a:xfrm>
            <a:custGeom>
              <a:rect b="b" l="l" r="r" t="t"/>
              <a:pathLst>
                <a:path extrusionOk="0" h="543" w="652">
                  <a:moveTo>
                    <a:pt x="331" y="0"/>
                  </a:moveTo>
                  <a:cubicBezTo>
                    <a:pt x="223" y="0"/>
                    <a:pt x="128" y="60"/>
                    <a:pt x="92" y="155"/>
                  </a:cubicBezTo>
                  <a:cubicBezTo>
                    <a:pt x="1" y="349"/>
                    <a:pt x="144" y="542"/>
                    <a:pt x="336" y="542"/>
                  </a:cubicBezTo>
                  <a:cubicBezTo>
                    <a:pt x="369" y="542"/>
                    <a:pt x="403" y="536"/>
                    <a:pt x="438" y="524"/>
                  </a:cubicBezTo>
                  <a:cubicBezTo>
                    <a:pt x="509" y="501"/>
                    <a:pt x="557" y="441"/>
                    <a:pt x="592" y="370"/>
                  </a:cubicBezTo>
                  <a:cubicBezTo>
                    <a:pt x="652" y="179"/>
                    <a:pt x="509" y="0"/>
                    <a:pt x="331"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8"/>
            <p:cNvSpPr/>
            <p:nvPr/>
          </p:nvSpPr>
          <p:spPr>
            <a:xfrm>
              <a:off x="4990550" y="2765950"/>
              <a:ext cx="14850" cy="13425"/>
            </a:xfrm>
            <a:custGeom>
              <a:rect b="b" l="l" r="r" t="t"/>
              <a:pathLst>
                <a:path extrusionOk="0" h="537" w="594">
                  <a:moveTo>
                    <a:pt x="320" y="0"/>
                  </a:moveTo>
                  <a:cubicBezTo>
                    <a:pt x="213" y="0"/>
                    <a:pt x="105" y="72"/>
                    <a:pt x="70" y="179"/>
                  </a:cubicBezTo>
                  <a:cubicBezTo>
                    <a:pt x="0" y="363"/>
                    <a:pt x="143" y="537"/>
                    <a:pt x="315" y="537"/>
                  </a:cubicBezTo>
                  <a:cubicBezTo>
                    <a:pt x="320" y="537"/>
                    <a:pt x="326" y="536"/>
                    <a:pt x="332" y="536"/>
                  </a:cubicBezTo>
                  <a:cubicBezTo>
                    <a:pt x="474" y="536"/>
                    <a:pt x="594" y="417"/>
                    <a:pt x="594" y="274"/>
                  </a:cubicBezTo>
                  <a:cubicBezTo>
                    <a:pt x="594" y="131"/>
                    <a:pt x="474" y="0"/>
                    <a:pt x="320"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8"/>
            <p:cNvSpPr/>
            <p:nvPr/>
          </p:nvSpPr>
          <p:spPr>
            <a:xfrm>
              <a:off x="4961700" y="2744525"/>
              <a:ext cx="16025" cy="13375"/>
            </a:xfrm>
            <a:custGeom>
              <a:rect b="b" l="l" r="r" t="t"/>
              <a:pathLst>
                <a:path extrusionOk="0" h="535" w="641">
                  <a:moveTo>
                    <a:pt x="319" y="0"/>
                  </a:moveTo>
                  <a:cubicBezTo>
                    <a:pt x="212" y="0"/>
                    <a:pt x="116" y="60"/>
                    <a:pt x="81" y="155"/>
                  </a:cubicBezTo>
                  <a:cubicBezTo>
                    <a:pt x="1" y="345"/>
                    <a:pt x="130" y="534"/>
                    <a:pt x="315" y="534"/>
                  </a:cubicBezTo>
                  <a:cubicBezTo>
                    <a:pt x="350" y="534"/>
                    <a:pt x="388" y="527"/>
                    <a:pt x="426" y="512"/>
                  </a:cubicBezTo>
                  <a:cubicBezTo>
                    <a:pt x="497" y="488"/>
                    <a:pt x="557" y="429"/>
                    <a:pt x="581" y="357"/>
                  </a:cubicBezTo>
                  <a:cubicBezTo>
                    <a:pt x="640" y="167"/>
                    <a:pt x="497" y="0"/>
                    <a:pt x="319"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8"/>
            <p:cNvSpPr/>
            <p:nvPr/>
          </p:nvSpPr>
          <p:spPr>
            <a:xfrm>
              <a:off x="4695525" y="2622550"/>
              <a:ext cx="345000" cy="344925"/>
            </a:xfrm>
            <a:custGeom>
              <a:rect b="b" l="l" r="r" t="t"/>
              <a:pathLst>
                <a:path extrusionOk="0" h="13797" w="13800">
                  <a:moveTo>
                    <a:pt x="12008" y="834"/>
                  </a:moveTo>
                  <a:cubicBezTo>
                    <a:pt x="12446" y="834"/>
                    <a:pt x="12885" y="903"/>
                    <a:pt x="13216" y="1057"/>
                  </a:cubicBezTo>
                  <a:cubicBezTo>
                    <a:pt x="13037" y="1617"/>
                    <a:pt x="12537" y="2200"/>
                    <a:pt x="12049" y="2581"/>
                  </a:cubicBezTo>
                  <a:cubicBezTo>
                    <a:pt x="11502" y="2117"/>
                    <a:pt x="10847" y="1772"/>
                    <a:pt x="10120" y="1593"/>
                  </a:cubicBezTo>
                  <a:cubicBezTo>
                    <a:pt x="10228" y="1402"/>
                    <a:pt x="10418" y="1200"/>
                    <a:pt x="10728" y="1057"/>
                  </a:cubicBezTo>
                  <a:cubicBezTo>
                    <a:pt x="11062" y="915"/>
                    <a:pt x="11535" y="834"/>
                    <a:pt x="12008" y="834"/>
                  </a:cubicBezTo>
                  <a:close/>
                  <a:moveTo>
                    <a:pt x="9132" y="1998"/>
                  </a:moveTo>
                  <a:lnTo>
                    <a:pt x="9132" y="1998"/>
                  </a:lnTo>
                  <a:cubicBezTo>
                    <a:pt x="11394" y="2081"/>
                    <a:pt x="13204" y="3938"/>
                    <a:pt x="13204" y="6201"/>
                  </a:cubicBezTo>
                  <a:cubicBezTo>
                    <a:pt x="13204" y="8368"/>
                    <a:pt x="11525" y="10177"/>
                    <a:pt x="9406" y="10380"/>
                  </a:cubicBezTo>
                  <a:cubicBezTo>
                    <a:pt x="9525" y="9963"/>
                    <a:pt x="9597" y="9511"/>
                    <a:pt x="9597" y="9058"/>
                  </a:cubicBezTo>
                  <a:cubicBezTo>
                    <a:pt x="9597" y="7796"/>
                    <a:pt x="9096" y="6605"/>
                    <a:pt x="8204" y="5701"/>
                  </a:cubicBezTo>
                  <a:cubicBezTo>
                    <a:pt x="7370" y="4879"/>
                    <a:pt x="6310" y="4415"/>
                    <a:pt x="5215" y="4331"/>
                  </a:cubicBezTo>
                  <a:cubicBezTo>
                    <a:pt x="5870" y="3034"/>
                    <a:pt x="7156" y="2153"/>
                    <a:pt x="8596" y="2022"/>
                  </a:cubicBezTo>
                  <a:lnTo>
                    <a:pt x="8596" y="2022"/>
                  </a:lnTo>
                  <a:cubicBezTo>
                    <a:pt x="8656" y="2355"/>
                    <a:pt x="8608" y="2688"/>
                    <a:pt x="8465" y="3057"/>
                  </a:cubicBezTo>
                  <a:cubicBezTo>
                    <a:pt x="8418" y="3188"/>
                    <a:pt x="8477" y="3343"/>
                    <a:pt x="8620" y="3403"/>
                  </a:cubicBezTo>
                  <a:cubicBezTo>
                    <a:pt x="8656" y="3415"/>
                    <a:pt x="8680" y="3427"/>
                    <a:pt x="8715" y="3427"/>
                  </a:cubicBezTo>
                  <a:cubicBezTo>
                    <a:pt x="8823" y="3427"/>
                    <a:pt x="8930" y="3355"/>
                    <a:pt x="8966" y="3260"/>
                  </a:cubicBezTo>
                  <a:cubicBezTo>
                    <a:pt x="9144" y="2831"/>
                    <a:pt x="9192" y="2403"/>
                    <a:pt x="9132" y="1998"/>
                  </a:cubicBezTo>
                  <a:close/>
                  <a:moveTo>
                    <a:pt x="7730" y="0"/>
                  </a:moveTo>
                  <a:cubicBezTo>
                    <a:pt x="7670" y="0"/>
                    <a:pt x="7610" y="18"/>
                    <a:pt x="7561" y="57"/>
                  </a:cubicBezTo>
                  <a:cubicBezTo>
                    <a:pt x="7430" y="176"/>
                    <a:pt x="7442" y="367"/>
                    <a:pt x="7561" y="474"/>
                  </a:cubicBezTo>
                  <a:cubicBezTo>
                    <a:pt x="7953" y="819"/>
                    <a:pt x="8239" y="1152"/>
                    <a:pt x="8406" y="1486"/>
                  </a:cubicBezTo>
                  <a:cubicBezTo>
                    <a:pt x="7644" y="1581"/>
                    <a:pt x="6918" y="1855"/>
                    <a:pt x="6275" y="2307"/>
                  </a:cubicBezTo>
                  <a:cubicBezTo>
                    <a:pt x="5548" y="2807"/>
                    <a:pt x="4977" y="3510"/>
                    <a:pt x="4632" y="4319"/>
                  </a:cubicBezTo>
                  <a:cubicBezTo>
                    <a:pt x="3489" y="4367"/>
                    <a:pt x="2358" y="4831"/>
                    <a:pt x="1488" y="5701"/>
                  </a:cubicBezTo>
                  <a:cubicBezTo>
                    <a:pt x="738" y="6451"/>
                    <a:pt x="274" y="7391"/>
                    <a:pt x="131" y="8439"/>
                  </a:cubicBezTo>
                  <a:cubicBezTo>
                    <a:pt x="0" y="9451"/>
                    <a:pt x="203" y="10487"/>
                    <a:pt x="703" y="11380"/>
                  </a:cubicBezTo>
                  <a:cubicBezTo>
                    <a:pt x="750" y="11466"/>
                    <a:pt x="838" y="11511"/>
                    <a:pt x="931" y="11511"/>
                  </a:cubicBezTo>
                  <a:cubicBezTo>
                    <a:pt x="979" y="11511"/>
                    <a:pt x="1027" y="11499"/>
                    <a:pt x="1072" y="11475"/>
                  </a:cubicBezTo>
                  <a:cubicBezTo>
                    <a:pt x="1203" y="11404"/>
                    <a:pt x="1250" y="11237"/>
                    <a:pt x="1179" y="11106"/>
                  </a:cubicBezTo>
                  <a:cubicBezTo>
                    <a:pt x="250" y="9475"/>
                    <a:pt x="536" y="7403"/>
                    <a:pt x="1869" y="6082"/>
                  </a:cubicBezTo>
                  <a:cubicBezTo>
                    <a:pt x="2691" y="5260"/>
                    <a:pt x="3768" y="4849"/>
                    <a:pt x="4846" y="4849"/>
                  </a:cubicBezTo>
                  <a:cubicBezTo>
                    <a:pt x="5923" y="4849"/>
                    <a:pt x="7001" y="5260"/>
                    <a:pt x="7823" y="6082"/>
                  </a:cubicBezTo>
                  <a:cubicBezTo>
                    <a:pt x="8608" y="6879"/>
                    <a:pt x="9049" y="7927"/>
                    <a:pt x="9049" y="9058"/>
                  </a:cubicBezTo>
                  <a:cubicBezTo>
                    <a:pt x="9049" y="9570"/>
                    <a:pt x="8954" y="10082"/>
                    <a:pt x="8775" y="10558"/>
                  </a:cubicBezTo>
                  <a:cubicBezTo>
                    <a:pt x="8775" y="10570"/>
                    <a:pt x="8763" y="10582"/>
                    <a:pt x="8763" y="10594"/>
                  </a:cubicBezTo>
                  <a:cubicBezTo>
                    <a:pt x="8549" y="11118"/>
                    <a:pt x="8239" y="11606"/>
                    <a:pt x="7823" y="12023"/>
                  </a:cubicBezTo>
                  <a:cubicBezTo>
                    <a:pt x="7013" y="12832"/>
                    <a:pt x="5931" y="13256"/>
                    <a:pt x="4842" y="13256"/>
                  </a:cubicBezTo>
                  <a:cubicBezTo>
                    <a:pt x="4136" y="13256"/>
                    <a:pt x="3427" y="13078"/>
                    <a:pt x="2786" y="12713"/>
                  </a:cubicBezTo>
                  <a:cubicBezTo>
                    <a:pt x="2746" y="12693"/>
                    <a:pt x="2702" y="12683"/>
                    <a:pt x="2659" y="12683"/>
                  </a:cubicBezTo>
                  <a:cubicBezTo>
                    <a:pt x="2552" y="12683"/>
                    <a:pt x="2448" y="12745"/>
                    <a:pt x="2405" y="12856"/>
                  </a:cubicBezTo>
                  <a:cubicBezTo>
                    <a:pt x="2346" y="12987"/>
                    <a:pt x="2405" y="13130"/>
                    <a:pt x="2524" y="13190"/>
                  </a:cubicBezTo>
                  <a:cubicBezTo>
                    <a:pt x="3227" y="13583"/>
                    <a:pt x="4036" y="13797"/>
                    <a:pt x="4846" y="13797"/>
                  </a:cubicBezTo>
                  <a:cubicBezTo>
                    <a:pt x="5048" y="13797"/>
                    <a:pt x="5263" y="13785"/>
                    <a:pt x="5465" y="13749"/>
                  </a:cubicBezTo>
                  <a:cubicBezTo>
                    <a:pt x="6501" y="13618"/>
                    <a:pt x="7453" y="13154"/>
                    <a:pt x="8204" y="12404"/>
                  </a:cubicBezTo>
                  <a:cubicBezTo>
                    <a:pt x="8632" y="11975"/>
                    <a:pt x="8966" y="11475"/>
                    <a:pt x="9204" y="10927"/>
                  </a:cubicBezTo>
                  <a:cubicBezTo>
                    <a:pt x="10394" y="10880"/>
                    <a:pt x="11502" y="10392"/>
                    <a:pt x="12359" y="9534"/>
                  </a:cubicBezTo>
                  <a:cubicBezTo>
                    <a:pt x="13240" y="8641"/>
                    <a:pt x="13728" y="7451"/>
                    <a:pt x="13728" y="6189"/>
                  </a:cubicBezTo>
                  <a:cubicBezTo>
                    <a:pt x="13728" y="4939"/>
                    <a:pt x="13240" y="3796"/>
                    <a:pt x="12442" y="2938"/>
                  </a:cubicBezTo>
                  <a:cubicBezTo>
                    <a:pt x="13049" y="2462"/>
                    <a:pt x="13657" y="1712"/>
                    <a:pt x="13788" y="962"/>
                  </a:cubicBezTo>
                  <a:cubicBezTo>
                    <a:pt x="13799" y="855"/>
                    <a:pt x="13752" y="748"/>
                    <a:pt x="13668" y="700"/>
                  </a:cubicBezTo>
                  <a:cubicBezTo>
                    <a:pt x="13230" y="414"/>
                    <a:pt x="12600" y="288"/>
                    <a:pt x="11980" y="288"/>
                  </a:cubicBezTo>
                  <a:cubicBezTo>
                    <a:pt x="11437" y="288"/>
                    <a:pt x="10902" y="385"/>
                    <a:pt x="10513" y="557"/>
                  </a:cubicBezTo>
                  <a:cubicBezTo>
                    <a:pt x="9978" y="795"/>
                    <a:pt x="9704" y="1188"/>
                    <a:pt x="9573" y="1486"/>
                  </a:cubicBezTo>
                  <a:cubicBezTo>
                    <a:pt x="9382" y="1462"/>
                    <a:pt x="9180" y="1450"/>
                    <a:pt x="8989" y="1450"/>
                  </a:cubicBezTo>
                  <a:cubicBezTo>
                    <a:pt x="8977" y="1414"/>
                    <a:pt x="8954" y="1379"/>
                    <a:pt x="8942" y="1343"/>
                  </a:cubicBezTo>
                  <a:cubicBezTo>
                    <a:pt x="8739" y="914"/>
                    <a:pt x="8418" y="510"/>
                    <a:pt x="7918" y="69"/>
                  </a:cubicBezTo>
                  <a:cubicBezTo>
                    <a:pt x="7867" y="24"/>
                    <a:pt x="7799" y="0"/>
                    <a:pt x="7730"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8"/>
            <p:cNvSpPr/>
            <p:nvPr/>
          </p:nvSpPr>
          <p:spPr>
            <a:xfrm>
              <a:off x="4729750" y="2921400"/>
              <a:ext cx="15500" cy="13350"/>
            </a:xfrm>
            <a:custGeom>
              <a:rect b="b" l="l" r="r" t="t"/>
              <a:pathLst>
                <a:path extrusionOk="0" h="534" w="620">
                  <a:moveTo>
                    <a:pt x="318" y="0"/>
                  </a:moveTo>
                  <a:cubicBezTo>
                    <a:pt x="275" y="0"/>
                    <a:pt x="231" y="11"/>
                    <a:pt x="191" y="33"/>
                  </a:cubicBezTo>
                  <a:cubicBezTo>
                    <a:pt x="60" y="93"/>
                    <a:pt x="0" y="259"/>
                    <a:pt x="72" y="390"/>
                  </a:cubicBezTo>
                  <a:cubicBezTo>
                    <a:pt x="119" y="486"/>
                    <a:pt x="215" y="533"/>
                    <a:pt x="310" y="533"/>
                  </a:cubicBezTo>
                  <a:cubicBezTo>
                    <a:pt x="346" y="533"/>
                    <a:pt x="393" y="533"/>
                    <a:pt x="429" y="509"/>
                  </a:cubicBezTo>
                  <a:cubicBezTo>
                    <a:pt x="560" y="438"/>
                    <a:pt x="619" y="283"/>
                    <a:pt x="548" y="152"/>
                  </a:cubicBezTo>
                  <a:cubicBezTo>
                    <a:pt x="507" y="54"/>
                    <a:pt x="415" y="0"/>
                    <a:pt x="318"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8"/>
            <p:cNvSpPr/>
            <p:nvPr/>
          </p:nvSpPr>
          <p:spPr>
            <a:xfrm>
              <a:off x="4730650" y="2763275"/>
              <a:ext cx="171750" cy="171475"/>
            </a:xfrm>
            <a:custGeom>
              <a:rect b="b" l="l" r="r" t="t"/>
              <a:pathLst>
                <a:path extrusionOk="0" h="6859" w="6870">
                  <a:moveTo>
                    <a:pt x="3167" y="548"/>
                  </a:moveTo>
                  <a:lnTo>
                    <a:pt x="3167" y="2334"/>
                  </a:lnTo>
                  <a:cubicBezTo>
                    <a:pt x="3048" y="2370"/>
                    <a:pt x="2953" y="2405"/>
                    <a:pt x="2846" y="2465"/>
                  </a:cubicBezTo>
                  <a:lnTo>
                    <a:pt x="1584" y="1203"/>
                  </a:lnTo>
                  <a:cubicBezTo>
                    <a:pt x="2024" y="846"/>
                    <a:pt x="2572" y="607"/>
                    <a:pt x="3167" y="548"/>
                  </a:cubicBezTo>
                  <a:close/>
                  <a:moveTo>
                    <a:pt x="3703" y="548"/>
                  </a:moveTo>
                  <a:cubicBezTo>
                    <a:pt x="4298" y="607"/>
                    <a:pt x="4846" y="846"/>
                    <a:pt x="5275" y="1203"/>
                  </a:cubicBezTo>
                  <a:lnTo>
                    <a:pt x="4012" y="2465"/>
                  </a:lnTo>
                  <a:cubicBezTo>
                    <a:pt x="3917" y="2405"/>
                    <a:pt x="3810" y="2370"/>
                    <a:pt x="3703" y="2334"/>
                  </a:cubicBezTo>
                  <a:lnTo>
                    <a:pt x="3703" y="548"/>
                  </a:lnTo>
                  <a:close/>
                  <a:moveTo>
                    <a:pt x="1214" y="1584"/>
                  </a:moveTo>
                  <a:lnTo>
                    <a:pt x="2477" y="2846"/>
                  </a:lnTo>
                  <a:cubicBezTo>
                    <a:pt x="2417" y="2941"/>
                    <a:pt x="2369" y="3048"/>
                    <a:pt x="2346" y="3155"/>
                  </a:cubicBezTo>
                  <a:lnTo>
                    <a:pt x="560" y="3155"/>
                  </a:lnTo>
                  <a:cubicBezTo>
                    <a:pt x="607" y="2560"/>
                    <a:pt x="845" y="2012"/>
                    <a:pt x="1214" y="1584"/>
                  </a:cubicBezTo>
                  <a:close/>
                  <a:moveTo>
                    <a:pt x="5667" y="1572"/>
                  </a:moveTo>
                  <a:cubicBezTo>
                    <a:pt x="6037" y="2012"/>
                    <a:pt x="6275" y="2560"/>
                    <a:pt x="6322" y="3155"/>
                  </a:cubicBezTo>
                  <a:lnTo>
                    <a:pt x="4536" y="3155"/>
                  </a:lnTo>
                  <a:cubicBezTo>
                    <a:pt x="4501" y="3036"/>
                    <a:pt x="4465" y="2941"/>
                    <a:pt x="4405" y="2846"/>
                  </a:cubicBezTo>
                  <a:lnTo>
                    <a:pt x="5667" y="1572"/>
                  </a:lnTo>
                  <a:close/>
                  <a:moveTo>
                    <a:pt x="3441" y="2846"/>
                  </a:moveTo>
                  <a:cubicBezTo>
                    <a:pt x="3762" y="2846"/>
                    <a:pt x="4024" y="3108"/>
                    <a:pt x="4024" y="3429"/>
                  </a:cubicBezTo>
                  <a:cubicBezTo>
                    <a:pt x="4024" y="3751"/>
                    <a:pt x="3762" y="4013"/>
                    <a:pt x="3441" y="4013"/>
                  </a:cubicBezTo>
                  <a:cubicBezTo>
                    <a:pt x="3119" y="4013"/>
                    <a:pt x="2858" y="3751"/>
                    <a:pt x="2858" y="3429"/>
                  </a:cubicBezTo>
                  <a:cubicBezTo>
                    <a:pt x="2858" y="3108"/>
                    <a:pt x="3119" y="2846"/>
                    <a:pt x="3441" y="2846"/>
                  </a:cubicBezTo>
                  <a:close/>
                  <a:moveTo>
                    <a:pt x="2346" y="3691"/>
                  </a:moveTo>
                  <a:cubicBezTo>
                    <a:pt x="2381" y="3798"/>
                    <a:pt x="2417" y="3905"/>
                    <a:pt x="2477" y="4001"/>
                  </a:cubicBezTo>
                  <a:lnTo>
                    <a:pt x="1214" y="5275"/>
                  </a:lnTo>
                  <a:cubicBezTo>
                    <a:pt x="845" y="4834"/>
                    <a:pt x="607" y="4286"/>
                    <a:pt x="560" y="3691"/>
                  </a:cubicBezTo>
                  <a:close/>
                  <a:moveTo>
                    <a:pt x="6322" y="3691"/>
                  </a:moveTo>
                  <a:cubicBezTo>
                    <a:pt x="6275" y="4286"/>
                    <a:pt x="6037" y="4834"/>
                    <a:pt x="5667" y="5275"/>
                  </a:cubicBezTo>
                  <a:lnTo>
                    <a:pt x="4405" y="4001"/>
                  </a:lnTo>
                  <a:cubicBezTo>
                    <a:pt x="4465" y="3905"/>
                    <a:pt x="4501" y="3798"/>
                    <a:pt x="4536" y="3691"/>
                  </a:cubicBezTo>
                  <a:close/>
                  <a:moveTo>
                    <a:pt x="2858" y="4394"/>
                  </a:moveTo>
                  <a:cubicBezTo>
                    <a:pt x="2953" y="4453"/>
                    <a:pt x="3048" y="4489"/>
                    <a:pt x="3167" y="4525"/>
                  </a:cubicBezTo>
                  <a:lnTo>
                    <a:pt x="3167" y="6310"/>
                  </a:lnTo>
                  <a:cubicBezTo>
                    <a:pt x="2572" y="6251"/>
                    <a:pt x="2024" y="6013"/>
                    <a:pt x="1584" y="5656"/>
                  </a:cubicBezTo>
                  <a:lnTo>
                    <a:pt x="2858" y="4394"/>
                  </a:lnTo>
                  <a:close/>
                  <a:moveTo>
                    <a:pt x="4012" y="4394"/>
                  </a:moveTo>
                  <a:lnTo>
                    <a:pt x="5275" y="5656"/>
                  </a:lnTo>
                  <a:cubicBezTo>
                    <a:pt x="4846" y="6013"/>
                    <a:pt x="4298" y="6251"/>
                    <a:pt x="3703" y="6310"/>
                  </a:cubicBezTo>
                  <a:lnTo>
                    <a:pt x="3703" y="4525"/>
                  </a:lnTo>
                  <a:cubicBezTo>
                    <a:pt x="3810" y="4489"/>
                    <a:pt x="3917" y="4453"/>
                    <a:pt x="4012" y="4394"/>
                  </a:cubicBezTo>
                  <a:close/>
                  <a:moveTo>
                    <a:pt x="3441" y="0"/>
                  </a:moveTo>
                  <a:cubicBezTo>
                    <a:pt x="1548" y="0"/>
                    <a:pt x="0" y="1536"/>
                    <a:pt x="0" y="3429"/>
                  </a:cubicBezTo>
                  <a:cubicBezTo>
                    <a:pt x="0" y="5322"/>
                    <a:pt x="1548" y="6858"/>
                    <a:pt x="3441" y="6858"/>
                  </a:cubicBezTo>
                  <a:cubicBezTo>
                    <a:pt x="5334" y="6858"/>
                    <a:pt x="6870" y="5322"/>
                    <a:pt x="6870" y="3429"/>
                  </a:cubicBezTo>
                  <a:cubicBezTo>
                    <a:pt x="6870" y="1536"/>
                    <a:pt x="5334" y="0"/>
                    <a:pt x="3441"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0" name="Google Shape;3000;p48"/>
          <p:cNvGrpSpPr/>
          <p:nvPr/>
        </p:nvGrpSpPr>
        <p:grpSpPr>
          <a:xfrm>
            <a:off x="1305354" y="2718072"/>
            <a:ext cx="293252" cy="326267"/>
            <a:chOff x="636675" y="2622475"/>
            <a:chExt cx="294400" cy="345000"/>
          </a:xfrm>
        </p:grpSpPr>
        <p:sp>
          <p:nvSpPr>
            <p:cNvPr id="3001" name="Google Shape;3001;p48"/>
            <p:cNvSpPr/>
            <p:nvPr/>
          </p:nvSpPr>
          <p:spPr>
            <a:xfrm>
              <a:off x="681625" y="2740800"/>
              <a:ext cx="39600" cy="58500"/>
            </a:xfrm>
            <a:custGeom>
              <a:rect b="b" l="l" r="r" t="t"/>
              <a:pathLst>
                <a:path extrusionOk="0" h="2340" w="1584">
                  <a:moveTo>
                    <a:pt x="1272" y="0"/>
                  </a:moveTo>
                  <a:cubicBezTo>
                    <a:pt x="1193" y="0"/>
                    <a:pt x="1115" y="33"/>
                    <a:pt x="1060" y="101"/>
                  </a:cubicBezTo>
                  <a:cubicBezTo>
                    <a:pt x="691" y="590"/>
                    <a:pt x="358" y="1221"/>
                    <a:pt x="48" y="1971"/>
                  </a:cubicBezTo>
                  <a:cubicBezTo>
                    <a:pt x="0" y="2102"/>
                    <a:pt x="60" y="2256"/>
                    <a:pt x="203" y="2316"/>
                  </a:cubicBezTo>
                  <a:cubicBezTo>
                    <a:pt x="238" y="2328"/>
                    <a:pt x="274" y="2340"/>
                    <a:pt x="298" y="2340"/>
                  </a:cubicBezTo>
                  <a:cubicBezTo>
                    <a:pt x="405" y="2340"/>
                    <a:pt x="512" y="2268"/>
                    <a:pt x="548" y="2173"/>
                  </a:cubicBezTo>
                  <a:cubicBezTo>
                    <a:pt x="834" y="1459"/>
                    <a:pt x="1155" y="875"/>
                    <a:pt x="1489" y="435"/>
                  </a:cubicBezTo>
                  <a:cubicBezTo>
                    <a:pt x="1584" y="316"/>
                    <a:pt x="1560" y="149"/>
                    <a:pt x="1441" y="54"/>
                  </a:cubicBezTo>
                  <a:cubicBezTo>
                    <a:pt x="1390" y="18"/>
                    <a:pt x="1331" y="0"/>
                    <a:pt x="1272"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8"/>
            <p:cNvSpPr/>
            <p:nvPr/>
          </p:nvSpPr>
          <p:spPr>
            <a:xfrm>
              <a:off x="636675" y="2622475"/>
              <a:ext cx="294400" cy="345000"/>
            </a:xfrm>
            <a:custGeom>
              <a:rect b="b" l="l" r="r" t="t"/>
              <a:pathLst>
                <a:path extrusionOk="0" h="13800" w="11776">
                  <a:moveTo>
                    <a:pt x="7728" y="536"/>
                  </a:moveTo>
                  <a:cubicBezTo>
                    <a:pt x="8132" y="536"/>
                    <a:pt x="8549" y="763"/>
                    <a:pt x="8966" y="1179"/>
                  </a:cubicBezTo>
                  <a:lnTo>
                    <a:pt x="8382" y="2203"/>
                  </a:lnTo>
                  <a:cubicBezTo>
                    <a:pt x="8335" y="2287"/>
                    <a:pt x="8335" y="2382"/>
                    <a:pt x="8382" y="2465"/>
                  </a:cubicBezTo>
                  <a:lnTo>
                    <a:pt x="8990" y="3537"/>
                  </a:lnTo>
                  <a:lnTo>
                    <a:pt x="8382" y="4608"/>
                  </a:lnTo>
                  <a:cubicBezTo>
                    <a:pt x="8311" y="4739"/>
                    <a:pt x="8359" y="4906"/>
                    <a:pt x="8490" y="4977"/>
                  </a:cubicBezTo>
                  <a:cubicBezTo>
                    <a:pt x="8525" y="5001"/>
                    <a:pt x="8573" y="5013"/>
                    <a:pt x="8621" y="5013"/>
                  </a:cubicBezTo>
                  <a:cubicBezTo>
                    <a:pt x="8716" y="5013"/>
                    <a:pt x="8811" y="4965"/>
                    <a:pt x="8859" y="4882"/>
                  </a:cubicBezTo>
                  <a:lnTo>
                    <a:pt x="9537" y="3668"/>
                  </a:lnTo>
                  <a:cubicBezTo>
                    <a:pt x="9585" y="3596"/>
                    <a:pt x="9585" y="3489"/>
                    <a:pt x="9537" y="3406"/>
                  </a:cubicBezTo>
                  <a:lnTo>
                    <a:pt x="8930" y="2334"/>
                  </a:lnTo>
                  <a:lnTo>
                    <a:pt x="9347" y="1608"/>
                  </a:lnTo>
                  <a:cubicBezTo>
                    <a:pt x="9621" y="1965"/>
                    <a:pt x="9895" y="2418"/>
                    <a:pt x="10157" y="2953"/>
                  </a:cubicBezTo>
                  <a:cubicBezTo>
                    <a:pt x="10788" y="4263"/>
                    <a:pt x="11228" y="5918"/>
                    <a:pt x="11228" y="6966"/>
                  </a:cubicBezTo>
                  <a:cubicBezTo>
                    <a:pt x="11228" y="9192"/>
                    <a:pt x="9633" y="10288"/>
                    <a:pt x="8049" y="10407"/>
                  </a:cubicBezTo>
                  <a:cubicBezTo>
                    <a:pt x="8073" y="10216"/>
                    <a:pt x="8085" y="10014"/>
                    <a:pt x="8085" y="9799"/>
                  </a:cubicBezTo>
                  <a:cubicBezTo>
                    <a:pt x="8085" y="9133"/>
                    <a:pt x="7918" y="8228"/>
                    <a:pt x="7632" y="7299"/>
                  </a:cubicBezTo>
                  <a:cubicBezTo>
                    <a:pt x="7603" y="7181"/>
                    <a:pt x="7491" y="7111"/>
                    <a:pt x="7373" y="7111"/>
                  </a:cubicBezTo>
                  <a:cubicBezTo>
                    <a:pt x="7348" y="7111"/>
                    <a:pt x="7324" y="7114"/>
                    <a:pt x="7299" y="7120"/>
                  </a:cubicBezTo>
                  <a:cubicBezTo>
                    <a:pt x="7156" y="7168"/>
                    <a:pt x="7073" y="7311"/>
                    <a:pt x="7120" y="7454"/>
                  </a:cubicBezTo>
                  <a:cubicBezTo>
                    <a:pt x="7394" y="8335"/>
                    <a:pt x="7549" y="9192"/>
                    <a:pt x="7549" y="9799"/>
                  </a:cubicBezTo>
                  <a:cubicBezTo>
                    <a:pt x="7549" y="10097"/>
                    <a:pt x="7513" y="10371"/>
                    <a:pt x="7466" y="10621"/>
                  </a:cubicBezTo>
                  <a:cubicBezTo>
                    <a:pt x="7466" y="10633"/>
                    <a:pt x="7466" y="10645"/>
                    <a:pt x="7466" y="10645"/>
                  </a:cubicBezTo>
                  <a:cubicBezTo>
                    <a:pt x="7085" y="12431"/>
                    <a:pt x="5513" y="13252"/>
                    <a:pt x="4037" y="13252"/>
                  </a:cubicBezTo>
                  <a:cubicBezTo>
                    <a:pt x="2346" y="13252"/>
                    <a:pt x="536" y="12169"/>
                    <a:pt x="536" y="9799"/>
                  </a:cubicBezTo>
                  <a:cubicBezTo>
                    <a:pt x="536" y="8752"/>
                    <a:pt x="977" y="7097"/>
                    <a:pt x="1608" y="5787"/>
                  </a:cubicBezTo>
                  <a:cubicBezTo>
                    <a:pt x="2358" y="4251"/>
                    <a:pt x="3239" y="3370"/>
                    <a:pt x="4037" y="3370"/>
                  </a:cubicBezTo>
                  <a:cubicBezTo>
                    <a:pt x="4751" y="3370"/>
                    <a:pt x="5525" y="4049"/>
                    <a:pt x="6216" y="5299"/>
                  </a:cubicBezTo>
                  <a:cubicBezTo>
                    <a:pt x="6264" y="5380"/>
                    <a:pt x="6357" y="5428"/>
                    <a:pt x="6448" y="5428"/>
                  </a:cubicBezTo>
                  <a:cubicBezTo>
                    <a:pt x="6491" y="5428"/>
                    <a:pt x="6535" y="5417"/>
                    <a:pt x="6573" y="5394"/>
                  </a:cubicBezTo>
                  <a:cubicBezTo>
                    <a:pt x="6704" y="5323"/>
                    <a:pt x="6751" y="5156"/>
                    <a:pt x="6680" y="5037"/>
                  </a:cubicBezTo>
                  <a:cubicBezTo>
                    <a:pt x="6216" y="4192"/>
                    <a:pt x="5704" y="3572"/>
                    <a:pt x="5168" y="3215"/>
                  </a:cubicBezTo>
                  <a:cubicBezTo>
                    <a:pt x="5930" y="1536"/>
                    <a:pt x="6870" y="536"/>
                    <a:pt x="7728" y="536"/>
                  </a:cubicBezTo>
                  <a:close/>
                  <a:moveTo>
                    <a:pt x="7728" y="1"/>
                  </a:moveTo>
                  <a:cubicBezTo>
                    <a:pt x="7097" y="1"/>
                    <a:pt x="6489" y="346"/>
                    <a:pt x="5906" y="1013"/>
                  </a:cubicBezTo>
                  <a:cubicBezTo>
                    <a:pt x="5465" y="1501"/>
                    <a:pt x="5061" y="2179"/>
                    <a:pt x="4703" y="2965"/>
                  </a:cubicBezTo>
                  <a:cubicBezTo>
                    <a:pt x="4477" y="2882"/>
                    <a:pt x="4263" y="2834"/>
                    <a:pt x="4037" y="2834"/>
                  </a:cubicBezTo>
                  <a:cubicBezTo>
                    <a:pt x="3013" y="2834"/>
                    <a:pt x="1977" y="3799"/>
                    <a:pt x="1132" y="5561"/>
                  </a:cubicBezTo>
                  <a:cubicBezTo>
                    <a:pt x="453" y="6954"/>
                    <a:pt x="0" y="8668"/>
                    <a:pt x="0" y="9799"/>
                  </a:cubicBezTo>
                  <a:cubicBezTo>
                    <a:pt x="0" y="11038"/>
                    <a:pt x="429" y="12073"/>
                    <a:pt x="1263" y="12800"/>
                  </a:cubicBezTo>
                  <a:cubicBezTo>
                    <a:pt x="2001" y="13443"/>
                    <a:pt x="2989" y="13800"/>
                    <a:pt x="4037" y="13800"/>
                  </a:cubicBezTo>
                  <a:cubicBezTo>
                    <a:pt x="5096" y="13800"/>
                    <a:pt x="6085" y="13443"/>
                    <a:pt x="6811" y="12800"/>
                  </a:cubicBezTo>
                  <a:cubicBezTo>
                    <a:pt x="7370" y="12312"/>
                    <a:pt x="7751" y="11681"/>
                    <a:pt x="7942" y="10954"/>
                  </a:cubicBezTo>
                  <a:cubicBezTo>
                    <a:pt x="8918" y="10919"/>
                    <a:pt x="9823" y="10561"/>
                    <a:pt x="10502" y="9966"/>
                  </a:cubicBezTo>
                  <a:cubicBezTo>
                    <a:pt x="11335" y="9240"/>
                    <a:pt x="11776" y="8192"/>
                    <a:pt x="11776" y="6966"/>
                  </a:cubicBezTo>
                  <a:cubicBezTo>
                    <a:pt x="11776" y="5835"/>
                    <a:pt x="11311" y="4120"/>
                    <a:pt x="10633" y="2715"/>
                  </a:cubicBezTo>
                  <a:cubicBezTo>
                    <a:pt x="10287" y="2001"/>
                    <a:pt x="9918" y="1417"/>
                    <a:pt x="9514" y="977"/>
                  </a:cubicBezTo>
                  <a:cubicBezTo>
                    <a:pt x="9502" y="965"/>
                    <a:pt x="9490" y="953"/>
                    <a:pt x="9478" y="929"/>
                  </a:cubicBezTo>
                  <a:cubicBezTo>
                    <a:pt x="8918" y="322"/>
                    <a:pt x="8323" y="1"/>
                    <a:pt x="7728" y="1"/>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8"/>
            <p:cNvSpPr/>
            <p:nvPr/>
          </p:nvSpPr>
          <p:spPr>
            <a:xfrm>
              <a:off x="803075" y="2771850"/>
              <a:ext cx="15500" cy="13475"/>
            </a:xfrm>
            <a:custGeom>
              <a:rect b="b" l="l" r="r" t="t"/>
              <a:pathLst>
                <a:path extrusionOk="0" h="539" w="620">
                  <a:moveTo>
                    <a:pt x="309" y="1"/>
                  </a:moveTo>
                  <a:cubicBezTo>
                    <a:pt x="269" y="1"/>
                    <a:pt x="228" y="9"/>
                    <a:pt x="191" y="26"/>
                  </a:cubicBezTo>
                  <a:cubicBezTo>
                    <a:pt x="60" y="98"/>
                    <a:pt x="0" y="264"/>
                    <a:pt x="72" y="395"/>
                  </a:cubicBezTo>
                  <a:cubicBezTo>
                    <a:pt x="119" y="491"/>
                    <a:pt x="214" y="538"/>
                    <a:pt x="310" y="538"/>
                  </a:cubicBezTo>
                  <a:cubicBezTo>
                    <a:pt x="357" y="538"/>
                    <a:pt x="393" y="538"/>
                    <a:pt x="429" y="514"/>
                  </a:cubicBezTo>
                  <a:cubicBezTo>
                    <a:pt x="560" y="443"/>
                    <a:pt x="619" y="276"/>
                    <a:pt x="548" y="145"/>
                  </a:cubicBezTo>
                  <a:cubicBezTo>
                    <a:pt x="505" y="52"/>
                    <a:pt x="408" y="1"/>
                    <a:pt x="309" y="1"/>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4" name="Google Shape;3004;p48"/>
          <p:cNvSpPr/>
          <p:nvPr/>
        </p:nvSpPr>
        <p:spPr>
          <a:xfrm>
            <a:off x="1069149" y="2718072"/>
            <a:ext cx="215190" cy="502138"/>
          </a:xfrm>
          <a:custGeom>
            <a:rect b="b" l="l" r="r" t="t"/>
            <a:pathLst>
              <a:path extrusionOk="0" h="11815" w="9736">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5" name="Google Shape;3005;p48"/>
          <p:cNvCxnSpPr/>
          <p:nvPr/>
        </p:nvCxnSpPr>
        <p:spPr>
          <a:xfrm flipH="1">
            <a:off x="1991550" y="2112050"/>
            <a:ext cx="2328300" cy="964500"/>
          </a:xfrm>
          <a:prstGeom prst="bentConnector3">
            <a:avLst>
              <a:gd fmla="val 0" name="adj1"/>
            </a:avLst>
          </a:prstGeom>
          <a:noFill/>
          <a:ln cap="flat" cmpd="sng" w="19050">
            <a:solidFill>
              <a:srgbClr val="A5B7C5"/>
            </a:solidFill>
            <a:prstDash val="solid"/>
            <a:round/>
            <a:headEnd len="med" w="med" type="none"/>
            <a:tailEnd len="med" w="med" type="none"/>
          </a:ln>
        </p:spPr>
      </p:cxnSp>
      <p:cxnSp>
        <p:nvCxnSpPr>
          <p:cNvPr id="3006" name="Google Shape;3006;p48"/>
          <p:cNvCxnSpPr/>
          <p:nvPr/>
        </p:nvCxnSpPr>
        <p:spPr>
          <a:xfrm flipH="1" rot="10800000">
            <a:off x="2456025" y="3496425"/>
            <a:ext cx="2628000" cy="1500"/>
          </a:xfrm>
          <a:prstGeom prst="straightConnector1">
            <a:avLst/>
          </a:prstGeom>
          <a:noFill/>
          <a:ln cap="flat" cmpd="sng" w="19050">
            <a:solidFill>
              <a:srgbClr val="A5B7C5"/>
            </a:solidFill>
            <a:prstDash val="solid"/>
            <a:round/>
            <a:headEnd len="med" w="med" type="none"/>
            <a:tailEnd len="med" w="med" type="none"/>
          </a:ln>
        </p:spPr>
      </p:cxnSp>
      <p:grpSp>
        <p:nvGrpSpPr>
          <p:cNvPr id="3007" name="Google Shape;3007;p48"/>
          <p:cNvGrpSpPr/>
          <p:nvPr/>
        </p:nvGrpSpPr>
        <p:grpSpPr>
          <a:xfrm>
            <a:off x="1994143" y="3258716"/>
            <a:ext cx="455363" cy="502134"/>
            <a:chOff x="-60988625" y="2310475"/>
            <a:chExt cx="311125" cy="311150"/>
          </a:xfrm>
        </p:grpSpPr>
        <p:sp>
          <p:nvSpPr>
            <p:cNvPr id="3008" name="Google Shape;3008;p48"/>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8"/>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8"/>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8"/>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8"/>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13" name="Google Shape;3013;p48"/>
          <p:cNvCxnSpPr/>
          <p:nvPr/>
        </p:nvCxnSpPr>
        <p:spPr>
          <a:xfrm rot="10800000">
            <a:off x="1557450" y="4019500"/>
            <a:ext cx="3161100" cy="328500"/>
          </a:xfrm>
          <a:prstGeom prst="bentConnector3">
            <a:avLst>
              <a:gd fmla="val -350" name="adj1"/>
            </a:avLst>
          </a:prstGeom>
          <a:noFill/>
          <a:ln cap="flat" cmpd="sng" w="19050">
            <a:solidFill>
              <a:srgbClr val="A5B7C5"/>
            </a:solidFill>
            <a:prstDash val="solid"/>
            <a:round/>
            <a:headEnd len="med" w="med" type="none"/>
            <a:tailEnd len="med" w="med" type="none"/>
          </a:ln>
        </p:spPr>
      </p:cxnSp>
      <p:pic>
        <p:nvPicPr>
          <p:cNvPr id="3014" name="Google Shape;3014;p48"/>
          <p:cNvPicPr preferRelativeResize="0"/>
          <p:nvPr/>
        </p:nvPicPr>
        <p:blipFill>
          <a:blip r:embed="rId9">
            <a:alphaModFix/>
          </a:blip>
          <a:stretch>
            <a:fillRect/>
          </a:stretch>
        </p:blipFill>
        <p:spPr>
          <a:xfrm>
            <a:off x="3498975" y="1289600"/>
            <a:ext cx="3538925" cy="804300"/>
          </a:xfrm>
          <a:prstGeom prst="rect">
            <a:avLst/>
          </a:prstGeom>
          <a:noFill/>
          <a:ln cap="flat" cmpd="sng" w="19050">
            <a:solidFill>
              <a:schemeClr val="dk2"/>
            </a:solidFill>
            <a:prstDash val="solid"/>
            <a:round/>
            <a:headEnd len="sm" w="sm" type="none"/>
            <a:tailEnd len="sm" w="sm" type="none"/>
          </a:ln>
        </p:spPr>
      </p:pic>
      <p:pic>
        <p:nvPicPr>
          <p:cNvPr id="3015" name="Google Shape;3015;p48"/>
          <p:cNvPicPr preferRelativeResize="0"/>
          <p:nvPr/>
        </p:nvPicPr>
        <p:blipFill>
          <a:blip r:embed="rId10">
            <a:alphaModFix/>
          </a:blip>
          <a:stretch>
            <a:fillRect/>
          </a:stretch>
        </p:blipFill>
        <p:spPr>
          <a:xfrm>
            <a:off x="449700" y="1828038"/>
            <a:ext cx="2707200" cy="173375"/>
          </a:xfrm>
          <a:prstGeom prst="rect">
            <a:avLst/>
          </a:prstGeom>
          <a:noFill/>
          <a:ln cap="flat" cmpd="sng" w="9525">
            <a:solidFill>
              <a:schemeClr val="dk2"/>
            </a:solidFill>
            <a:prstDash val="solid"/>
            <a:round/>
            <a:headEnd len="sm" w="sm" type="none"/>
            <a:tailEnd len="sm" w="sm" type="none"/>
          </a:ln>
        </p:spPr>
      </p:pic>
      <p:cxnSp>
        <p:nvCxnSpPr>
          <p:cNvPr id="3016" name="Google Shape;3016;p48"/>
          <p:cNvCxnSpPr/>
          <p:nvPr/>
        </p:nvCxnSpPr>
        <p:spPr>
          <a:xfrm>
            <a:off x="-134700" y="755838"/>
            <a:ext cx="9278700" cy="0"/>
          </a:xfrm>
          <a:prstGeom prst="straightConnector1">
            <a:avLst/>
          </a:prstGeom>
          <a:noFill/>
          <a:ln cap="flat" cmpd="sng" w="9525">
            <a:solidFill>
              <a:srgbClr val="C07ACC"/>
            </a:solidFill>
            <a:prstDash val="solid"/>
            <a:round/>
            <a:headEnd len="med" w="med" type="none"/>
            <a:tailEnd len="med" w="med" type="none"/>
          </a:ln>
        </p:spPr>
      </p:cxnSp>
      <p:grpSp>
        <p:nvGrpSpPr>
          <p:cNvPr id="3017" name="Google Shape;3017;p48"/>
          <p:cNvGrpSpPr/>
          <p:nvPr/>
        </p:nvGrpSpPr>
        <p:grpSpPr>
          <a:xfrm>
            <a:off x="1145415" y="3560506"/>
            <a:ext cx="455345" cy="411306"/>
            <a:chOff x="1487200" y="2615925"/>
            <a:chExt cx="483125" cy="483150"/>
          </a:xfrm>
        </p:grpSpPr>
        <p:sp>
          <p:nvSpPr>
            <p:cNvPr id="3018" name="Google Shape;3018;p48"/>
            <p:cNvSpPr/>
            <p:nvPr/>
          </p:nvSpPr>
          <p:spPr>
            <a:xfrm>
              <a:off x="1601400" y="2844275"/>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19" name="Google Shape;3019;p48"/>
            <p:cNvSpPr/>
            <p:nvPr/>
          </p:nvSpPr>
          <p:spPr>
            <a:xfrm>
              <a:off x="1487200" y="2731050"/>
              <a:ext cx="483125" cy="368025"/>
            </a:xfrm>
            <a:custGeom>
              <a:rect b="b" l="l" r="r" t="t"/>
              <a:pathLst>
                <a:path extrusionOk="0" h="14721" w="19325">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20" name="Google Shape;3020;p48"/>
            <p:cNvSpPr/>
            <p:nvPr/>
          </p:nvSpPr>
          <p:spPr>
            <a:xfrm>
              <a:off x="1658025" y="2615925"/>
              <a:ext cx="141550" cy="143450"/>
            </a:xfrm>
            <a:custGeom>
              <a:rect b="b" l="l" r="r" t="t"/>
              <a:pathLst>
                <a:path extrusionOk="0" h="5738" w="5662">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21" name="Google Shape;3021;p48"/>
          <p:cNvGrpSpPr/>
          <p:nvPr/>
        </p:nvGrpSpPr>
        <p:grpSpPr>
          <a:xfrm>
            <a:off x="1516495" y="1226829"/>
            <a:ext cx="455341" cy="502112"/>
            <a:chOff x="-57950750" y="2296300"/>
            <a:chExt cx="279625" cy="316650"/>
          </a:xfrm>
        </p:grpSpPr>
        <p:sp>
          <p:nvSpPr>
            <p:cNvPr id="3022" name="Google Shape;3022;p48"/>
            <p:cNvSpPr/>
            <p:nvPr/>
          </p:nvSpPr>
          <p:spPr>
            <a:xfrm>
              <a:off x="-57847575" y="2528075"/>
              <a:ext cx="73250" cy="29750"/>
            </a:xfrm>
            <a:custGeom>
              <a:rect b="b" l="l" r="r" t="t"/>
              <a:pathLst>
                <a:path extrusionOk="0" h="1190" w="293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8"/>
            <p:cNvSpPr/>
            <p:nvPr/>
          </p:nvSpPr>
          <p:spPr>
            <a:xfrm>
              <a:off x="-57857025"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8"/>
            <p:cNvSpPr/>
            <p:nvPr/>
          </p:nvSpPr>
          <p:spPr>
            <a:xfrm>
              <a:off x="-57782200"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8"/>
            <p:cNvSpPr/>
            <p:nvPr/>
          </p:nvSpPr>
          <p:spPr>
            <a:xfrm>
              <a:off x="-57950750" y="2296300"/>
              <a:ext cx="279625" cy="316650"/>
            </a:xfrm>
            <a:custGeom>
              <a:rect b="b" l="l" r="r" t="t"/>
              <a:pathLst>
                <a:path extrusionOk="0" h="12666" w="11185">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deira">
  <a:themeElements>
    <a:clrScheme name="Wood Typ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 Food Waste Pitch Deck by Slidesgo">
  <a:themeElements>
    <a:clrScheme name="Simple Light">
      <a:dk1>
        <a:srgbClr val="104D4D"/>
      </a:dk1>
      <a:lt1>
        <a:srgbClr val="FCF8F2"/>
      </a:lt1>
      <a:dk2>
        <a:srgbClr val="45ADA1"/>
      </a:dk2>
      <a:lt2>
        <a:srgbClr val="7AD0C6"/>
      </a:lt2>
      <a:accent1>
        <a:srgbClr val="BCECE5"/>
      </a:accent1>
      <a:accent2>
        <a:srgbClr val="FFFFFF"/>
      </a:accent2>
      <a:accent3>
        <a:srgbClr val="104D4D"/>
      </a:accent3>
      <a:accent4>
        <a:srgbClr val="FCF8F2"/>
      </a:accent4>
      <a:accent5>
        <a:srgbClr val="45ADA1"/>
      </a:accent5>
      <a:accent6>
        <a:srgbClr val="7AD0C6"/>
      </a:accent6>
      <a:hlink>
        <a:srgbClr val="45ADA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